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1"/>
  </p:notesMasterIdLst>
  <p:sldIdLst>
    <p:sldId id="696" r:id="rId8"/>
    <p:sldId id="802" r:id="rId9"/>
    <p:sldId id="636" r:id="rId10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95F2105-E968-4CE9-8556-7EF6E65572FD}" v="1" dt="2024-05-26T14:43:28.9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620" autoAdjust="0"/>
    <p:restoredTop sz="94692" autoAdjust="0"/>
  </p:normalViewPr>
  <p:slideViewPr>
    <p:cSldViewPr>
      <p:cViewPr varScale="1">
        <p:scale>
          <a:sx n="83" d="100"/>
          <a:sy n="83" d="100"/>
        </p:scale>
        <p:origin x="114" y="17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CD440548-1374-4A8B-A42B-D7D853364BC1}"/>
    <pc:docChg chg="delSld modSld modNotesMaster">
      <pc:chgData name="Siegbert Rudolph" userId="2af4d44886c067cc" providerId="LiveId" clId="{CD440548-1374-4A8B-A42B-D7D853364BC1}" dt="2024-04-24T12:21:59.245" v="2"/>
      <pc:docMkLst>
        <pc:docMk/>
      </pc:docMkLst>
      <pc:sldChg chg="del">
        <pc:chgData name="Siegbert Rudolph" userId="2af4d44886c067cc" providerId="LiveId" clId="{CD440548-1374-4A8B-A42B-D7D853364BC1}" dt="2024-04-24T12:21:36.767" v="0" actId="47"/>
        <pc:sldMkLst>
          <pc:docMk/>
          <pc:sldMk cId="243051450" sldId="637"/>
        </pc:sldMkLst>
      </pc:sldChg>
      <pc:sldChg chg="modSp mod">
        <pc:chgData name="Siegbert Rudolph" userId="2af4d44886c067cc" providerId="LiveId" clId="{CD440548-1374-4A8B-A42B-D7D853364BC1}" dt="2024-04-24T12:21:41.357" v="1" actId="20577"/>
        <pc:sldMkLst>
          <pc:docMk/>
          <pc:sldMk cId="0" sldId="696"/>
        </pc:sldMkLst>
        <pc:spChg chg="mod">
          <ac:chgData name="Siegbert Rudolph" userId="2af4d44886c067cc" providerId="LiveId" clId="{CD440548-1374-4A8B-A42B-D7D853364BC1}" dt="2024-04-24T12:21:41.357" v="1" actId="20577"/>
          <ac:spMkLst>
            <pc:docMk/>
            <pc:sldMk cId="0" sldId="696"/>
            <ac:spMk id="2" creationId="{0F24340D-DF09-4204-BA92-0D6ACF337D26}"/>
          </ac:spMkLst>
        </pc:spChg>
      </pc:sldChg>
    </pc:docChg>
  </pc:docChgLst>
  <pc:docChgLst>
    <pc:chgData name="Siegbert Rudolph" userId="2af4d44886c067cc" providerId="LiveId" clId="{3336EA2F-E29F-440A-A894-C3268D6236CA}"/>
    <pc:docChg chg="custSel delSld modSld">
      <pc:chgData name="Siegbert Rudolph" userId="2af4d44886c067cc" providerId="LiveId" clId="{3336EA2F-E29F-440A-A894-C3268D6236CA}" dt="2021-09-11T07:11:20.776" v="862"/>
      <pc:docMkLst>
        <pc:docMk/>
      </pc:docMkLst>
      <pc:sldChg chg="addSp delSp modSp mod delAnim modAnim">
        <pc:chgData name="Siegbert Rudolph" userId="2af4d44886c067cc" providerId="LiveId" clId="{3336EA2F-E29F-440A-A894-C3268D6236CA}" dt="2021-08-29T15:14:28.011" v="827" actId="1076"/>
        <pc:sldMkLst>
          <pc:docMk/>
          <pc:sldMk cId="1373295691" sldId="636"/>
        </pc:sldMkLst>
        <pc:spChg chg="del">
          <ac:chgData name="Siegbert Rudolph" userId="2af4d44886c067cc" providerId="LiveId" clId="{3336EA2F-E29F-440A-A894-C3268D6236CA}" dt="2021-08-29T15:14:28.011" v="822" actId="478"/>
          <ac:spMkLst>
            <pc:docMk/>
            <pc:sldMk cId="1373295691" sldId="636"/>
            <ac:spMk id="2" creationId="{71B18315-5AFD-4B59-8654-9F18A1EF16C8}"/>
          </ac:spMkLst>
        </pc:spChg>
        <pc:spChg chg="mod">
          <ac:chgData name="Siegbert Rudolph" userId="2af4d44886c067cc" providerId="LiveId" clId="{3336EA2F-E29F-440A-A894-C3268D6236CA}" dt="2021-08-29T15:14:28.011" v="827" actId="1076"/>
          <ac:spMkLst>
            <pc:docMk/>
            <pc:sldMk cId="1373295691" sldId="636"/>
            <ac:spMk id="3" creationId="{D182EC14-92E6-4B47-A5A8-CE8DE9C68A8A}"/>
          </ac:spMkLst>
        </pc:spChg>
        <pc:spChg chg="add del mod">
          <ac:chgData name="Siegbert Rudolph" userId="2af4d44886c067cc" providerId="LiveId" clId="{3336EA2F-E29F-440A-A894-C3268D6236CA}" dt="2021-08-29T14:58:42.762" v="332" actId="478"/>
          <ac:spMkLst>
            <pc:docMk/>
            <pc:sldMk cId="1373295691" sldId="636"/>
            <ac:spMk id="4" creationId="{B726E7C5-D3FC-4019-B03E-D8C01BB0EEB2}"/>
          </ac:spMkLst>
        </pc:spChg>
        <pc:spChg chg="del">
          <ac:chgData name="Siegbert Rudolph" userId="2af4d44886c067cc" providerId="LiveId" clId="{3336EA2F-E29F-440A-A894-C3268D6236CA}" dt="2021-08-29T14:58:02.553" v="327" actId="478"/>
          <ac:spMkLst>
            <pc:docMk/>
            <pc:sldMk cId="1373295691" sldId="636"/>
            <ac:spMk id="8" creationId="{4214F66D-6FB7-4984-AA99-D48C6F486401}"/>
          </ac:spMkLst>
        </pc:spChg>
        <pc:spChg chg="del">
          <ac:chgData name="Siegbert Rudolph" userId="2af4d44886c067cc" providerId="LiveId" clId="{3336EA2F-E29F-440A-A894-C3268D6236CA}" dt="2021-08-29T14:58:03.334" v="328" actId="478"/>
          <ac:spMkLst>
            <pc:docMk/>
            <pc:sldMk cId="1373295691" sldId="636"/>
            <ac:spMk id="12" creationId="{18C29B98-2F91-4358-913D-7879035070A0}"/>
          </ac:spMkLst>
        </pc:spChg>
        <pc:spChg chg="add mod">
          <ac:chgData name="Siegbert Rudolph" userId="2af4d44886c067cc" providerId="LiveId" clId="{3336EA2F-E29F-440A-A894-C3268D6236CA}" dt="2021-08-29T14:58:25.015" v="329"/>
          <ac:spMkLst>
            <pc:docMk/>
            <pc:sldMk cId="1373295691" sldId="636"/>
            <ac:spMk id="13" creationId="{18BB68D0-EE27-422C-9716-C42BE7B160F6}"/>
          </ac:spMkLst>
        </pc:spChg>
        <pc:spChg chg="add mod">
          <ac:chgData name="Siegbert Rudolph" userId="2af4d44886c067cc" providerId="LiveId" clId="{3336EA2F-E29F-440A-A894-C3268D6236CA}" dt="2021-08-29T14:58:25.015" v="329"/>
          <ac:spMkLst>
            <pc:docMk/>
            <pc:sldMk cId="1373295691" sldId="636"/>
            <ac:spMk id="16" creationId="{8BC40B58-6225-4573-8399-5F339BA2F000}"/>
          </ac:spMkLst>
        </pc:spChg>
        <pc:spChg chg="add mod">
          <ac:chgData name="Siegbert Rudolph" userId="2af4d44886c067cc" providerId="LiveId" clId="{3336EA2F-E29F-440A-A894-C3268D6236CA}" dt="2021-08-29T14:59:53.685" v="364" actId="207"/>
          <ac:spMkLst>
            <pc:docMk/>
            <pc:sldMk cId="1373295691" sldId="636"/>
            <ac:spMk id="17" creationId="{EBD388FC-F5A7-43C6-8E78-13372E5A81A7}"/>
          </ac:spMkLst>
        </pc:spChg>
        <pc:spChg chg="del">
          <ac:chgData name="Siegbert Rudolph" userId="2af4d44886c067cc" providerId="LiveId" clId="{3336EA2F-E29F-440A-A894-C3268D6236CA}" dt="2021-08-29T14:58:40.388" v="331" actId="478"/>
          <ac:spMkLst>
            <pc:docMk/>
            <pc:sldMk cId="1373295691" sldId="636"/>
            <ac:spMk id="23" creationId="{DCAE7397-DA21-4D9F-B154-BC75292A0EB6}"/>
          </ac:spMkLst>
        </pc:spChg>
        <pc:spChg chg="del">
          <ac:chgData name="Siegbert Rudolph" userId="2af4d44886c067cc" providerId="LiveId" clId="{3336EA2F-E29F-440A-A894-C3268D6236CA}" dt="2021-08-29T14:58:40.388" v="331" actId="478"/>
          <ac:spMkLst>
            <pc:docMk/>
            <pc:sldMk cId="1373295691" sldId="636"/>
            <ac:spMk id="24" creationId="{9753A262-E233-496C-ACA6-3BEF653DF143}"/>
          </ac:spMkLst>
        </pc:spChg>
        <pc:spChg chg="add mod">
          <ac:chgData name="Siegbert Rudolph" userId="2af4d44886c067cc" providerId="LiveId" clId="{3336EA2F-E29F-440A-A894-C3268D6236CA}" dt="2021-08-29T14:59:28.314" v="361" actId="20577"/>
          <ac:spMkLst>
            <pc:docMk/>
            <pc:sldMk cId="1373295691" sldId="636"/>
            <ac:spMk id="35" creationId="{1B6673B1-715E-44FA-85BE-AA8F76AAF4B7}"/>
          </ac:spMkLst>
        </pc:spChg>
        <pc:picChg chg="add mod">
          <ac:chgData name="Siegbert Rudolph" userId="2af4d44886c067cc" providerId="LiveId" clId="{3336EA2F-E29F-440A-A894-C3268D6236CA}" dt="2021-08-29T14:58:25.015" v="329"/>
          <ac:picMkLst>
            <pc:docMk/>
            <pc:sldMk cId="1373295691" sldId="636"/>
            <ac:picMk id="14" creationId="{7191A686-AEFB-486E-A236-593C3932EBEC}"/>
          </ac:picMkLst>
        </pc:picChg>
        <pc:picChg chg="add mod">
          <ac:chgData name="Siegbert Rudolph" userId="2af4d44886c067cc" providerId="LiveId" clId="{3336EA2F-E29F-440A-A894-C3268D6236CA}" dt="2021-08-29T14:58:25.015" v="329"/>
          <ac:picMkLst>
            <pc:docMk/>
            <pc:sldMk cId="1373295691" sldId="636"/>
            <ac:picMk id="15" creationId="{DD061D8F-9B1C-4CCE-B7CA-A18B2CFEBE49}"/>
          </ac:picMkLst>
        </pc:picChg>
        <pc:picChg chg="add mod">
          <ac:chgData name="Siegbert Rudolph" userId="2af4d44886c067cc" providerId="LiveId" clId="{3336EA2F-E29F-440A-A894-C3268D6236CA}" dt="2021-08-29T14:58:44.043" v="333"/>
          <ac:picMkLst>
            <pc:docMk/>
            <pc:sldMk cId="1373295691" sldId="636"/>
            <ac:picMk id="18" creationId="{94191E78-30ED-42EF-A503-8BE8FEC91B31}"/>
          </ac:picMkLst>
        </pc:picChg>
        <pc:picChg chg="add mod">
          <ac:chgData name="Siegbert Rudolph" userId="2af4d44886c067cc" providerId="LiveId" clId="{3336EA2F-E29F-440A-A894-C3268D6236CA}" dt="2021-08-29T14:58:44.043" v="333"/>
          <ac:picMkLst>
            <pc:docMk/>
            <pc:sldMk cId="1373295691" sldId="636"/>
            <ac:picMk id="19" creationId="{1145FB31-907F-464C-A6E6-08CA412AC665}"/>
          </ac:picMkLst>
        </pc:picChg>
        <pc:picChg chg="add mod">
          <ac:chgData name="Siegbert Rudolph" userId="2af4d44886c067cc" providerId="LiveId" clId="{3336EA2F-E29F-440A-A894-C3268D6236CA}" dt="2021-08-29T14:58:44.043" v="333"/>
          <ac:picMkLst>
            <pc:docMk/>
            <pc:sldMk cId="1373295691" sldId="636"/>
            <ac:picMk id="20" creationId="{CB4DF5E1-FED7-47B8-9273-77F6AE2FBD06}"/>
          </ac:picMkLst>
        </pc:picChg>
        <pc:picChg chg="add mod">
          <ac:chgData name="Siegbert Rudolph" userId="2af4d44886c067cc" providerId="LiveId" clId="{3336EA2F-E29F-440A-A894-C3268D6236CA}" dt="2021-08-29T14:58:44.043" v="333"/>
          <ac:picMkLst>
            <pc:docMk/>
            <pc:sldMk cId="1373295691" sldId="636"/>
            <ac:picMk id="21" creationId="{22101873-4A2D-4849-921C-9085CC8AC877}"/>
          </ac:picMkLst>
        </pc:picChg>
        <pc:picChg chg="add mod">
          <ac:chgData name="Siegbert Rudolph" userId="2af4d44886c067cc" providerId="LiveId" clId="{3336EA2F-E29F-440A-A894-C3268D6236CA}" dt="2021-08-29T14:58:44.043" v="333"/>
          <ac:picMkLst>
            <pc:docMk/>
            <pc:sldMk cId="1373295691" sldId="636"/>
            <ac:picMk id="22" creationId="{17CEA1BF-6F86-4D5D-A3CA-9E67AA7AF6C9}"/>
          </ac:picMkLst>
        </pc:picChg>
        <pc:picChg chg="add mod">
          <ac:chgData name="Siegbert Rudolph" userId="2af4d44886c067cc" providerId="LiveId" clId="{3336EA2F-E29F-440A-A894-C3268D6236CA}" dt="2021-08-29T14:58:44.043" v="333"/>
          <ac:picMkLst>
            <pc:docMk/>
            <pc:sldMk cId="1373295691" sldId="636"/>
            <ac:picMk id="25" creationId="{24956DED-F222-4375-A1E7-6E375F9657B3}"/>
          </ac:picMkLst>
        </pc:picChg>
        <pc:picChg chg="add mod">
          <ac:chgData name="Siegbert Rudolph" userId="2af4d44886c067cc" providerId="LiveId" clId="{3336EA2F-E29F-440A-A894-C3268D6236CA}" dt="2021-08-29T14:58:44.043" v="333"/>
          <ac:picMkLst>
            <pc:docMk/>
            <pc:sldMk cId="1373295691" sldId="636"/>
            <ac:picMk id="26" creationId="{8ADF9787-A9E9-4BBC-B2A7-DE87BB3FE9E2}"/>
          </ac:picMkLst>
        </pc:picChg>
        <pc:picChg chg="add mod">
          <ac:chgData name="Siegbert Rudolph" userId="2af4d44886c067cc" providerId="LiveId" clId="{3336EA2F-E29F-440A-A894-C3268D6236CA}" dt="2021-08-29T14:58:44.043" v="333"/>
          <ac:picMkLst>
            <pc:docMk/>
            <pc:sldMk cId="1373295691" sldId="636"/>
            <ac:picMk id="27" creationId="{D823F627-0133-44E0-A8BD-B666CAFEBFEB}"/>
          </ac:picMkLst>
        </pc:picChg>
        <pc:picChg chg="add mod">
          <ac:chgData name="Siegbert Rudolph" userId="2af4d44886c067cc" providerId="LiveId" clId="{3336EA2F-E29F-440A-A894-C3268D6236CA}" dt="2021-08-29T14:58:44.043" v="333"/>
          <ac:picMkLst>
            <pc:docMk/>
            <pc:sldMk cId="1373295691" sldId="636"/>
            <ac:picMk id="28" creationId="{E5FCA1C4-A6B7-4198-B6D7-AC3FC1D9F36D}"/>
          </ac:picMkLst>
        </pc:picChg>
        <pc:picChg chg="add mod">
          <ac:chgData name="Siegbert Rudolph" userId="2af4d44886c067cc" providerId="LiveId" clId="{3336EA2F-E29F-440A-A894-C3268D6236CA}" dt="2021-08-29T14:58:44.043" v="333"/>
          <ac:picMkLst>
            <pc:docMk/>
            <pc:sldMk cId="1373295691" sldId="636"/>
            <ac:picMk id="29" creationId="{2DE79E80-A92E-4715-A8EC-CE9B1D11D173}"/>
          </ac:picMkLst>
        </pc:picChg>
        <pc:picChg chg="add mod">
          <ac:chgData name="Siegbert Rudolph" userId="2af4d44886c067cc" providerId="LiveId" clId="{3336EA2F-E29F-440A-A894-C3268D6236CA}" dt="2021-08-29T14:58:44.043" v="333"/>
          <ac:picMkLst>
            <pc:docMk/>
            <pc:sldMk cId="1373295691" sldId="636"/>
            <ac:picMk id="30" creationId="{5E12573F-7AB8-42AD-8B68-297B1D33CCDD}"/>
          </ac:picMkLst>
        </pc:picChg>
        <pc:picChg chg="add mod">
          <ac:chgData name="Siegbert Rudolph" userId="2af4d44886c067cc" providerId="LiveId" clId="{3336EA2F-E29F-440A-A894-C3268D6236CA}" dt="2021-08-29T14:58:44.043" v="333"/>
          <ac:picMkLst>
            <pc:docMk/>
            <pc:sldMk cId="1373295691" sldId="636"/>
            <ac:picMk id="31" creationId="{4F0B2E32-03CC-4018-B2EA-1B7FFF6E3D33}"/>
          </ac:picMkLst>
        </pc:picChg>
        <pc:picChg chg="add mod">
          <ac:chgData name="Siegbert Rudolph" userId="2af4d44886c067cc" providerId="LiveId" clId="{3336EA2F-E29F-440A-A894-C3268D6236CA}" dt="2021-08-29T14:58:44.043" v="333"/>
          <ac:picMkLst>
            <pc:docMk/>
            <pc:sldMk cId="1373295691" sldId="636"/>
            <ac:picMk id="32" creationId="{536AE177-D18D-4A13-8239-CA32D23CE4B3}"/>
          </ac:picMkLst>
        </pc:picChg>
        <pc:picChg chg="add mod">
          <ac:chgData name="Siegbert Rudolph" userId="2af4d44886c067cc" providerId="LiveId" clId="{3336EA2F-E29F-440A-A894-C3268D6236CA}" dt="2021-08-29T14:58:44.043" v="333"/>
          <ac:picMkLst>
            <pc:docMk/>
            <pc:sldMk cId="1373295691" sldId="636"/>
            <ac:picMk id="33" creationId="{365987E4-97EE-42A3-8981-455F74CB5C62}"/>
          </ac:picMkLst>
        </pc:picChg>
        <pc:picChg chg="add mod">
          <ac:chgData name="Siegbert Rudolph" userId="2af4d44886c067cc" providerId="LiveId" clId="{3336EA2F-E29F-440A-A894-C3268D6236CA}" dt="2021-08-29T14:58:44.043" v="333"/>
          <ac:picMkLst>
            <pc:docMk/>
            <pc:sldMk cId="1373295691" sldId="636"/>
            <ac:picMk id="34" creationId="{23AA8950-F892-4D66-904D-9456F26E74F7}"/>
          </ac:picMkLst>
        </pc:picChg>
      </pc:sldChg>
      <pc:sldChg chg="addSp delSp modSp mod delAnim modAnim">
        <pc:chgData name="Siegbert Rudolph" userId="2af4d44886c067cc" providerId="LiveId" clId="{3336EA2F-E29F-440A-A894-C3268D6236CA}" dt="2021-08-29T15:14:27.995" v="816" actId="1076"/>
        <pc:sldMkLst>
          <pc:docMk/>
          <pc:sldMk cId="243051450" sldId="637"/>
        </pc:sldMkLst>
        <pc:spChg chg="mod">
          <ac:chgData name="Siegbert Rudolph" userId="2af4d44886c067cc" providerId="LiveId" clId="{3336EA2F-E29F-440A-A894-C3268D6236CA}" dt="2021-08-29T15:14:27.995" v="816" actId="1076"/>
          <ac:spMkLst>
            <pc:docMk/>
            <pc:sldMk cId="243051450" sldId="637"/>
            <ac:spMk id="3" creationId="{1446178F-65DD-4BD4-A633-41958991C06B}"/>
          </ac:spMkLst>
        </pc:spChg>
        <pc:spChg chg="mod">
          <ac:chgData name="Siegbert Rudolph" userId="2af4d44886c067cc" providerId="LiveId" clId="{3336EA2F-E29F-440A-A894-C3268D6236CA}" dt="2021-08-29T14:52:55.620" v="15" actId="20577"/>
          <ac:spMkLst>
            <pc:docMk/>
            <pc:sldMk cId="243051450" sldId="637"/>
            <ac:spMk id="4" creationId="{6FA7323E-22D2-4271-8308-4C497DCD0D47}"/>
          </ac:spMkLst>
        </pc:spChg>
        <pc:spChg chg="mod">
          <ac:chgData name="Siegbert Rudolph" userId="2af4d44886c067cc" providerId="LiveId" clId="{3336EA2F-E29F-440A-A894-C3268D6236CA}" dt="2021-08-29T15:04:32.849" v="803" actId="20577"/>
          <ac:spMkLst>
            <pc:docMk/>
            <pc:sldMk cId="243051450" sldId="637"/>
            <ac:spMk id="5" creationId="{2D03B394-CF9B-4107-B269-9FB9700DE8AC}"/>
          </ac:spMkLst>
        </pc:spChg>
        <pc:spChg chg="add mod">
          <ac:chgData name="Siegbert Rudolph" userId="2af4d44886c067cc" providerId="LiveId" clId="{3336EA2F-E29F-440A-A894-C3268D6236CA}" dt="2021-08-29T15:00:28.692" v="382" actId="20577"/>
          <ac:spMkLst>
            <pc:docMk/>
            <pc:sldMk cId="243051450" sldId="637"/>
            <ac:spMk id="6" creationId="{D5E9A9ED-34C3-4A01-9D65-E91189E7C0D8}"/>
          </ac:spMkLst>
        </pc:spChg>
        <pc:spChg chg="add mod">
          <ac:chgData name="Siegbert Rudolph" userId="2af4d44886c067cc" providerId="LiveId" clId="{3336EA2F-E29F-440A-A894-C3268D6236CA}" dt="2021-08-29T15:00:41.222" v="402" actId="20577"/>
          <ac:spMkLst>
            <pc:docMk/>
            <pc:sldMk cId="243051450" sldId="637"/>
            <ac:spMk id="7" creationId="{45EE03A7-E07D-4B69-88FD-33E1F33AEFAA}"/>
          </ac:spMkLst>
        </pc:spChg>
        <pc:spChg chg="add mod">
          <ac:chgData name="Siegbert Rudolph" userId="2af4d44886c067cc" providerId="LiveId" clId="{3336EA2F-E29F-440A-A894-C3268D6236CA}" dt="2021-08-29T15:00:47.486" v="412" actId="20577"/>
          <ac:spMkLst>
            <pc:docMk/>
            <pc:sldMk cId="243051450" sldId="637"/>
            <ac:spMk id="8" creationId="{B0488414-E640-4E6C-8D6D-1FBAE54173F0}"/>
          </ac:spMkLst>
        </pc:spChg>
        <pc:spChg chg="add mod">
          <ac:chgData name="Siegbert Rudolph" userId="2af4d44886c067cc" providerId="LiveId" clId="{3336EA2F-E29F-440A-A894-C3268D6236CA}" dt="2021-08-29T15:00:59.203" v="432" actId="20577"/>
          <ac:spMkLst>
            <pc:docMk/>
            <pc:sldMk cId="243051450" sldId="637"/>
            <ac:spMk id="9" creationId="{AF635BC3-A754-4042-A806-FB2A5E56AE8E}"/>
          </ac:spMkLst>
        </pc:spChg>
        <pc:spChg chg="add mod">
          <ac:chgData name="Siegbert Rudolph" userId="2af4d44886c067cc" providerId="LiveId" clId="{3336EA2F-E29F-440A-A894-C3268D6236CA}" dt="2021-08-29T15:01:04.842" v="442" actId="20577"/>
          <ac:spMkLst>
            <pc:docMk/>
            <pc:sldMk cId="243051450" sldId="637"/>
            <ac:spMk id="10" creationId="{012A999B-0A3F-4F57-9372-F57EE1F390B5}"/>
          </ac:spMkLst>
        </pc:spChg>
        <pc:spChg chg="add mod">
          <ac:chgData name="Siegbert Rudolph" userId="2af4d44886c067cc" providerId="LiveId" clId="{3336EA2F-E29F-440A-A894-C3268D6236CA}" dt="2021-08-29T15:01:15.699" v="462" actId="20577"/>
          <ac:spMkLst>
            <pc:docMk/>
            <pc:sldMk cId="243051450" sldId="637"/>
            <ac:spMk id="11" creationId="{770A66A7-5515-4AB9-B6FD-0B380DE20D82}"/>
          </ac:spMkLst>
        </pc:spChg>
        <pc:spChg chg="add mod">
          <ac:chgData name="Siegbert Rudolph" userId="2af4d44886c067cc" providerId="LiveId" clId="{3336EA2F-E29F-440A-A894-C3268D6236CA}" dt="2021-08-29T15:01:22.307" v="472" actId="20577"/>
          <ac:spMkLst>
            <pc:docMk/>
            <pc:sldMk cId="243051450" sldId="637"/>
            <ac:spMk id="12" creationId="{B62750CB-7371-427D-A6B3-88F265C3C217}"/>
          </ac:spMkLst>
        </pc:spChg>
        <pc:spChg chg="add mod">
          <ac:chgData name="Siegbert Rudolph" userId="2af4d44886c067cc" providerId="LiveId" clId="{3336EA2F-E29F-440A-A894-C3268D6236CA}" dt="2021-08-29T15:01:28.055" v="482" actId="20577"/>
          <ac:spMkLst>
            <pc:docMk/>
            <pc:sldMk cId="243051450" sldId="637"/>
            <ac:spMk id="13" creationId="{C28C5BA7-B8D3-4FF0-8382-0E5CEFE52D0F}"/>
          </ac:spMkLst>
        </pc:spChg>
        <pc:spChg chg="add mod">
          <ac:chgData name="Siegbert Rudolph" userId="2af4d44886c067cc" providerId="LiveId" clId="{3336EA2F-E29F-440A-A894-C3268D6236CA}" dt="2021-08-29T15:01:33.868" v="492" actId="20577"/>
          <ac:spMkLst>
            <pc:docMk/>
            <pc:sldMk cId="243051450" sldId="637"/>
            <ac:spMk id="14" creationId="{12AF27A8-7586-44CF-8D77-242F2A36B6D4}"/>
          </ac:spMkLst>
        </pc:spChg>
        <pc:spChg chg="add mod">
          <ac:chgData name="Siegbert Rudolph" userId="2af4d44886c067cc" providerId="LiveId" clId="{3336EA2F-E29F-440A-A894-C3268D6236CA}" dt="2021-08-29T15:01:40.226" v="502" actId="20577"/>
          <ac:spMkLst>
            <pc:docMk/>
            <pc:sldMk cId="243051450" sldId="637"/>
            <ac:spMk id="15" creationId="{F0E69C92-7112-4C6E-9A76-5CA81DEF7870}"/>
          </ac:spMkLst>
        </pc:spChg>
        <pc:spChg chg="add mod">
          <ac:chgData name="Siegbert Rudolph" userId="2af4d44886c067cc" providerId="LiveId" clId="{3336EA2F-E29F-440A-A894-C3268D6236CA}" dt="2021-08-29T15:01:51.582" v="522" actId="20577"/>
          <ac:spMkLst>
            <pc:docMk/>
            <pc:sldMk cId="243051450" sldId="637"/>
            <ac:spMk id="16" creationId="{49AB339F-2325-4E56-9C7A-D400122872DB}"/>
          </ac:spMkLst>
        </pc:spChg>
        <pc:spChg chg="add mod">
          <ac:chgData name="Siegbert Rudolph" userId="2af4d44886c067cc" providerId="LiveId" clId="{3336EA2F-E29F-440A-A894-C3268D6236CA}" dt="2021-08-29T15:01:57.441" v="532" actId="20577"/>
          <ac:spMkLst>
            <pc:docMk/>
            <pc:sldMk cId="243051450" sldId="637"/>
            <ac:spMk id="17" creationId="{E3D55C10-C82B-4272-A787-170E5E94AF77}"/>
          </ac:spMkLst>
        </pc:spChg>
        <pc:spChg chg="add mod">
          <ac:chgData name="Siegbert Rudolph" userId="2af4d44886c067cc" providerId="LiveId" clId="{3336EA2F-E29F-440A-A894-C3268D6236CA}" dt="2021-08-29T15:02:02.674" v="542" actId="20577"/>
          <ac:spMkLst>
            <pc:docMk/>
            <pc:sldMk cId="243051450" sldId="637"/>
            <ac:spMk id="18" creationId="{6876FBFC-E8BB-4075-9009-E7AC18A2BE9E}"/>
          </ac:spMkLst>
        </pc:spChg>
        <pc:spChg chg="add mod">
          <ac:chgData name="Siegbert Rudolph" userId="2af4d44886c067cc" providerId="LiveId" clId="{3336EA2F-E29F-440A-A894-C3268D6236CA}" dt="2021-08-29T15:02:09.047" v="553" actId="20577"/>
          <ac:spMkLst>
            <pc:docMk/>
            <pc:sldMk cId="243051450" sldId="637"/>
            <ac:spMk id="19" creationId="{9189DC50-7002-4A2E-8FF1-B33942B2D517}"/>
          </ac:spMkLst>
        </pc:spChg>
        <pc:spChg chg="add mod">
          <ac:chgData name="Siegbert Rudolph" userId="2af4d44886c067cc" providerId="LiveId" clId="{3336EA2F-E29F-440A-A894-C3268D6236CA}" dt="2021-08-29T15:02:16.389" v="565" actId="20577"/>
          <ac:spMkLst>
            <pc:docMk/>
            <pc:sldMk cId="243051450" sldId="637"/>
            <ac:spMk id="20" creationId="{A0DEB4E2-860C-47D8-A942-9ABC235D1B15}"/>
          </ac:spMkLst>
        </pc:spChg>
        <pc:spChg chg="add del mod">
          <ac:chgData name="Siegbert Rudolph" userId="2af4d44886c067cc" providerId="LiveId" clId="{3336EA2F-E29F-440A-A894-C3268D6236CA}" dt="2021-08-29T15:00:14.867" v="372" actId="478"/>
          <ac:spMkLst>
            <pc:docMk/>
            <pc:sldMk cId="243051450" sldId="637"/>
            <ac:spMk id="21" creationId="{FDBD14FD-32D5-4D8F-ACAE-2E45159AADE0}"/>
          </ac:spMkLst>
        </pc:spChg>
        <pc:spChg chg="add del mod">
          <ac:chgData name="Siegbert Rudolph" userId="2af4d44886c067cc" providerId="LiveId" clId="{3336EA2F-E29F-440A-A894-C3268D6236CA}" dt="2021-08-29T15:00:14.867" v="372" actId="478"/>
          <ac:spMkLst>
            <pc:docMk/>
            <pc:sldMk cId="243051450" sldId="637"/>
            <ac:spMk id="22" creationId="{86F81012-06A5-4A70-B4AE-F276DEDF3BE8}"/>
          </ac:spMkLst>
        </pc:spChg>
        <pc:spChg chg="add del mod">
          <ac:chgData name="Siegbert Rudolph" userId="2af4d44886c067cc" providerId="LiveId" clId="{3336EA2F-E29F-440A-A894-C3268D6236CA}" dt="2021-08-29T15:00:14.867" v="372" actId="478"/>
          <ac:spMkLst>
            <pc:docMk/>
            <pc:sldMk cId="243051450" sldId="637"/>
            <ac:spMk id="23" creationId="{1EFDDFCA-EC10-451D-BE01-1839634AA630}"/>
          </ac:spMkLst>
        </pc:spChg>
        <pc:spChg chg="add del mod">
          <ac:chgData name="Siegbert Rudolph" userId="2af4d44886c067cc" providerId="LiveId" clId="{3336EA2F-E29F-440A-A894-C3268D6236CA}" dt="2021-08-29T15:00:14.867" v="372" actId="478"/>
          <ac:spMkLst>
            <pc:docMk/>
            <pc:sldMk cId="243051450" sldId="637"/>
            <ac:spMk id="24" creationId="{1ABF26B0-2C01-44A2-AA75-858A11C59A08}"/>
          </ac:spMkLst>
        </pc:spChg>
        <pc:spChg chg="add del mod">
          <ac:chgData name="Siegbert Rudolph" userId="2af4d44886c067cc" providerId="LiveId" clId="{3336EA2F-E29F-440A-A894-C3268D6236CA}" dt="2021-08-29T15:00:14.867" v="372" actId="478"/>
          <ac:spMkLst>
            <pc:docMk/>
            <pc:sldMk cId="243051450" sldId="637"/>
            <ac:spMk id="25" creationId="{EAC8B62B-07B0-4C0A-991A-A282BA6F995A}"/>
          </ac:spMkLst>
        </pc:spChg>
        <pc:spChg chg="add del mod">
          <ac:chgData name="Siegbert Rudolph" userId="2af4d44886c067cc" providerId="LiveId" clId="{3336EA2F-E29F-440A-A894-C3268D6236CA}" dt="2021-08-29T15:00:14.867" v="372" actId="478"/>
          <ac:spMkLst>
            <pc:docMk/>
            <pc:sldMk cId="243051450" sldId="637"/>
            <ac:spMk id="26" creationId="{A558B441-AC51-4499-8424-1A5BD712D218}"/>
          </ac:spMkLst>
        </pc:spChg>
        <pc:spChg chg="add del mod">
          <ac:chgData name="Siegbert Rudolph" userId="2af4d44886c067cc" providerId="LiveId" clId="{3336EA2F-E29F-440A-A894-C3268D6236CA}" dt="2021-08-29T15:00:14.867" v="372" actId="478"/>
          <ac:spMkLst>
            <pc:docMk/>
            <pc:sldMk cId="243051450" sldId="637"/>
            <ac:spMk id="27" creationId="{4D3F1686-AA6D-4A74-8685-42DA033B9502}"/>
          </ac:spMkLst>
        </pc:spChg>
        <pc:spChg chg="add del mod">
          <ac:chgData name="Siegbert Rudolph" userId="2af4d44886c067cc" providerId="LiveId" clId="{3336EA2F-E29F-440A-A894-C3268D6236CA}" dt="2021-08-29T15:00:14.867" v="372" actId="478"/>
          <ac:spMkLst>
            <pc:docMk/>
            <pc:sldMk cId="243051450" sldId="637"/>
            <ac:spMk id="28" creationId="{8468DC08-180B-47C3-9A22-ECB3B185FE40}"/>
          </ac:spMkLst>
        </pc:spChg>
        <pc:spChg chg="add del mod">
          <ac:chgData name="Siegbert Rudolph" userId="2af4d44886c067cc" providerId="LiveId" clId="{3336EA2F-E29F-440A-A894-C3268D6236CA}" dt="2021-08-29T15:00:14.867" v="372" actId="478"/>
          <ac:spMkLst>
            <pc:docMk/>
            <pc:sldMk cId="243051450" sldId="637"/>
            <ac:spMk id="29" creationId="{CED0AB00-7057-4D95-90F5-A11E597549B0}"/>
          </ac:spMkLst>
        </pc:spChg>
        <pc:picChg chg="add mod">
          <ac:chgData name="Siegbert Rudolph" userId="2af4d44886c067cc" providerId="LiveId" clId="{3336EA2F-E29F-440A-A894-C3268D6236CA}" dt="2021-08-29T15:04:13.867" v="769" actId="1037"/>
          <ac:picMkLst>
            <pc:docMk/>
            <pc:sldMk cId="243051450" sldId="637"/>
            <ac:picMk id="2" creationId="{46AB319C-CF85-44A9-B1BD-7E68B262275A}"/>
          </ac:picMkLst>
        </pc:picChg>
        <pc:picChg chg="add del mod">
          <ac:chgData name="Siegbert Rudolph" userId="2af4d44886c067cc" providerId="LiveId" clId="{3336EA2F-E29F-440A-A894-C3268D6236CA}" dt="2021-08-29T15:03:57.152" v="683" actId="21"/>
          <ac:picMkLst>
            <pc:docMk/>
            <pc:sldMk cId="243051450" sldId="637"/>
            <ac:picMk id="30" creationId="{6C36178B-0286-46F5-A700-AAB4F1AC93A3}"/>
          </ac:picMkLst>
        </pc:picChg>
        <pc:picChg chg="add del mod modCrop">
          <ac:chgData name="Siegbert Rudolph" userId="2af4d44886c067cc" providerId="LiveId" clId="{3336EA2F-E29F-440A-A894-C3268D6236CA}" dt="2021-08-29T15:03:57.152" v="683" actId="21"/>
          <ac:picMkLst>
            <pc:docMk/>
            <pc:sldMk cId="243051450" sldId="637"/>
            <ac:picMk id="31" creationId="{5C50E786-FAEA-4EB8-BD88-3125C7FF011E}"/>
          </ac:picMkLst>
        </pc:picChg>
        <pc:picChg chg="add mod">
          <ac:chgData name="Siegbert Rudolph" userId="2af4d44886c067cc" providerId="LiveId" clId="{3336EA2F-E29F-440A-A894-C3268D6236CA}" dt="2021-08-29T15:04:50.485" v="805" actId="1076"/>
          <ac:picMkLst>
            <pc:docMk/>
            <pc:sldMk cId="243051450" sldId="637"/>
            <ac:picMk id="32" creationId="{D1A4C1C5-DC9D-4973-9DB1-CFF39A91EFE9}"/>
          </ac:picMkLst>
        </pc:picChg>
      </pc:sldChg>
      <pc:sldChg chg="delSp modSp mod">
        <pc:chgData name="Siegbert Rudolph" userId="2af4d44886c067cc" providerId="LiveId" clId="{3336EA2F-E29F-440A-A894-C3268D6236CA}" dt="2021-08-29T15:14:27.995" v="811" actId="1076"/>
        <pc:sldMkLst>
          <pc:docMk/>
          <pc:sldMk cId="0" sldId="696"/>
        </pc:sldMkLst>
        <pc:spChg chg="del">
          <ac:chgData name="Siegbert Rudolph" userId="2af4d44886c067cc" providerId="LiveId" clId="{3336EA2F-E29F-440A-A894-C3268D6236CA}" dt="2021-08-29T15:14:27.995" v="806" actId="478"/>
          <ac:spMkLst>
            <pc:docMk/>
            <pc:sldMk cId="0" sldId="696"/>
            <ac:spMk id="4" creationId="{23F94419-AA06-4234-B466-33B294BD1986}"/>
          </ac:spMkLst>
        </pc:spChg>
        <pc:spChg chg="mod">
          <ac:chgData name="Siegbert Rudolph" userId="2af4d44886c067cc" providerId="LiveId" clId="{3336EA2F-E29F-440A-A894-C3268D6236CA}" dt="2021-08-29T15:14:27.995" v="811" actId="1076"/>
          <ac:spMkLst>
            <pc:docMk/>
            <pc:sldMk cId="0" sldId="696"/>
            <ac:spMk id="5" creationId="{AC98D696-FEF0-4C58-B4B7-4F194CE2B4BA}"/>
          </ac:spMkLst>
        </pc:spChg>
      </pc:sldChg>
      <pc:sldChg chg="del">
        <pc:chgData name="Siegbert Rudolph" userId="2af4d44886c067cc" providerId="LiveId" clId="{3336EA2F-E29F-440A-A894-C3268D6236CA}" dt="2021-08-29T14:58:27.218" v="330" actId="47"/>
        <pc:sldMkLst>
          <pc:docMk/>
          <pc:sldMk cId="1547346025" sldId="801"/>
        </pc:sldMkLst>
      </pc:sldChg>
      <pc:sldChg chg="addSp delSp modSp mod delAnim modAnim">
        <pc:chgData name="Siegbert Rudolph" userId="2af4d44886c067cc" providerId="LiveId" clId="{3336EA2F-E29F-440A-A894-C3268D6236CA}" dt="2021-09-11T07:11:20.776" v="862"/>
        <pc:sldMkLst>
          <pc:docMk/>
          <pc:sldMk cId="2875704939" sldId="802"/>
        </pc:sldMkLst>
        <pc:spChg chg="mod">
          <ac:chgData name="Siegbert Rudolph" userId="2af4d44886c067cc" providerId="LiveId" clId="{3336EA2F-E29F-440A-A894-C3268D6236CA}" dt="2021-08-29T15:14:28.011" v="821" actId="1076"/>
          <ac:spMkLst>
            <pc:docMk/>
            <pc:sldMk cId="2875704939" sldId="802"/>
            <ac:spMk id="2" creationId="{EEE796A8-22F2-4BFE-9772-BF496DD24C5C}"/>
          </ac:spMkLst>
        </pc:spChg>
        <pc:spChg chg="mod">
          <ac:chgData name="Siegbert Rudolph" userId="2af4d44886c067cc" providerId="LiveId" clId="{3336EA2F-E29F-440A-A894-C3268D6236CA}" dt="2021-08-29T14:59:38.704" v="363" actId="20577"/>
          <ac:spMkLst>
            <pc:docMk/>
            <pc:sldMk cId="2875704939" sldId="802"/>
            <ac:spMk id="4" creationId="{50C375F1-1F36-4CAD-B9A7-F80C930E01BD}"/>
          </ac:spMkLst>
        </pc:spChg>
        <pc:spChg chg="add del mod">
          <ac:chgData name="Siegbert Rudolph" userId="2af4d44886c067cc" providerId="LiveId" clId="{3336EA2F-E29F-440A-A894-C3268D6236CA}" dt="2021-08-29T14:53:42.528" v="31" actId="478"/>
          <ac:spMkLst>
            <pc:docMk/>
            <pc:sldMk cId="2875704939" sldId="802"/>
            <ac:spMk id="5" creationId="{12F7ADA7-7060-4AB8-8AE1-C82E4BF42266}"/>
          </ac:spMkLst>
        </pc:spChg>
        <pc:spChg chg="mod">
          <ac:chgData name="Siegbert Rudolph" userId="2af4d44886c067cc" providerId="LiveId" clId="{3336EA2F-E29F-440A-A894-C3268D6236CA}" dt="2021-09-11T07:10:57.075" v="861" actId="207"/>
          <ac:spMkLst>
            <pc:docMk/>
            <pc:sldMk cId="2875704939" sldId="802"/>
            <ac:spMk id="6" creationId="{5D7F04D4-EBC8-45E9-BB7A-D004F57CADF4}"/>
          </ac:spMkLst>
        </pc:spChg>
        <pc:spChg chg="add mod">
          <ac:chgData name="Siegbert Rudolph" userId="2af4d44886c067cc" providerId="LiveId" clId="{3336EA2F-E29F-440A-A894-C3268D6236CA}" dt="2021-08-29T14:53:24.093" v="30"/>
          <ac:spMkLst>
            <pc:docMk/>
            <pc:sldMk cId="2875704939" sldId="802"/>
            <ac:spMk id="7" creationId="{E01D512F-2C76-4E5C-8FDC-8DD714EB3E43}"/>
          </ac:spMkLst>
        </pc:spChg>
        <pc:spChg chg="add mod">
          <ac:chgData name="Siegbert Rudolph" userId="2af4d44886c067cc" providerId="LiveId" clId="{3336EA2F-E29F-440A-A894-C3268D6236CA}" dt="2021-08-29T14:53:24.093" v="30"/>
          <ac:spMkLst>
            <pc:docMk/>
            <pc:sldMk cId="2875704939" sldId="802"/>
            <ac:spMk id="8" creationId="{B5C98514-ABAA-4195-9EE0-1A69FAEFC760}"/>
          </ac:spMkLst>
        </pc:spChg>
        <pc:spChg chg="add mod">
          <ac:chgData name="Siegbert Rudolph" userId="2af4d44886c067cc" providerId="LiveId" clId="{3336EA2F-E29F-440A-A894-C3268D6236CA}" dt="2021-08-29T14:53:24.093" v="30"/>
          <ac:spMkLst>
            <pc:docMk/>
            <pc:sldMk cId="2875704939" sldId="802"/>
            <ac:spMk id="9" creationId="{25FE2430-6A98-4C39-AD72-CC854C37B161}"/>
          </ac:spMkLst>
        </pc:spChg>
        <pc:spChg chg="add mod">
          <ac:chgData name="Siegbert Rudolph" userId="2af4d44886c067cc" providerId="LiveId" clId="{3336EA2F-E29F-440A-A894-C3268D6236CA}" dt="2021-08-29T14:53:24.093" v="30"/>
          <ac:spMkLst>
            <pc:docMk/>
            <pc:sldMk cId="2875704939" sldId="802"/>
            <ac:spMk id="10" creationId="{7C27FC4D-992E-4811-8C79-7C5DF77B9D06}"/>
          </ac:spMkLst>
        </pc:spChg>
        <pc:spChg chg="add mod">
          <ac:chgData name="Siegbert Rudolph" userId="2af4d44886c067cc" providerId="LiveId" clId="{3336EA2F-E29F-440A-A894-C3268D6236CA}" dt="2021-08-29T14:53:24.093" v="30"/>
          <ac:spMkLst>
            <pc:docMk/>
            <pc:sldMk cId="2875704939" sldId="802"/>
            <ac:spMk id="11" creationId="{94368ADF-0E19-4169-AC01-0EA5707EF282}"/>
          </ac:spMkLst>
        </pc:spChg>
        <pc:spChg chg="add mod">
          <ac:chgData name="Siegbert Rudolph" userId="2af4d44886c067cc" providerId="LiveId" clId="{3336EA2F-E29F-440A-A894-C3268D6236CA}" dt="2021-08-29T14:53:24.093" v="30"/>
          <ac:spMkLst>
            <pc:docMk/>
            <pc:sldMk cId="2875704939" sldId="802"/>
            <ac:spMk id="12" creationId="{B40C65FE-CE3A-40BD-ADF7-714061A77EFF}"/>
          </ac:spMkLst>
        </pc:spChg>
        <pc:spChg chg="add mod">
          <ac:chgData name="Siegbert Rudolph" userId="2af4d44886c067cc" providerId="LiveId" clId="{3336EA2F-E29F-440A-A894-C3268D6236CA}" dt="2021-08-29T14:53:24.093" v="30"/>
          <ac:spMkLst>
            <pc:docMk/>
            <pc:sldMk cId="2875704939" sldId="802"/>
            <ac:spMk id="13" creationId="{BFFB8E1C-2115-41B8-BE19-3B77423DC305}"/>
          </ac:spMkLst>
        </pc:spChg>
        <pc:spChg chg="add mod">
          <ac:chgData name="Siegbert Rudolph" userId="2af4d44886c067cc" providerId="LiveId" clId="{3336EA2F-E29F-440A-A894-C3268D6236CA}" dt="2021-08-29T14:53:24.093" v="30"/>
          <ac:spMkLst>
            <pc:docMk/>
            <pc:sldMk cId="2875704939" sldId="802"/>
            <ac:spMk id="14" creationId="{17F378E0-A69E-4A4E-BFCB-389E75CE7E1A}"/>
          </ac:spMkLst>
        </pc:spChg>
        <pc:spChg chg="add mod">
          <ac:chgData name="Siegbert Rudolph" userId="2af4d44886c067cc" providerId="LiveId" clId="{3336EA2F-E29F-440A-A894-C3268D6236CA}" dt="2021-08-29T14:53:24.093" v="30"/>
          <ac:spMkLst>
            <pc:docMk/>
            <pc:sldMk cId="2875704939" sldId="802"/>
            <ac:spMk id="15" creationId="{6987E19C-0043-4C53-97CD-95003297F683}"/>
          </ac:spMkLst>
        </pc:spChg>
        <pc:spChg chg="add mod">
          <ac:chgData name="Siegbert Rudolph" userId="2af4d44886c067cc" providerId="LiveId" clId="{3336EA2F-E29F-440A-A894-C3268D6236CA}" dt="2021-08-29T14:53:24.093" v="30"/>
          <ac:spMkLst>
            <pc:docMk/>
            <pc:sldMk cId="2875704939" sldId="802"/>
            <ac:spMk id="16" creationId="{8B58AD7A-F424-40E1-A691-494177014A41}"/>
          </ac:spMkLst>
        </pc:spChg>
        <pc:spChg chg="add mod">
          <ac:chgData name="Siegbert Rudolph" userId="2af4d44886c067cc" providerId="LiveId" clId="{3336EA2F-E29F-440A-A894-C3268D6236CA}" dt="2021-08-29T14:53:24.093" v="30"/>
          <ac:spMkLst>
            <pc:docMk/>
            <pc:sldMk cId="2875704939" sldId="802"/>
            <ac:spMk id="17" creationId="{AEFED565-2EAE-4010-94D4-A4CC4EC1009D}"/>
          </ac:spMkLst>
        </pc:spChg>
        <pc:spChg chg="add mod">
          <ac:chgData name="Siegbert Rudolph" userId="2af4d44886c067cc" providerId="LiveId" clId="{3336EA2F-E29F-440A-A894-C3268D6236CA}" dt="2021-08-29T14:53:24.093" v="30"/>
          <ac:spMkLst>
            <pc:docMk/>
            <pc:sldMk cId="2875704939" sldId="802"/>
            <ac:spMk id="18" creationId="{F94E887E-401C-48D5-BB64-6FDFC8D5C7E2}"/>
          </ac:spMkLst>
        </pc:spChg>
        <pc:spChg chg="add mod">
          <ac:chgData name="Siegbert Rudolph" userId="2af4d44886c067cc" providerId="LiveId" clId="{3336EA2F-E29F-440A-A894-C3268D6236CA}" dt="2021-08-29T14:53:24.093" v="30"/>
          <ac:spMkLst>
            <pc:docMk/>
            <pc:sldMk cId="2875704939" sldId="802"/>
            <ac:spMk id="19" creationId="{ECDC9C40-D0A9-42B9-8630-26D2E9CAAEA1}"/>
          </ac:spMkLst>
        </pc:spChg>
        <pc:spChg chg="add mod">
          <ac:chgData name="Siegbert Rudolph" userId="2af4d44886c067cc" providerId="LiveId" clId="{3336EA2F-E29F-440A-A894-C3268D6236CA}" dt="2021-08-29T14:53:24.093" v="30"/>
          <ac:spMkLst>
            <pc:docMk/>
            <pc:sldMk cId="2875704939" sldId="802"/>
            <ac:spMk id="20" creationId="{CE123424-B1C7-4E2D-8141-B6211B93B22F}"/>
          </ac:spMkLst>
        </pc:spChg>
        <pc:spChg chg="add mod">
          <ac:chgData name="Siegbert Rudolph" userId="2af4d44886c067cc" providerId="LiveId" clId="{3336EA2F-E29F-440A-A894-C3268D6236CA}" dt="2021-08-29T14:53:24.093" v="30"/>
          <ac:spMkLst>
            <pc:docMk/>
            <pc:sldMk cId="2875704939" sldId="802"/>
            <ac:spMk id="35" creationId="{CA47EB3B-6D34-4014-8895-8D0654B9D486}"/>
          </ac:spMkLst>
        </pc:spChg>
        <pc:spChg chg="add del mod">
          <ac:chgData name="Siegbert Rudolph" userId="2af4d44886c067cc" providerId="LiveId" clId="{3336EA2F-E29F-440A-A894-C3268D6236CA}" dt="2021-08-29T14:54:59.565" v="42" actId="478"/>
          <ac:spMkLst>
            <pc:docMk/>
            <pc:sldMk cId="2875704939" sldId="802"/>
            <ac:spMk id="52" creationId="{64013D3A-5CFF-4F9B-989A-152CF50E1118}"/>
          </ac:spMkLst>
        </pc:spChg>
        <pc:spChg chg="add mod">
          <ac:chgData name="Siegbert Rudolph" userId="2af4d44886c067cc" providerId="LiveId" clId="{3336EA2F-E29F-440A-A894-C3268D6236CA}" dt="2021-08-29T14:55:32.375" v="239" actId="1038"/>
          <ac:spMkLst>
            <pc:docMk/>
            <pc:sldMk cId="2875704939" sldId="802"/>
            <ac:spMk id="53" creationId="{28096A6E-9BE9-4C05-9F88-1DD576B93D9B}"/>
          </ac:spMkLst>
        </pc:spChg>
        <pc:spChg chg="add mod">
          <ac:chgData name="Siegbert Rudolph" userId="2af4d44886c067cc" providerId="LiveId" clId="{3336EA2F-E29F-440A-A894-C3268D6236CA}" dt="2021-08-29T14:55:32.375" v="239" actId="1038"/>
          <ac:spMkLst>
            <pc:docMk/>
            <pc:sldMk cId="2875704939" sldId="802"/>
            <ac:spMk id="54" creationId="{3C3D2D8E-02EF-46F7-8B46-C8C592B44F12}"/>
          </ac:spMkLst>
        </pc:spChg>
        <pc:spChg chg="add mod">
          <ac:chgData name="Siegbert Rudolph" userId="2af4d44886c067cc" providerId="LiveId" clId="{3336EA2F-E29F-440A-A894-C3268D6236CA}" dt="2021-08-29T14:55:32.375" v="239" actId="1038"/>
          <ac:spMkLst>
            <pc:docMk/>
            <pc:sldMk cId="2875704939" sldId="802"/>
            <ac:spMk id="55" creationId="{A3437E8E-8838-4DC1-AA6D-D10F7B6050F6}"/>
          </ac:spMkLst>
        </pc:spChg>
        <pc:spChg chg="add mod">
          <ac:chgData name="Siegbert Rudolph" userId="2af4d44886c067cc" providerId="LiveId" clId="{3336EA2F-E29F-440A-A894-C3268D6236CA}" dt="2021-08-29T14:55:32.375" v="239" actId="1038"/>
          <ac:spMkLst>
            <pc:docMk/>
            <pc:sldMk cId="2875704939" sldId="802"/>
            <ac:spMk id="56" creationId="{B2ED3E24-88A5-412C-929B-1B7A39D80D44}"/>
          </ac:spMkLst>
        </pc:spChg>
        <pc:spChg chg="add mod">
          <ac:chgData name="Siegbert Rudolph" userId="2af4d44886c067cc" providerId="LiveId" clId="{3336EA2F-E29F-440A-A894-C3268D6236CA}" dt="2021-08-29T14:55:32.375" v="239" actId="1038"/>
          <ac:spMkLst>
            <pc:docMk/>
            <pc:sldMk cId="2875704939" sldId="802"/>
            <ac:spMk id="57" creationId="{CCE18FAB-F397-440F-94ED-0F1D61F1072A}"/>
          </ac:spMkLst>
        </pc:spChg>
        <pc:spChg chg="add mod">
          <ac:chgData name="Siegbert Rudolph" userId="2af4d44886c067cc" providerId="LiveId" clId="{3336EA2F-E29F-440A-A894-C3268D6236CA}" dt="2021-08-29T14:55:32.375" v="239" actId="1038"/>
          <ac:spMkLst>
            <pc:docMk/>
            <pc:sldMk cId="2875704939" sldId="802"/>
            <ac:spMk id="58" creationId="{FDF4537E-12AF-45E9-920E-4FA22E91A6C3}"/>
          </ac:spMkLst>
        </pc:spChg>
        <pc:spChg chg="add mod">
          <ac:chgData name="Siegbert Rudolph" userId="2af4d44886c067cc" providerId="LiveId" clId="{3336EA2F-E29F-440A-A894-C3268D6236CA}" dt="2021-08-29T14:55:32.375" v="239" actId="1038"/>
          <ac:spMkLst>
            <pc:docMk/>
            <pc:sldMk cId="2875704939" sldId="802"/>
            <ac:spMk id="59" creationId="{F2534591-EEA1-44A6-A6E9-40ECA804B561}"/>
          </ac:spMkLst>
        </pc:spChg>
        <pc:spChg chg="add mod">
          <ac:chgData name="Siegbert Rudolph" userId="2af4d44886c067cc" providerId="LiveId" clId="{3336EA2F-E29F-440A-A894-C3268D6236CA}" dt="2021-08-29T14:55:32.375" v="239" actId="1038"/>
          <ac:spMkLst>
            <pc:docMk/>
            <pc:sldMk cId="2875704939" sldId="802"/>
            <ac:spMk id="60" creationId="{4FFDC1C9-2506-44CC-90A7-07E44B420A1A}"/>
          </ac:spMkLst>
        </pc:spChg>
        <pc:spChg chg="add mod">
          <ac:chgData name="Siegbert Rudolph" userId="2af4d44886c067cc" providerId="LiveId" clId="{3336EA2F-E29F-440A-A894-C3268D6236CA}" dt="2021-08-29T14:55:32.375" v="239" actId="1038"/>
          <ac:spMkLst>
            <pc:docMk/>
            <pc:sldMk cId="2875704939" sldId="802"/>
            <ac:spMk id="61" creationId="{A21CCCBF-1BC0-4429-9563-48EF924B3A9A}"/>
          </ac:spMkLst>
        </pc:spChg>
        <pc:spChg chg="add mod">
          <ac:chgData name="Siegbert Rudolph" userId="2af4d44886c067cc" providerId="LiveId" clId="{3336EA2F-E29F-440A-A894-C3268D6236CA}" dt="2021-08-29T14:55:32.375" v="239" actId="1038"/>
          <ac:spMkLst>
            <pc:docMk/>
            <pc:sldMk cId="2875704939" sldId="802"/>
            <ac:spMk id="62" creationId="{2FC20508-D0D3-494A-968E-C71B782EF906}"/>
          </ac:spMkLst>
        </pc:spChg>
        <pc:spChg chg="add mod">
          <ac:chgData name="Siegbert Rudolph" userId="2af4d44886c067cc" providerId="LiveId" clId="{3336EA2F-E29F-440A-A894-C3268D6236CA}" dt="2021-08-29T14:55:32.375" v="239" actId="1038"/>
          <ac:spMkLst>
            <pc:docMk/>
            <pc:sldMk cId="2875704939" sldId="802"/>
            <ac:spMk id="63" creationId="{DCE37799-5B80-468E-921D-0FF11BDBC26D}"/>
          </ac:spMkLst>
        </pc:spChg>
        <pc:spChg chg="add mod">
          <ac:chgData name="Siegbert Rudolph" userId="2af4d44886c067cc" providerId="LiveId" clId="{3336EA2F-E29F-440A-A894-C3268D6236CA}" dt="2021-08-29T14:55:32.375" v="239" actId="1038"/>
          <ac:spMkLst>
            <pc:docMk/>
            <pc:sldMk cId="2875704939" sldId="802"/>
            <ac:spMk id="64" creationId="{E75EEF36-B207-42F1-9082-4D0EB9D4ED36}"/>
          </ac:spMkLst>
        </pc:spChg>
        <pc:spChg chg="add mod">
          <ac:chgData name="Siegbert Rudolph" userId="2af4d44886c067cc" providerId="LiveId" clId="{3336EA2F-E29F-440A-A894-C3268D6236CA}" dt="2021-08-29T14:55:32.375" v="239" actId="1038"/>
          <ac:spMkLst>
            <pc:docMk/>
            <pc:sldMk cId="2875704939" sldId="802"/>
            <ac:spMk id="65" creationId="{10FFEB95-ADAD-475D-9BE4-486448C40EA6}"/>
          </ac:spMkLst>
        </pc:spChg>
        <pc:spChg chg="add mod">
          <ac:chgData name="Siegbert Rudolph" userId="2af4d44886c067cc" providerId="LiveId" clId="{3336EA2F-E29F-440A-A894-C3268D6236CA}" dt="2021-08-29T14:55:32.375" v="239" actId="1038"/>
          <ac:spMkLst>
            <pc:docMk/>
            <pc:sldMk cId="2875704939" sldId="802"/>
            <ac:spMk id="66" creationId="{92BF5EEA-5E84-4D03-BE0A-F0CF6AF58817}"/>
          </ac:spMkLst>
        </pc:spChg>
        <pc:spChg chg="add mod">
          <ac:chgData name="Siegbert Rudolph" userId="2af4d44886c067cc" providerId="LiveId" clId="{3336EA2F-E29F-440A-A894-C3268D6236CA}" dt="2021-08-29T14:55:32.375" v="239" actId="1038"/>
          <ac:spMkLst>
            <pc:docMk/>
            <pc:sldMk cId="2875704939" sldId="802"/>
            <ac:spMk id="67" creationId="{57949A3C-039E-4DF8-8095-7F88E799CCBF}"/>
          </ac:spMkLst>
        </pc:spChg>
        <pc:spChg chg="add mod">
          <ac:chgData name="Siegbert Rudolph" userId="2af4d44886c067cc" providerId="LiveId" clId="{3336EA2F-E29F-440A-A894-C3268D6236CA}" dt="2021-09-04T07:41:50.074" v="851" actId="1076"/>
          <ac:spMkLst>
            <pc:docMk/>
            <pc:sldMk cId="2875704939" sldId="802"/>
            <ac:spMk id="70" creationId="{D3D1415E-4368-450E-AEBE-DC06A0B66C41}"/>
          </ac:spMkLst>
        </pc:spChg>
        <pc:picChg chg="add del mod">
          <ac:chgData name="Siegbert Rudolph" userId="2af4d44886c067cc" providerId="LiveId" clId="{3336EA2F-E29F-440A-A894-C3268D6236CA}" dt="2021-08-29T14:56:29.789" v="252" actId="478"/>
          <ac:picMkLst>
            <pc:docMk/>
            <pc:sldMk cId="2875704939" sldId="802"/>
            <ac:picMk id="2" creationId="{31296F8B-217E-4A28-8D98-6DBC37BBE1E7}"/>
          </ac:picMkLst>
        </pc:picChg>
        <pc:picChg chg="add mod">
          <ac:chgData name="Siegbert Rudolph" userId="2af4d44886c067cc" providerId="LiveId" clId="{3336EA2F-E29F-440A-A894-C3268D6236CA}" dt="2021-08-29T14:56:55.987" v="255" actId="1076"/>
          <ac:picMkLst>
            <pc:docMk/>
            <pc:sldMk cId="2875704939" sldId="802"/>
            <ac:picMk id="3" creationId="{E7AB4C9E-950D-413F-ABD7-D02D5731EA96}"/>
          </ac:picMkLst>
        </pc:picChg>
        <pc:picChg chg="add mod">
          <ac:chgData name="Siegbert Rudolph" userId="2af4d44886c067cc" providerId="LiveId" clId="{3336EA2F-E29F-440A-A894-C3268D6236CA}" dt="2021-08-29T14:53:24.093" v="30"/>
          <ac:picMkLst>
            <pc:docMk/>
            <pc:sldMk cId="2875704939" sldId="802"/>
            <ac:picMk id="21" creationId="{613A5110-AB9C-43A9-BF68-ACE052B797CA}"/>
          </ac:picMkLst>
        </pc:picChg>
        <pc:picChg chg="add mod">
          <ac:chgData name="Siegbert Rudolph" userId="2af4d44886c067cc" providerId="LiveId" clId="{3336EA2F-E29F-440A-A894-C3268D6236CA}" dt="2021-08-29T14:53:24.093" v="30"/>
          <ac:picMkLst>
            <pc:docMk/>
            <pc:sldMk cId="2875704939" sldId="802"/>
            <ac:picMk id="22" creationId="{6AD525B1-D368-40F6-80D9-176D32773D12}"/>
          </ac:picMkLst>
        </pc:picChg>
        <pc:picChg chg="add mod">
          <ac:chgData name="Siegbert Rudolph" userId="2af4d44886c067cc" providerId="LiveId" clId="{3336EA2F-E29F-440A-A894-C3268D6236CA}" dt="2021-08-29T14:53:24.093" v="30"/>
          <ac:picMkLst>
            <pc:docMk/>
            <pc:sldMk cId="2875704939" sldId="802"/>
            <ac:picMk id="23" creationId="{8988962E-A4C9-487C-AD6A-D51E148CCBF7}"/>
          </ac:picMkLst>
        </pc:picChg>
        <pc:picChg chg="add mod">
          <ac:chgData name="Siegbert Rudolph" userId="2af4d44886c067cc" providerId="LiveId" clId="{3336EA2F-E29F-440A-A894-C3268D6236CA}" dt="2021-08-29T14:53:24.093" v="30"/>
          <ac:picMkLst>
            <pc:docMk/>
            <pc:sldMk cId="2875704939" sldId="802"/>
            <ac:picMk id="24" creationId="{9557BEFA-64D2-48AB-8AC4-26F2F95CE66C}"/>
          </ac:picMkLst>
        </pc:picChg>
        <pc:picChg chg="add mod">
          <ac:chgData name="Siegbert Rudolph" userId="2af4d44886c067cc" providerId="LiveId" clId="{3336EA2F-E29F-440A-A894-C3268D6236CA}" dt="2021-08-29T14:53:24.093" v="30"/>
          <ac:picMkLst>
            <pc:docMk/>
            <pc:sldMk cId="2875704939" sldId="802"/>
            <ac:picMk id="25" creationId="{CDEE1D08-418F-4C68-8FF9-D007111D73B2}"/>
          </ac:picMkLst>
        </pc:picChg>
        <pc:picChg chg="add mod">
          <ac:chgData name="Siegbert Rudolph" userId="2af4d44886c067cc" providerId="LiveId" clId="{3336EA2F-E29F-440A-A894-C3268D6236CA}" dt="2021-08-29T14:53:24.093" v="30"/>
          <ac:picMkLst>
            <pc:docMk/>
            <pc:sldMk cId="2875704939" sldId="802"/>
            <ac:picMk id="26" creationId="{62808FBA-27E6-4E43-AC06-82FC82995888}"/>
          </ac:picMkLst>
        </pc:picChg>
        <pc:picChg chg="add mod">
          <ac:chgData name="Siegbert Rudolph" userId="2af4d44886c067cc" providerId="LiveId" clId="{3336EA2F-E29F-440A-A894-C3268D6236CA}" dt="2021-08-29T14:53:24.093" v="30"/>
          <ac:picMkLst>
            <pc:docMk/>
            <pc:sldMk cId="2875704939" sldId="802"/>
            <ac:picMk id="27" creationId="{885B2252-408D-48E1-BA8E-1B9BF09B557C}"/>
          </ac:picMkLst>
        </pc:picChg>
        <pc:picChg chg="add mod">
          <ac:chgData name="Siegbert Rudolph" userId="2af4d44886c067cc" providerId="LiveId" clId="{3336EA2F-E29F-440A-A894-C3268D6236CA}" dt="2021-08-29T14:53:24.093" v="30"/>
          <ac:picMkLst>
            <pc:docMk/>
            <pc:sldMk cId="2875704939" sldId="802"/>
            <ac:picMk id="28" creationId="{7D4C22EF-A965-4001-B694-BFF8B577686B}"/>
          </ac:picMkLst>
        </pc:picChg>
        <pc:picChg chg="add mod">
          <ac:chgData name="Siegbert Rudolph" userId="2af4d44886c067cc" providerId="LiveId" clId="{3336EA2F-E29F-440A-A894-C3268D6236CA}" dt="2021-08-29T14:53:24.093" v="30"/>
          <ac:picMkLst>
            <pc:docMk/>
            <pc:sldMk cId="2875704939" sldId="802"/>
            <ac:picMk id="29" creationId="{47D1F2BB-6506-459C-8706-FC0B06A6140F}"/>
          </ac:picMkLst>
        </pc:picChg>
        <pc:picChg chg="add mod">
          <ac:chgData name="Siegbert Rudolph" userId="2af4d44886c067cc" providerId="LiveId" clId="{3336EA2F-E29F-440A-A894-C3268D6236CA}" dt="2021-08-29T14:53:24.093" v="30"/>
          <ac:picMkLst>
            <pc:docMk/>
            <pc:sldMk cId="2875704939" sldId="802"/>
            <ac:picMk id="30" creationId="{14B1A57E-77F1-443F-A9F0-5BAB8020BCD5}"/>
          </ac:picMkLst>
        </pc:picChg>
        <pc:picChg chg="add mod">
          <ac:chgData name="Siegbert Rudolph" userId="2af4d44886c067cc" providerId="LiveId" clId="{3336EA2F-E29F-440A-A894-C3268D6236CA}" dt="2021-08-29T14:53:24.093" v="30"/>
          <ac:picMkLst>
            <pc:docMk/>
            <pc:sldMk cId="2875704939" sldId="802"/>
            <ac:picMk id="31" creationId="{ED9DDEC9-D643-4CCA-A6D6-C2F2C9C426CC}"/>
          </ac:picMkLst>
        </pc:picChg>
        <pc:picChg chg="add mod">
          <ac:chgData name="Siegbert Rudolph" userId="2af4d44886c067cc" providerId="LiveId" clId="{3336EA2F-E29F-440A-A894-C3268D6236CA}" dt="2021-08-29T14:53:24.093" v="30"/>
          <ac:picMkLst>
            <pc:docMk/>
            <pc:sldMk cId="2875704939" sldId="802"/>
            <ac:picMk id="32" creationId="{7A0084A1-D0FF-4919-9903-251E80759913}"/>
          </ac:picMkLst>
        </pc:picChg>
        <pc:picChg chg="add mod">
          <ac:chgData name="Siegbert Rudolph" userId="2af4d44886c067cc" providerId="LiveId" clId="{3336EA2F-E29F-440A-A894-C3268D6236CA}" dt="2021-08-29T14:53:24.093" v="30"/>
          <ac:picMkLst>
            <pc:docMk/>
            <pc:sldMk cId="2875704939" sldId="802"/>
            <ac:picMk id="33" creationId="{150DB21C-D717-4271-9559-595199B02456}"/>
          </ac:picMkLst>
        </pc:picChg>
        <pc:picChg chg="add mod">
          <ac:chgData name="Siegbert Rudolph" userId="2af4d44886c067cc" providerId="LiveId" clId="{3336EA2F-E29F-440A-A894-C3268D6236CA}" dt="2021-08-29T14:53:24.093" v="30"/>
          <ac:picMkLst>
            <pc:docMk/>
            <pc:sldMk cId="2875704939" sldId="802"/>
            <ac:picMk id="34" creationId="{746CCE1D-ABE6-4468-80C6-83B330BBF352}"/>
          </ac:picMkLst>
        </pc:picChg>
        <pc:picChg chg="add mod">
          <ac:chgData name="Siegbert Rudolph" userId="2af4d44886c067cc" providerId="LiveId" clId="{3336EA2F-E29F-440A-A894-C3268D6236CA}" dt="2021-08-29T14:53:24.093" v="30"/>
          <ac:picMkLst>
            <pc:docMk/>
            <pc:sldMk cId="2875704939" sldId="802"/>
            <ac:picMk id="36" creationId="{E0E3D0D6-67D9-4C62-BD9E-DF58A3469CE5}"/>
          </ac:picMkLst>
        </pc:picChg>
        <pc:picChg chg="add mod">
          <ac:chgData name="Siegbert Rudolph" userId="2af4d44886c067cc" providerId="LiveId" clId="{3336EA2F-E29F-440A-A894-C3268D6236CA}" dt="2021-08-29T14:53:56.306" v="36" actId="1035"/>
          <ac:picMkLst>
            <pc:docMk/>
            <pc:sldMk cId="2875704939" sldId="802"/>
            <ac:picMk id="37" creationId="{7FD8B077-73C0-4B5F-B24F-C72174F7AC9C}"/>
          </ac:picMkLst>
        </pc:picChg>
        <pc:picChg chg="add mod">
          <ac:chgData name="Siegbert Rudolph" userId="2af4d44886c067cc" providerId="LiveId" clId="{3336EA2F-E29F-440A-A894-C3268D6236CA}" dt="2021-08-29T14:53:56.306" v="36" actId="1035"/>
          <ac:picMkLst>
            <pc:docMk/>
            <pc:sldMk cId="2875704939" sldId="802"/>
            <ac:picMk id="38" creationId="{24DDBBED-D176-48CC-B66C-D05A8FC196DF}"/>
          </ac:picMkLst>
        </pc:picChg>
        <pc:picChg chg="add mod">
          <ac:chgData name="Siegbert Rudolph" userId="2af4d44886c067cc" providerId="LiveId" clId="{3336EA2F-E29F-440A-A894-C3268D6236CA}" dt="2021-08-29T14:53:56.306" v="36" actId="1035"/>
          <ac:picMkLst>
            <pc:docMk/>
            <pc:sldMk cId="2875704939" sldId="802"/>
            <ac:picMk id="39" creationId="{421AA349-BF02-4993-8294-D37699774230}"/>
          </ac:picMkLst>
        </pc:picChg>
        <pc:picChg chg="add mod">
          <ac:chgData name="Siegbert Rudolph" userId="2af4d44886c067cc" providerId="LiveId" clId="{3336EA2F-E29F-440A-A894-C3268D6236CA}" dt="2021-08-29T14:53:56.306" v="36" actId="1035"/>
          <ac:picMkLst>
            <pc:docMk/>
            <pc:sldMk cId="2875704939" sldId="802"/>
            <ac:picMk id="40" creationId="{21AF3A62-7A5F-4041-8CB4-C1F4F380B68C}"/>
          </ac:picMkLst>
        </pc:picChg>
        <pc:picChg chg="add mod">
          <ac:chgData name="Siegbert Rudolph" userId="2af4d44886c067cc" providerId="LiveId" clId="{3336EA2F-E29F-440A-A894-C3268D6236CA}" dt="2021-08-29T14:53:56.306" v="36" actId="1035"/>
          <ac:picMkLst>
            <pc:docMk/>
            <pc:sldMk cId="2875704939" sldId="802"/>
            <ac:picMk id="41" creationId="{63D314CA-2C39-4D89-A16B-85F2B421063D}"/>
          </ac:picMkLst>
        </pc:picChg>
        <pc:picChg chg="add mod">
          <ac:chgData name="Siegbert Rudolph" userId="2af4d44886c067cc" providerId="LiveId" clId="{3336EA2F-E29F-440A-A894-C3268D6236CA}" dt="2021-08-29T14:53:56.306" v="36" actId="1035"/>
          <ac:picMkLst>
            <pc:docMk/>
            <pc:sldMk cId="2875704939" sldId="802"/>
            <ac:picMk id="42" creationId="{D6BC7A71-F779-4071-8036-892218F55C5B}"/>
          </ac:picMkLst>
        </pc:picChg>
        <pc:picChg chg="add mod">
          <ac:chgData name="Siegbert Rudolph" userId="2af4d44886c067cc" providerId="LiveId" clId="{3336EA2F-E29F-440A-A894-C3268D6236CA}" dt="2021-08-29T14:53:56.306" v="36" actId="1035"/>
          <ac:picMkLst>
            <pc:docMk/>
            <pc:sldMk cId="2875704939" sldId="802"/>
            <ac:picMk id="43" creationId="{E4523237-31ED-40FC-BC26-2F3B857415F7}"/>
          </ac:picMkLst>
        </pc:picChg>
        <pc:picChg chg="add mod">
          <ac:chgData name="Siegbert Rudolph" userId="2af4d44886c067cc" providerId="LiveId" clId="{3336EA2F-E29F-440A-A894-C3268D6236CA}" dt="2021-08-29T14:53:56.306" v="36" actId="1035"/>
          <ac:picMkLst>
            <pc:docMk/>
            <pc:sldMk cId="2875704939" sldId="802"/>
            <ac:picMk id="44" creationId="{35F25693-D6BB-4241-B613-DA361B9D7005}"/>
          </ac:picMkLst>
        </pc:picChg>
        <pc:picChg chg="add mod">
          <ac:chgData name="Siegbert Rudolph" userId="2af4d44886c067cc" providerId="LiveId" clId="{3336EA2F-E29F-440A-A894-C3268D6236CA}" dt="2021-08-29T14:53:56.306" v="36" actId="1035"/>
          <ac:picMkLst>
            <pc:docMk/>
            <pc:sldMk cId="2875704939" sldId="802"/>
            <ac:picMk id="45" creationId="{4C25B146-4ADC-46E0-BE58-0D2502EBF28D}"/>
          </ac:picMkLst>
        </pc:picChg>
        <pc:picChg chg="add mod">
          <ac:chgData name="Siegbert Rudolph" userId="2af4d44886c067cc" providerId="LiveId" clId="{3336EA2F-E29F-440A-A894-C3268D6236CA}" dt="2021-08-29T14:53:56.306" v="36" actId="1035"/>
          <ac:picMkLst>
            <pc:docMk/>
            <pc:sldMk cId="2875704939" sldId="802"/>
            <ac:picMk id="46" creationId="{1C9A39C6-96B0-4BD0-A46B-921FF45B2959}"/>
          </ac:picMkLst>
        </pc:picChg>
        <pc:picChg chg="add mod">
          <ac:chgData name="Siegbert Rudolph" userId="2af4d44886c067cc" providerId="LiveId" clId="{3336EA2F-E29F-440A-A894-C3268D6236CA}" dt="2021-08-29T14:53:56.306" v="36" actId="1035"/>
          <ac:picMkLst>
            <pc:docMk/>
            <pc:sldMk cId="2875704939" sldId="802"/>
            <ac:picMk id="47" creationId="{31D28B7C-4860-4592-A6C7-8BF8F345AF0E}"/>
          </ac:picMkLst>
        </pc:picChg>
        <pc:picChg chg="add mod">
          <ac:chgData name="Siegbert Rudolph" userId="2af4d44886c067cc" providerId="LiveId" clId="{3336EA2F-E29F-440A-A894-C3268D6236CA}" dt="2021-08-29T14:53:56.306" v="36" actId="1035"/>
          <ac:picMkLst>
            <pc:docMk/>
            <pc:sldMk cId="2875704939" sldId="802"/>
            <ac:picMk id="48" creationId="{04A80D78-2E9B-4F44-AA37-A657945009B0}"/>
          </ac:picMkLst>
        </pc:picChg>
        <pc:picChg chg="add mod">
          <ac:chgData name="Siegbert Rudolph" userId="2af4d44886c067cc" providerId="LiveId" clId="{3336EA2F-E29F-440A-A894-C3268D6236CA}" dt="2021-08-29T14:53:56.306" v="36" actId="1035"/>
          <ac:picMkLst>
            <pc:docMk/>
            <pc:sldMk cId="2875704939" sldId="802"/>
            <ac:picMk id="49" creationId="{4F54F540-5679-4A96-847D-1AB156E1A3AB}"/>
          </ac:picMkLst>
        </pc:picChg>
        <pc:picChg chg="add mod">
          <ac:chgData name="Siegbert Rudolph" userId="2af4d44886c067cc" providerId="LiveId" clId="{3336EA2F-E29F-440A-A894-C3268D6236CA}" dt="2021-08-29T14:53:56.306" v="36" actId="1035"/>
          <ac:picMkLst>
            <pc:docMk/>
            <pc:sldMk cId="2875704939" sldId="802"/>
            <ac:picMk id="50" creationId="{D387783D-190A-4BDB-A4C3-8A36F793F9F1}"/>
          </ac:picMkLst>
        </pc:picChg>
        <pc:picChg chg="add mod">
          <ac:chgData name="Siegbert Rudolph" userId="2af4d44886c067cc" providerId="LiveId" clId="{3336EA2F-E29F-440A-A894-C3268D6236CA}" dt="2021-08-29T14:53:56.306" v="36" actId="1035"/>
          <ac:picMkLst>
            <pc:docMk/>
            <pc:sldMk cId="2875704939" sldId="802"/>
            <ac:picMk id="51" creationId="{39906D9F-8F3E-43DC-A224-29B3C24D5603}"/>
          </ac:picMkLst>
        </pc:picChg>
        <pc:picChg chg="add del mod">
          <ac:chgData name="Siegbert Rudolph" userId="2af4d44886c067cc" providerId="LiveId" clId="{3336EA2F-E29F-440A-A894-C3268D6236CA}" dt="2021-08-29T14:56:47.130" v="253" actId="21"/>
          <ac:picMkLst>
            <pc:docMk/>
            <pc:sldMk cId="2875704939" sldId="802"/>
            <ac:picMk id="68" creationId="{0208E53A-3CE2-4253-BB22-7A68B7C984AD}"/>
          </ac:picMkLst>
        </pc:picChg>
        <pc:picChg chg="add del mod">
          <ac:chgData name="Siegbert Rudolph" userId="2af4d44886c067cc" providerId="LiveId" clId="{3336EA2F-E29F-440A-A894-C3268D6236CA}" dt="2021-08-29T14:56:47.130" v="253" actId="21"/>
          <ac:picMkLst>
            <pc:docMk/>
            <pc:sldMk cId="2875704939" sldId="802"/>
            <ac:picMk id="69" creationId="{9C4A75A1-8A4C-4AB2-B1E0-4355ECEC2725}"/>
          </ac:picMkLst>
        </pc:picChg>
      </pc:sldChg>
      <pc:sldChg chg="del">
        <pc:chgData name="Siegbert Rudolph" userId="2af4d44886c067cc" providerId="LiveId" clId="{3336EA2F-E29F-440A-A894-C3268D6236CA}" dt="2021-08-29T14:52:43.341" v="0" actId="47"/>
        <pc:sldMkLst>
          <pc:docMk/>
          <pc:sldMk cId="3267991990" sldId="803"/>
        </pc:sldMkLst>
      </pc:sldChg>
    </pc:docChg>
  </pc:docChgLst>
  <pc:docChgLst>
    <pc:chgData name="Siegbert Rudolph" userId="2af4d44886c067cc" providerId="LiveId" clId="{D95F2105-E968-4CE9-8556-7EF6E65572FD}"/>
    <pc:docChg chg="modSld">
      <pc:chgData name="Siegbert Rudolph" userId="2af4d44886c067cc" providerId="LiveId" clId="{D95F2105-E968-4CE9-8556-7EF6E65572FD}" dt="2024-05-26T14:43:28.913" v="0"/>
      <pc:docMkLst>
        <pc:docMk/>
      </pc:docMkLst>
      <pc:sldChg chg="addSp modSp">
        <pc:chgData name="Siegbert Rudolph" userId="2af4d44886c067cc" providerId="LiveId" clId="{D95F2105-E968-4CE9-8556-7EF6E65572FD}" dt="2024-05-26T14:43:28.913" v="0"/>
        <pc:sldMkLst>
          <pc:docMk/>
          <pc:sldMk cId="2875704939" sldId="802"/>
        </pc:sldMkLst>
        <pc:picChg chg="add mod">
          <ac:chgData name="Siegbert Rudolph" userId="2af4d44886c067cc" providerId="LiveId" clId="{D95F2105-E968-4CE9-8556-7EF6E65572FD}" dt="2024-05-26T14:43:28.913" v="0"/>
          <ac:picMkLst>
            <pc:docMk/>
            <pc:sldMk cId="2875704939" sldId="802"/>
            <ac:picMk id="5" creationId="{278CF8B3-8C56-6E1C-5264-0C5F7A01E75F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3" Type="http://schemas.microsoft.com/office/2007/relationships/media" Target="../media/media7.MP3"/><Relationship Id="rId18" Type="http://schemas.openxmlformats.org/officeDocument/2006/relationships/audio" Target="../media/media9.MP3"/><Relationship Id="rId26" Type="http://schemas.openxmlformats.org/officeDocument/2006/relationships/audio" Target="../media/media13.MP3"/><Relationship Id="rId3" Type="http://schemas.microsoft.com/office/2007/relationships/media" Target="../media/media2.MP3"/><Relationship Id="rId21" Type="http://schemas.microsoft.com/office/2007/relationships/media" Target="../media/media11.MP3"/><Relationship Id="rId34" Type="http://schemas.openxmlformats.org/officeDocument/2006/relationships/image" Target="../media/image7.png"/><Relationship Id="rId7" Type="http://schemas.microsoft.com/office/2007/relationships/media" Target="../media/media4.MP3"/><Relationship Id="rId12" Type="http://schemas.openxmlformats.org/officeDocument/2006/relationships/audio" Target="../media/media6.MP3"/><Relationship Id="rId17" Type="http://schemas.microsoft.com/office/2007/relationships/media" Target="../media/media9.MP3"/><Relationship Id="rId25" Type="http://schemas.microsoft.com/office/2007/relationships/media" Target="../media/media13.MP3"/><Relationship Id="rId33" Type="http://schemas.openxmlformats.org/officeDocument/2006/relationships/image" Target="../media/image6.png"/><Relationship Id="rId2" Type="http://schemas.openxmlformats.org/officeDocument/2006/relationships/audio" Target="../media/media1.MP3"/><Relationship Id="rId16" Type="http://schemas.openxmlformats.org/officeDocument/2006/relationships/audio" Target="../media/media8.MP3"/><Relationship Id="rId20" Type="http://schemas.openxmlformats.org/officeDocument/2006/relationships/audio" Target="../media/media10.MP3"/><Relationship Id="rId29" Type="http://schemas.microsoft.com/office/2007/relationships/media" Target="../media/media15.MP3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microsoft.com/office/2007/relationships/media" Target="../media/media6.MP3"/><Relationship Id="rId24" Type="http://schemas.openxmlformats.org/officeDocument/2006/relationships/audio" Target="../media/media12.MP3"/><Relationship Id="rId32" Type="http://schemas.openxmlformats.org/officeDocument/2006/relationships/image" Target="../media/image5.png"/><Relationship Id="rId5" Type="http://schemas.microsoft.com/office/2007/relationships/media" Target="../media/media3.MP3"/><Relationship Id="rId15" Type="http://schemas.microsoft.com/office/2007/relationships/media" Target="../media/media8.MP3"/><Relationship Id="rId23" Type="http://schemas.microsoft.com/office/2007/relationships/media" Target="../media/media12.MP3"/><Relationship Id="rId28" Type="http://schemas.openxmlformats.org/officeDocument/2006/relationships/audio" Target="../media/media14.MP3"/><Relationship Id="rId10" Type="http://schemas.openxmlformats.org/officeDocument/2006/relationships/audio" Target="../media/media5.MP3"/><Relationship Id="rId19" Type="http://schemas.microsoft.com/office/2007/relationships/media" Target="../media/media10.MP3"/><Relationship Id="rId31" Type="http://schemas.openxmlformats.org/officeDocument/2006/relationships/slideLayout" Target="../slideLayouts/slideLayout2.xml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audio" Target="../media/media7.MP3"/><Relationship Id="rId22" Type="http://schemas.openxmlformats.org/officeDocument/2006/relationships/audio" Target="../media/media11.MP3"/><Relationship Id="rId27" Type="http://schemas.microsoft.com/office/2007/relationships/media" Target="../media/media14.MP3"/><Relationship Id="rId30" Type="http://schemas.openxmlformats.org/officeDocument/2006/relationships/audio" Target="../media/media15.MP3"/><Relationship Id="rId35" Type="http://schemas.openxmlformats.org/officeDocument/2006/relationships/image" Target="../media/image8.jpg"/><Relationship Id="rId8" Type="http://schemas.openxmlformats.org/officeDocument/2006/relationships/audio" Target="../media/media4.MP3"/></Relationships>
</file>

<file path=ppt/slides/_rels/slide3.xml.rels><?xml version="1.0" encoding="UTF-8" standalone="yes"?>
<Relationships xmlns="http://schemas.openxmlformats.org/package/2006/relationships"><Relationship Id="rId13" Type="http://schemas.microsoft.com/office/2007/relationships/media" Target="../media/media7.MP3"/><Relationship Id="rId18" Type="http://schemas.openxmlformats.org/officeDocument/2006/relationships/audio" Target="../media/media9.MP3"/><Relationship Id="rId26" Type="http://schemas.openxmlformats.org/officeDocument/2006/relationships/audio" Target="../media/media13.MP3"/><Relationship Id="rId3" Type="http://schemas.microsoft.com/office/2007/relationships/media" Target="../media/media2.MP3"/><Relationship Id="rId21" Type="http://schemas.microsoft.com/office/2007/relationships/media" Target="../media/media11.MP3"/><Relationship Id="rId34" Type="http://schemas.openxmlformats.org/officeDocument/2006/relationships/image" Target="../media/image11.png"/><Relationship Id="rId7" Type="http://schemas.microsoft.com/office/2007/relationships/media" Target="../media/media4.MP3"/><Relationship Id="rId12" Type="http://schemas.openxmlformats.org/officeDocument/2006/relationships/audio" Target="../media/media6.MP3"/><Relationship Id="rId17" Type="http://schemas.microsoft.com/office/2007/relationships/media" Target="../media/media9.MP3"/><Relationship Id="rId25" Type="http://schemas.microsoft.com/office/2007/relationships/media" Target="../media/media13.MP3"/><Relationship Id="rId33" Type="http://schemas.openxmlformats.org/officeDocument/2006/relationships/image" Target="../media/image10.png"/><Relationship Id="rId2" Type="http://schemas.openxmlformats.org/officeDocument/2006/relationships/audio" Target="../media/media1.MP3"/><Relationship Id="rId16" Type="http://schemas.openxmlformats.org/officeDocument/2006/relationships/audio" Target="../media/media8.MP3"/><Relationship Id="rId20" Type="http://schemas.openxmlformats.org/officeDocument/2006/relationships/audio" Target="../media/media10.MP3"/><Relationship Id="rId29" Type="http://schemas.microsoft.com/office/2007/relationships/media" Target="../media/media15.MP3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microsoft.com/office/2007/relationships/media" Target="../media/media6.MP3"/><Relationship Id="rId24" Type="http://schemas.openxmlformats.org/officeDocument/2006/relationships/audio" Target="../media/media12.MP3"/><Relationship Id="rId32" Type="http://schemas.openxmlformats.org/officeDocument/2006/relationships/image" Target="../media/image9.png"/><Relationship Id="rId5" Type="http://schemas.microsoft.com/office/2007/relationships/media" Target="../media/media3.MP3"/><Relationship Id="rId15" Type="http://schemas.microsoft.com/office/2007/relationships/media" Target="../media/media8.MP3"/><Relationship Id="rId23" Type="http://schemas.microsoft.com/office/2007/relationships/media" Target="../media/media12.MP3"/><Relationship Id="rId28" Type="http://schemas.openxmlformats.org/officeDocument/2006/relationships/audio" Target="../media/media14.MP3"/><Relationship Id="rId10" Type="http://schemas.openxmlformats.org/officeDocument/2006/relationships/audio" Target="../media/media5.MP3"/><Relationship Id="rId19" Type="http://schemas.microsoft.com/office/2007/relationships/media" Target="../media/media10.MP3"/><Relationship Id="rId31" Type="http://schemas.openxmlformats.org/officeDocument/2006/relationships/slideLayout" Target="../slideLayouts/slideLayout2.xml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audio" Target="../media/media7.MP3"/><Relationship Id="rId22" Type="http://schemas.openxmlformats.org/officeDocument/2006/relationships/audio" Target="../media/media11.MP3"/><Relationship Id="rId27" Type="http://schemas.microsoft.com/office/2007/relationships/media" Target="../media/media14.MP3"/><Relationship Id="rId30" Type="http://schemas.openxmlformats.org/officeDocument/2006/relationships/audio" Target="../media/media15.MP3"/><Relationship Id="rId35" Type="http://schemas.openxmlformats.org/officeDocument/2006/relationships/image" Target="../media/image6.png"/><Relationship Id="rId8" Type="http://schemas.openxmlformats.org/officeDocument/2006/relationships/audio" Target="../media/media4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6888" y="573019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28728" y="836712"/>
            <a:ext cx="11745288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ä/e 03</a:t>
            </a:r>
          </a:p>
          <a:p>
            <a:r>
              <a:rPr lang="de-DE" sz="2800" dirty="0">
                <a:latin typeface="Trebuchet MS" panose="020B0603020202020204" pitchFamily="34" charset="0"/>
              </a:rPr>
              <a:t>Lernzieldiktat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in Zusammenarbeit mit Beratungsrektorin Ute Eberlein und Förderlehrer Sebastian Schmid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Mittelschule Zirndorf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in einer eigenen Datei enthalten.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endParaRPr lang="de-DE" sz="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C98D696-FEF0-4C58-B4B7-4F194CE2B4BA}"/>
              </a:ext>
            </a:extLst>
          </p:cNvPr>
          <p:cNvSpPr txBox="1"/>
          <p:nvPr/>
        </p:nvSpPr>
        <p:spPr>
          <a:xfrm>
            <a:off x="190500" y="6724134"/>
            <a:ext cx="408797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Übungen\Rechtschreibförderung\ä oder e\ä oder e 03 Lernzieldiktat.pptx - Seite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den Lautsprecher! Lösung </a:t>
            </a:r>
            <a:r>
              <a:rPr lang="de-DE" sz="1800" dirty="0">
                <a:solidFill>
                  <a:schemeClr val="tx2">
                    <a:lumMod val="40000"/>
                    <a:lumOff val="60000"/>
                  </a:schemeClr>
                </a:solidFill>
                <a:latin typeface="Trebuchet MS" panose="020B0603020202020204" pitchFamily="34" charset="0"/>
              </a:rPr>
              <a:t>an/aus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: Klick auf den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Satz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01D512F-2C76-4E5C-8FDC-8DD714EB3E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279" y="972939"/>
            <a:ext cx="289534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….. ist ein schöner Tag.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5C98514-ABAA-4195-9EE0-1A69FAEFC7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279" y="1331618"/>
            <a:ext cx="5093061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Menschen gehen aus den ….. in die …..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5FE2430-6A98-4C39-AD72-CC854C37B1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279" y="1690297"/>
            <a:ext cx="5290231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Sie legen sich unter die ….. in den Schatten.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C27FC4D-992E-4811-8C79-7C5DF77B9D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279" y="2048976"/>
            <a:ext cx="294343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Manche ….. sich mit …..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94368ADF-0E19-4169-AC01-0EA5707EF2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279" y="2407655"/>
            <a:ext cx="349967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Im Park sind die </a:t>
            </a: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….. besetzt.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40C65FE-CE3A-40BD-ADF7-714061A77E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279" y="2766334"/>
            <a:ext cx="382027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Am Boden krabbeln ….. und …..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FFB8E1C-2115-41B8-BE19-3B77423DC3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279" y="3125013"/>
            <a:ext cx="2909771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In den ….. sitzen Vögel.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7F378E0-A69E-4A4E-BFCB-389E75CE7E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279" y="3483692"/>
            <a:ext cx="375455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Ein paar Kinder spielen mit …..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6987E19C-0043-4C53-97CD-95003297F6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279" y="3842371"/>
            <a:ext cx="395813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In der Ferne ….. ein paar Hunde.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B58AD7A-F424-40E1-A691-494177014A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279" y="4201050"/>
            <a:ext cx="411202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Nachts muss der Park ….. werden.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EFED565-2EAE-4010-94D4-A4CC4EC100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279" y="4559729"/>
            <a:ext cx="498566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Wenn die Glocken ….. Uhr ….. ist Schluss.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F94E887E-401C-48D5-BB64-6FDFC8D5C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279" y="4918408"/>
            <a:ext cx="362150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Nachts ….. ein paar Laternen.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ECDC9C40-D0A9-42B9-8630-26D2E9CAAE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279" y="5277087"/>
            <a:ext cx="353334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Am Morgen wird der Park …..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CE123424-B1C7-4E2D-8141-B6211B93B2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279" y="5635766"/>
            <a:ext cx="316464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Dann beginnt ein ….. Tag.</a:t>
            </a: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613A5110-AB9C-43A9-BF68-ACE052B797CA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08" y="1014433"/>
            <a:ext cx="250766" cy="249651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6AD525B1-D368-40F6-80D9-176D32773D12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08" y="1375244"/>
            <a:ext cx="250766" cy="249651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8988962E-A4C9-487C-AD6A-D51E148CCBF7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08" y="1736055"/>
            <a:ext cx="250766" cy="249651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9557BEFA-64D2-48AB-8AC4-26F2F95CE66C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08" y="2096866"/>
            <a:ext cx="250766" cy="249651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CDEE1D08-418F-4C68-8FF9-D007111D73B2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08" y="2457677"/>
            <a:ext cx="250766" cy="249651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62808FBA-27E6-4E43-AC06-82FC82995888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08" y="2818488"/>
            <a:ext cx="250766" cy="249651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885B2252-408D-48E1-BA8E-1B9BF09B557C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08" y="3179299"/>
            <a:ext cx="250766" cy="249651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7D4C22EF-A965-4001-B694-BFF8B577686B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08" y="3540110"/>
            <a:ext cx="250766" cy="249651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47D1F2BB-6506-459C-8706-FC0B06A6140F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08" y="3900921"/>
            <a:ext cx="250766" cy="249651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14B1A57E-77F1-443F-A9F0-5BAB8020BCD5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08" y="4261732"/>
            <a:ext cx="250766" cy="249651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ED9DDEC9-D643-4CCA-A6D6-C2F2C9C426CC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08" y="4622543"/>
            <a:ext cx="250766" cy="249651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7A0084A1-D0FF-4919-9903-251E80759913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08" y="4983354"/>
            <a:ext cx="250766" cy="249651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150DB21C-D717-4271-9559-595199B02456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08" y="5344165"/>
            <a:ext cx="250766" cy="249651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746CCE1D-ABE6-4468-80C6-83B330BBF352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08" y="5704976"/>
            <a:ext cx="250766" cy="249651"/>
          </a:xfrm>
          <a:prstGeom prst="rect">
            <a:avLst/>
          </a:prstGeom>
        </p:spPr>
      </p:pic>
      <p:sp>
        <p:nvSpPr>
          <p:cNvPr id="35" name="Textfeld 34">
            <a:extLst>
              <a:ext uri="{FF2B5EF4-FFF2-40B4-BE49-F238E27FC236}">
                <a16:creationId xmlns:a16="http://schemas.microsoft.com/office/drawing/2014/main" id="{CA47EB3B-6D34-4014-8895-8D0654B9D4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279" y="5994449"/>
            <a:ext cx="553869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Ich muss mich wieder mit Rechtschreibung …..</a:t>
            </a:r>
          </a:p>
        </p:txBody>
      </p:sp>
      <p:pic>
        <p:nvPicPr>
          <p:cNvPr id="36" name="Grafik 35">
            <a:extLst>
              <a:ext uri="{FF2B5EF4-FFF2-40B4-BE49-F238E27FC236}">
                <a16:creationId xmlns:a16="http://schemas.microsoft.com/office/drawing/2014/main" id="{E0E3D0D6-67D9-4C62-BD9E-DF58A3469CE5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05" y="6065782"/>
            <a:ext cx="250766" cy="249651"/>
          </a:xfrm>
          <a:prstGeom prst="rect">
            <a:avLst/>
          </a:prstGeom>
        </p:spPr>
      </p:pic>
      <p:pic>
        <p:nvPicPr>
          <p:cNvPr id="37" name="811_9791">
            <a:hlinkClick r:id="" action="ppaction://media"/>
            <a:extLst>
              <a:ext uri="{FF2B5EF4-FFF2-40B4-BE49-F238E27FC236}">
                <a16:creationId xmlns:a16="http://schemas.microsoft.com/office/drawing/2014/main" id="{7FD8B077-73C0-4B5F-B24F-C72174F7AC9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3"/>
          <a:stretch>
            <a:fillRect/>
          </a:stretch>
        </p:blipFill>
        <p:spPr>
          <a:xfrm>
            <a:off x="3048000" y="116632"/>
            <a:ext cx="254000" cy="254000"/>
          </a:xfrm>
          <a:prstGeom prst="rect">
            <a:avLst/>
          </a:prstGeom>
        </p:spPr>
      </p:pic>
      <p:pic>
        <p:nvPicPr>
          <p:cNvPr id="38" name="811_9792">
            <a:hlinkClick r:id="" action="ppaction://media"/>
            <a:extLst>
              <a:ext uri="{FF2B5EF4-FFF2-40B4-BE49-F238E27FC236}">
                <a16:creationId xmlns:a16="http://schemas.microsoft.com/office/drawing/2014/main" id="{24DDBBED-D176-48CC-B66C-D05A8FC196DF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33"/>
          <a:stretch>
            <a:fillRect/>
          </a:stretch>
        </p:blipFill>
        <p:spPr>
          <a:xfrm>
            <a:off x="3429000" y="116632"/>
            <a:ext cx="254000" cy="254000"/>
          </a:xfrm>
          <a:prstGeom prst="rect">
            <a:avLst/>
          </a:prstGeom>
        </p:spPr>
      </p:pic>
      <p:pic>
        <p:nvPicPr>
          <p:cNvPr id="39" name="811_9793">
            <a:hlinkClick r:id="" action="ppaction://media"/>
            <a:extLst>
              <a:ext uri="{FF2B5EF4-FFF2-40B4-BE49-F238E27FC236}">
                <a16:creationId xmlns:a16="http://schemas.microsoft.com/office/drawing/2014/main" id="{421AA349-BF02-4993-8294-D37699774230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3"/>
          <a:stretch>
            <a:fillRect/>
          </a:stretch>
        </p:blipFill>
        <p:spPr>
          <a:xfrm>
            <a:off x="3810000" y="116632"/>
            <a:ext cx="254000" cy="254000"/>
          </a:xfrm>
          <a:prstGeom prst="rect">
            <a:avLst/>
          </a:prstGeom>
        </p:spPr>
      </p:pic>
      <p:pic>
        <p:nvPicPr>
          <p:cNvPr id="40" name="811_9794">
            <a:hlinkClick r:id="" action="ppaction://media"/>
            <a:extLst>
              <a:ext uri="{FF2B5EF4-FFF2-40B4-BE49-F238E27FC236}">
                <a16:creationId xmlns:a16="http://schemas.microsoft.com/office/drawing/2014/main" id="{21AF3A62-7A5F-4041-8CB4-C1F4F380B68C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3"/>
          <a:stretch>
            <a:fillRect/>
          </a:stretch>
        </p:blipFill>
        <p:spPr>
          <a:xfrm>
            <a:off x="4191000" y="116632"/>
            <a:ext cx="254000" cy="254000"/>
          </a:xfrm>
          <a:prstGeom prst="rect">
            <a:avLst/>
          </a:prstGeom>
        </p:spPr>
      </p:pic>
      <p:pic>
        <p:nvPicPr>
          <p:cNvPr id="41" name="811_9796">
            <a:hlinkClick r:id="" action="ppaction://media"/>
            <a:extLst>
              <a:ext uri="{FF2B5EF4-FFF2-40B4-BE49-F238E27FC236}">
                <a16:creationId xmlns:a16="http://schemas.microsoft.com/office/drawing/2014/main" id="{63D314CA-2C39-4D89-A16B-85F2B421063D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3"/>
          <a:stretch>
            <a:fillRect/>
          </a:stretch>
        </p:blipFill>
        <p:spPr>
          <a:xfrm>
            <a:off x="4572000" y="116632"/>
            <a:ext cx="254000" cy="254000"/>
          </a:xfrm>
          <a:prstGeom prst="rect">
            <a:avLst/>
          </a:prstGeom>
        </p:spPr>
      </p:pic>
      <p:pic>
        <p:nvPicPr>
          <p:cNvPr id="42" name="811_9797">
            <a:hlinkClick r:id="" action="ppaction://media"/>
            <a:extLst>
              <a:ext uri="{FF2B5EF4-FFF2-40B4-BE49-F238E27FC236}">
                <a16:creationId xmlns:a16="http://schemas.microsoft.com/office/drawing/2014/main" id="{D6BC7A71-F779-4071-8036-892218F55C5B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33"/>
          <a:stretch>
            <a:fillRect/>
          </a:stretch>
        </p:blipFill>
        <p:spPr>
          <a:xfrm>
            <a:off x="4953000" y="116632"/>
            <a:ext cx="254000" cy="254000"/>
          </a:xfrm>
          <a:prstGeom prst="rect">
            <a:avLst/>
          </a:prstGeom>
        </p:spPr>
      </p:pic>
      <p:pic>
        <p:nvPicPr>
          <p:cNvPr id="43" name="811_9798">
            <a:hlinkClick r:id="" action="ppaction://media"/>
            <a:extLst>
              <a:ext uri="{FF2B5EF4-FFF2-40B4-BE49-F238E27FC236}">
                <a16:creationId xmlns:a16="http://schemas.microsoft.com/office/drawing/2014/main" id="{E4523237-31ED-40FC-BC26-2F3B857415F7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33"/>
          <a:stretch>
            <a:fillRect/>
          </a:stretch>
        </p:blipFill>
        <p:spPr>
          <a:xfrm>
            <a:off x="5334000" y="116632"/>
            <a:ext cx="254000" cy="254000"/>
          </a:xfrm>
          <a:prstGeom prst="rect">
            <a:avLst/>
          </a:prstGeom>
        </p:spPr>
      </p:pic>
      <p:pic>
        <p:nvPicPr>
          <p:cNvPr id="44" name="811_9799">
            <a:hlinkClick r:id="" action="ppaction://media"/>
            <a:extLst>
              <a:ext uri="{FF2B5EF4-FFF2-40B4-BE49-F238E27FC236}">
                <a16:creationId xmlns:a16="http://schemas.microsoft.com/office/drawing/2014/main" id="{35F25693-D6BB-4241-B613-DA361B9D7005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33"/>
          <a:stretch>
            <a:fillRect/>
          </a:stretch>
        </p:blipFill>
        <p:spPr>
          <a:xfrm>
            <a:off x="5715000" y="116632"/>
            <a:ext cx="254000" cy="254000"/>
          </a:xfrm>
          <a:prstGeom prst="rect">
            <a:avLst/>
          </a:prstGeom>
        </p:spPr>
      </p:pic>
      <p:pic>
        <p:nvPicPr>
          <p:cNvPr id="45" name="811_9783">
            <a:hlinkClick r:id="" action="ppaction://media"/>
            <a:extLst>
              <a:ext uri="{FF2B5EF4-FFF2-40B4-BE49-F238E27FC236}">
                <a16:creationId xmlns:a16="http://schemas.microsoft.com/office/drawing/2014/main" id="{4C25B146-4ADC-46E0-BE58-0D2502EBF28D}"/>
              </a:ext>
            </a:extLst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33"/>
          <a:stretch>
            <a:fillRect/>
          </a:stretch>
        </p:blipFill>
        <p:spPr>
          <a:xfrm>
            <a:off x="381000" y="116632"/>
            <a:ext cx="254000" cy="254000"/>
          </a:xfrm>
          <a:prstGeom prst="rect">
            <a:avLst/>
          </a:prstGeom>
        </p:spPr>
      </p:pic>
      <p:pic>
        <p:nvPicPr>
          <p:cNvPr id="46" name="811_9784">
            <a:hlinkClick r:id="" action="ppaction://media"/>
            <a:extLst>
              <a:ext uri="{FF2B5EF4-FFF2-40B4-BE49-F238E27FC236}">
                <a16:creationId xmlns:a16="http://schemas.microsoft.com/office/drawing/2014/main" id="{1C9A39C6-96B0-4BD0-A46B-921FF45B2959}"/>
              </a:ext>
            </a:extLst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33"/>
          <a:stretch>
            <a:fillRect/>
          </a:stretch>
        </p:blipFill>
        <p:spPr>
          <a:xfrm>
            <a:off x="762000" y="116632"/>
            <a:ext cx="254000" cy="254000"/>
          </a:xfrm>
          <a:prstGeom prst="rect">
            <a:avLst/>
          </a:prstGeom>
        </p:spPr>
      </p:pic>
      <p:pic>
        <p:nvPicPr>
          <p:cNvPr id="47" name="811_9785">
            <a:hlinkClick r:id="" action="ppaction://media"/>
            <a:extLst>
              <a:ext uri="{FF2B5EF4-FFF2-40B4-BE49-F238E27FC236}">
                <a16:creationId xmlns:a16="http://schemas.microsoft.com/office/drawing/2014/main" id="{31D28B7C-4860-4592-A6C7-8BF8F345AF0E}"/>
              </a:ext>
            </a:extLst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33"/>
          <a:stretch>
            <a:fillRect/>
          </a:stretch>
        </p:blipFill>
        <p:spPr>
          <a:xfrm>
            <a:off x="1143000" y="116632"/>
            <a:ext cx="254000" cy="254000"/>
          </a:xfrm>
          <a:prstGeom prst="rect">
            <a:avLst/>
          </a:prstGeom>
        </p:spPr>
      </p:pic>
      <p:pic>
        <p:nvPicPr>
          <p:cNvPr id="48" name="811_9786">
            <a:hlinkClick r:id="" action="ppaction://media"/>
            <a:extLst>
              <a:ext uri="{FF2B5EF4-FFF2-40B4-BE49-F238E27FC236}">
                <a16:creationId xmlns:a16="http://schemas.microsoft.com/office/drawing/2014/main" id="{04A80D78-2E9B-4F44-AA37-A657945009B0}"/>
              </a:ext>
            </a:extLst>
          </p:cNvPr>
          <p:cNvPicPr>
            <a:picLocks noChangeAspect="1"/>
          </p:cNvPicPr>
          <p:nvPr>
            <a:audioFile r:link="rId24"/>
            <p:extLst>
              <p:ext uri="{DAA4B4D4-6D71-4841-9C94-3DE7FCFB9230}">
                <p14:media xmlns:p14="http://schemas.microsoft.com/office/powerpoint/2010/main" r:embed="rId23"/>
              </p:ext>
            </p:extLst>
          </p:nvPr>
        </p:nvPicPr>
        <p:blipFill>
          <a:blip r:embed="rId33"/>
          <a:stretch>
            <a:fillRect/>
          </a:stretch>
        </p:blipFill>
        <p:spPr>
          <a:xfrm>
            <a:off x="1524000" y="116632"/>
            <a:ext cx="254000" cy="254000"/>
          </a:xfrm>
          <a:prstGeom prst="rect">
            <a:avLst/>
          </a:prstGeom>
        </p:spPr>
      </p:pic>
      <p:pic>
        <p:nvPicPr>
          <p:cNvPr id="49" name="811_9788">
            <a:hlinkClick r:id="" action="ppaction://media"/>
            <a:extLst>
              <a:ext uri="{FF2B5EF4-FFF2-40B4-BE49-F238E27FC236}">
                <a16:creationId xmlns:a16="http://schemas.microsoft.com/office/drawing/2014/main" id="{4F54F540-5679-4A96-847D-1AB156E1A3AB}"/>
              </a:ext>
            </a:extLst>
          </p:cNvPr>
          <p:cNvPicPr>
            <a:picLocks noChangeAspect="1"/>
          </p:cNvPicPr>
          <p:nvPr>
            <a:audioFile r:link="rId26"/>
            <p:extLst>
              <p:ext uri="{DAA4B4D4-6D71-4841-9C94-3DE7FCFB9230}">
                <p14:media xmlns:p14="http://schemas.microsoft.com/office/powerpoint/2010/main" r:embed="rId25"/>
              </p:ext>
            </p:extLst>
          </p:nvPr>
        </p:nvPicPr>
        <p:blipFill>
          <a:blip r:embed="rId33"/>
          <a:stretch>
            <a:fillRect/>
          </a:stretch>
        </p:blipFill>
        <p:spPr>
          <a:xfrm>
            <a:off x="1905000" y="116632"/>
            <a:ext cx="254000" cy="254000"/>
          </a:xfrm>
          <a:prstGeom prst="rect">
            <a:avLst/>
          </a:prstGeom>
        </p:spPr>
      </p:pic>
      <p:pic>
        <p:nvPicPr>
          <p:cNvPr id="50" name="811_9789">
            <a:hlinkClick r:id="" action="ppaction://media"/>
            <a:extLst>
              <a:ext uri="{FF2B5EF4-FFF2-40B4-BE49-F238E27FC236}">
                <a16:creationId xmlns:a16="http://schemas.microsoft.com/office/drawing/2014/main" id="{D387783D-190A-4BDB-A4C3-8A36F793F9F1}"/>
              </a:ext>
            </a:extLst>
          </p:cNvPr>
          <p:cNvPicPr>
            <a:picLocks noChangeAspect="1"/>
          </p:cNvPicPr>
          <p:nvPr>
            <a:audioFile r:link="rId28"/>
            <p:extLst>
              <p:ext uri="{DAA4B4D4-6D71-4841-9C94-3DE7FCFB9230}">
                <p14:media xmlns:p14="http://schemas.microsoft.com/office/powerpoint/2010/main" r:embed="rId27"/>
              </p:ext>
            </p:extLst>
          </p:nvPr>
        </p:nvPicPr>
        <p:blipFill>
          <a:blip r:embed="rId33"/>
          <a:stretch>
            <a:fillRect/>
          </a:stretch>
        </p:blipFill>
        <p:spPr>
          <a:xfrm>
            <a:off x="2286000" y="116632"/>
            <a:ext cx="254000" cy="254000"/>
          </a:xfrm>
          <a:prstGeom prst="rect">
            <a:avLst/>
          </a:prstGeom>
        </p:spPr>
      </p:pic>
      <p:pic>
        <p:nvPicPr>
          <p:cNvPr id="51" name="811_9790">
            <a:hlinkClick r:id="" action="ppaction://media"/>
            <a:extLst>
              <a:ext uri="{FF2B5EF4-FFF2-40B4-BE49-F238E27FC236}">
                <a16:creationId xmlns:a16="http://schemas.microsoft.com/office/drawing/2014/main" id="{39906D9F-8F3E-43DC-A224-29B3C24D5603}"/>
              </a:ext>
            </a:extLst>
          </p:cNvPr>
          <p:cNvPicPr>
            <a:picLocks noChangeAspect="1"/>
          </p:cNvPicPr>
          <p:nvPr>
            <a:audioFile r:link="rId30"/>
            <p:extLst>
              <p:ext uri="{DAA4B4D4-6D71-4841-9C94-3DE7FCFB9230}">
                <p14:media xmlns:p14="http://schemas.microsoft.com/office/powerpoint/2010/main" r:embed="rId29"/>
              </p:ext>
            </p:extLst>
          </p:nvPr>
        </p:nvPicPr>
        <p:blipFill>
          <a:blip r:embed="rId33"/>
          <a:stretch>
            <a:fillRect/>
          </a:stretch>
        </p:blipFill>
        <p:spPr>
          <a:xfrm>
            <a:off x="2667000" y="116632"/>
            <a:ext cx="254000" cy="254000"/>
          </a:xfrm>
          <a:prstGeom prst="rect">
            <a:avLst/>
          </a:prstGeom>
        </p:spPr>
      </p:pic>
      <p:sp>
        <p:nvSpPr>
          <p:cNvPr id="53" name="Rechteck 52">
            <a:extLst>
              <a:ext uri="{FF2B5EF4-FFF2-40B4-BE49-F238E27FC236}">
                <a16:creationId xmlns:a16="http://schemas.microsoft.com/office/drawing/2014/main" id="{28096A6E-9BE9-4C05-9F88-1DD576B93D9B}"/>
              </a:ext>
            </a:extLst>
          </p:cNvPr>
          <p:cNvSpPr/>
          <p:nvPr/>
        </p:nvSpPr>
        <p:spPr>
          <a:xfrm>
            <a:off x="6272422" y="966609"/>
            <a:ext cx="8723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000" kern="0" dirty="0">
                <a:latin typeface="Trebuchet MS" pitchFamily="34" charset="0"/>
              </a:rPr>
              <a:t>Heute</a:t>
            </a:r>
            <a:endParaRPr lang="de-DE" dirty="0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3C3D2D8E-02EF-46F7-8B46-C8C592B44F12}"/>
              </a:ext>
            </a:extLst>
          </p:cNvPr>
          <p:cNvSpPr/>
          <p:nvPr/>
        </p:nvSpPr>
        <p:spPr>
          <a:xfrm>
            <a:off x="6272422" y="1325802"/>
            <a:ext cx="20505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000" kern="0" dirty="0">
                <a:latin typeface="Trebuchet MS" pitchFamily="34" charset="0"/>
              </a:rPr>
              <a:t>Häusern  Gärten</a:t>
            </a:r>
            <a:endParaRPr lang="de-DE" dirty="0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A3437E8E-8838-4DC1-AA6D-D10F7B6050F6}"/>
              </a:ext>
            </a:extLst>
          </p:cNvPr>
          <p:cNvSpPr/>
          <p:nvPr/>
        </p:nvSpPr>
        <p:spPr>
          <a:xfrm>
            <a:off x="6272422" y="1684995"/>
            <a:ext cx="9573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000" kern="0" dirty="0">
                <a:latin typeface="Trebuchet MS" pitchFamily="34" charset="0"/>
              </a:rPr>
              <a:t>Bäume</a:t>
            </a:r>
            <a:endParaRPr lang="de-DE" dirty="0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B2ED3E24-88A5-412C-929B-1B7A39D80D44}"/>
              </a:ext>
            </a:extLst>
          </p:cNvPr>
          <p:cNvSpPr/>
          <p:nvPr/>
        </p:nvSpPr>
        <p:spPr>
          <a:xfrm>
            <a:off x="6284254" y="2044188"/>
            <a:ext cx="37721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000" kern="0" dirty="0">
                <a:latin typeface="Trebuchet MS" pitchFamily="34" charset="0"/>
              </a:rPr>
              <a:t>beschäftigen  Kreuzworträtseln</a:t>
            </a:r>
            <a:endParaRPr lang="de-DE" dirty="0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CCE18FAB-F397-440F-94ED-0F1D61F1072A}"/>
              </a:ext>
            </a:extLst>
          </p:cNvPr>
          <p:cNvSpPr/>
          <p:nvPr/>
        </p:nvSpPr>
        <p:spPr>
          <a:xfrm>
            <a:off x="6272422" y="2403381"/>
            <a:ext cx="8739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000" kern="0" dirty="0">
                <a:latin typeface="Trebuchet MS" pitchFamily="34" charset="0"/>
              </a:rPr>
              <a:t>Bänke</a:t>
            </a:r>
            <a:endParaRPr lang="de-DE" dirty="0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FDF4537E-12AF-45E9-920E-4FA22E91A6C3}"/>
              </a:ext>
            </a:extLst>
          </p:cNvPr>
          <p:cNvSpPr/>
          <p:nvPr/>
        </p:nvSpPr>
        <p:spPr>
          <a:xfrm>
            <a:off x="6272422" y="2762574"/>
            <a:ext cx="1654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000" kern="0" dirty="0">
                <a:latin typeface="Trebuchet MS" pitchFamily="34" charset="0"/>
              </a:rPr>
              <a:t>Käfer  Mäuse</a:t>
            </a:r>
            <a:endParaRPr lang="de-DE" dirty="0"/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F2534591-EEA1-44A6-A6E9-40ECA804B561}"/>
              </a:ext>
            </a:extLst>
          </p:cNvPr>
          <p:cNvSpPr/>
          <p:nvPr/>
        </p:nvSpPr>
        <p:spPr>
          <a:xfrm>
            <a:off x="6272422" y="3121767"/>
            <a:ext cx="14269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000" kern="0" dirty="0">
                <a:latin typeface="Trebuchet MS" pitchFamily="34" charset="0"/>
              </a:rPr>
              <a:t>Sträuchern</a:t>
            </a:r>
            <a:endParaRPr lang="de-DE" dirty="0"/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4FFDC1C9-2506-44CC-90A7-07E44B420A1A}"/>
              </a:ext>
            </a:extLst>
          </p:cNvPr>
          <p:cNvSpPr/>
          <p:nvPr/>
        </p:nvSpPr>
        <p:spPr>
          <a:xfrm>
            <a:off x="6272422" y="3480960"/>
            <a:ext cx="8947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000" kern="0" dirty="0">
                <a:latin typeface="Trebuchet MS" pitchFamily="34" charset="0"/>
              </a:rPr>
              <a:t>Bällen</a:t>
            </a:r>
            <a:endParaRPr lang="de-DE" dirty="0"/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A21CCCBF-1BC0-4429-9563-48EF924B3A9A}"/>
              </a:ext>
            </a:extLst>
          </p:cNvPr>
          <p:cNvSpPr/>
          <p:nvPr/>
        </p:nvSpPr>
        <p:spPr>
          <a:xfrm>
            <a:off x="6272422" y="3840153"/>
            <a:ext cx="896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000" kern="0" dirty="0">
                <a:latin typeface="Trebuchet MS" pitchFamily="34" charset="0"/>
              </a:rPr>
              <a:t>bellen</a:t>
            </a:r>
            <a:endParaRPr lang="de-DE" dirty="0"/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2FC20508-D0D3-494A-968E-C71B782EF906}"/>
              </a:ext>
            </a:extLst>
          </p:cNvPr>
          <p:cNvSpPr/>
          <p:nvPr/>
        </p:nvSpPr>
        <p:spPr>
          <a:xfrm>
            <a:off x="6272422" y="4199346"/>
            <a:ext cx="11400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000" kern="0" dirty="0">
                <a:latin typeface="Trebuchet MS" pitchFamily="34" charset="0"/>
              </a:rPr>
              <a:t>geräumt</a:t>
            </a:r>
            <a:endParaRPr lang="de-DE" dirty="0"/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DCE37799-5B80-468E-921D-0FF11BDBC26D}"/>
              </a:ext>
            </a:extLst>
          </p:cNvPr>
          <p:cNvSpPr/>
          <p:nvPr/>
        </p:nvSpPr>
        <p:spPr>
          <a:xfrm>
            <a:off x="6272422" y="4558539"/>
            <a:ext cx="16257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000" kern="0" dirty="0">
                <a:latin typeface="Trebuchet MS" pitchFamily="34" charset="0"/>
              </a:rPr>
              <a:t>neun  läuten</a:t>
            </a:r>
            <a:endParaRPr lang="de-DE" dirty="0"/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E75EEF36-B207-42F1-9082-4D0EB9D4ED36}"/>
              </a:ext>
            </a:extLst>
          </p:cNvPr>
          <p:cNvSpPr/>
          <p:nvPr/>
        </p:nvSpPr>
        <p:spPr>
          <a:xfrm>
            <a:off x="6272422" y="4917732"/>
            <a:ext cx="11849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000" kern="0" dirty="0">
                <a:latin typeface="Trebuchet MS" pitchFamily="34" charset="0"/>
              </a:rPr>
              <a:t>leuchten</a:t>
            </a:r>
            <a:endParaRPr lang="de-DE" dirty="0"/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10FFEB95-ADAD-475D-9BE4-486448C40EA6}"/>
              </a:ext>
            </a:extLst>
          </p:cNvPr>
          <p:cNvSpPr/>
          <p:nvPr/>
        </p:nvSpPr>
        <p:spPr>
          <a:xfrm>
            <a:off x="6272422" y="5276925"/>
            <a:ext cx="13131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000" kern="0" dirty="0">
                <a:latin typeface="Trebuchet MS" pitchFamily="34" charset="0"/>
              </a:rPr>
              <a:t>gesäubert</a:t>
            </a:r>
            <a:endParaRPr lang="de-DE" dirty="0"/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92BF5EEA-5E84-4D03-BE0A-F0CF6AF58817}"/>
              </a:ext>
            </a:extLst>
          </p:cNvPr>
          <p:cNvSpPr/>
          <p:nvPr/>
        </p:nvSpPr>
        <p:spPr>
          <a:xfrm>
            <a:off x="6272422" y="5636118"/>
            <a:ext cx="8418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000" kern="0" dirty="0">
                <a:latin typeface="Trebuchet MS" pitchFamily="34" charset="0"/>
              </a:rPr>
              <a:t>neuer</a:t>
            </a:r>
            <a:endParaRPr lang="de-DE" dirty="0"/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57949A3C-039E-4DF8-8095-7F88E799CCBF}"/>
              </a:ext>
            </a:extLst>
          </p:cNvPr>
          <p:cNvSpPr/>
          <p:nvPr/>
        </p:nvSpPr>
        <p:spPr>
          <a:xfrm>
            <a:off x="6272422" y="5995308"/>
            <a:ext cx="16866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000" kern="0" dirty="0">
                <a:latin typeface="Trebuchet MS" pitchFamily="34" charset="0"/>
              </a:rPr>
              <a:t>herumquälen</a:t>
            </a:r>
            <a:endParaRPr lang="de-DE" dirty="0"/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a/ä 03 Lernzieldiktat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D3D1415E-4368-450E-AEBE-DC06A0B66C41}"/>
              </a:ext>
            </a:extLst>
          </p:cNvPr>
          <p:cNvSpPr/>
          <p:nvPr/>
        </p:nvSpPr>
        <p:spPr>
          <a:xfrm>
            <a:off x="5212715" y="6487610"/>
            <a:ext cx="26388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Gesamtlösung an/aus</a:t>
            </a:r>
            <a:endParaRPr lang="de-DE" dirty="0">
              <a:solidFill>
                <a:srgbClr val="FF0000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7AB4C9E-950D-413F-ABD7-D02D5731EA96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6312118" y="1078630"/>
            <a:ext cx="3901778" cy="5291787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EEE796A8-22F2-4BFE-9772-BF496DD24C5C}"/>
              </a:ext>
            </a:extLst>
          </p:cNvPr>
          <p:cNvSpPr txBox="1"/>
          <p:nvPr/>
        </p:nvSpPr>
        <p:spPr>
          <a:xfrm>
            <a:off x="190500" y="6724134"/>
            <a:ext cx="408797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Übungen\Rechtschreibförderung\ä oder e\ä oder e 03 Lernzieldiktat.pptx - Seite 3</a:t>
            </a:r>
          </a:p>
        </p:txBody>
      </p:sp>
      <p:pic>
        <p:nvPicPr>
          <p:cNvPr id="5" name="Grafik 4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278CF8B3-8C56-6E1C-5264-0C5F7A01E75F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86" y="6381327"/>
            <a:ext cx="984034" cy="38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70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504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8646" fill="hold"/>
                                        <p:tgtEl>
                                          <p:spTgt spid="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6426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0057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5877" fill="hold"/>
                                        <p:tgtEl>
                                          <p:spTgt spid="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8176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6687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0" dur="6008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5773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4" dur="6426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8515" fill="hold"/>
                                        <p:tgtEl>
                                          <p:spTgt spid="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6948" fill="hold"/>
                                        <p:tgtEl>
                                          <p:spTgt spid="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5" dur="6373" fill="hold"/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2" dur="4754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9" dur="7523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6" dur="6008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1" dur="5773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6" dur="6426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1" dur="8515" fill="hold"/>
                                        <p:tgtEl>
                                          <p:spTgt spid="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6" dur="6948" fill="hold"/>
                                        <p:tgtEl>
                                          <p:spTgt spid="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1" dur="6373" fill="hold"/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6" dur="4754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1" dur="7523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6" dur="504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1" dur="8646" fill="hold"/>
                                        <p:tgtEl>
                                          <p:spTgt spid="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6" dur="6426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1" dur="10057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6" dur="5877" fill="hold"/>
                                        <p:tgtEl>
                                          <p:spTgt spid="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1" dur="8176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6" dur="6687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8" fill="hold">
                      <p:stCondLst>
                        <p:cond delay="0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8" fill="hold">
                      <p:stCondLst>
                        <p:cond delay="0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3" fill="hold">
                      <p:stCondLst>
                        <p:cond delay="0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2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8" fill="hold">
                      <p:stCondLst>
                        <p:cond delay="0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3" fill="hold">
                      <p:stCondLst>
                        <p:cond delay="0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3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8" fill="hold">
                      <p:stCondLst>
                        <p:cond delay="0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4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8" fill="hold">
                      <p:stCondLst>
                        <p:cond delay="0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>
                      <p:stCondLst>
                        <p:cond delay="0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audio>
              <p:cMediaNode vol="80000">
                <p:cTn id="26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"/>
                </p:tgtEl>
              </p:cMediaNode>
            </p:audio>
            <p:audio>
              <p:cMediaNode vol="80000">
                <p:cTn id="26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  <p:audio>
              <p:cMediaNode vol="80000">
                <p:cTn id="2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  <p:audio>
              <p:cMediaNode vol="80000">
                <p:cTn id="26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"/>
                </p:tgtEl>
              </p:cMediaNode>
            </p:audio>
            <p:audio>
              <p:cMediaNode vol="80000">
                <p:cTn id="26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"/>
                </p:tgtEl>
              </p:cMediaNode>
            </p:audio>
            <p:audio>
              <p:cMediaNode vol="80000">
                <p:cTn id="26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2"/>
                </p:tgtEl>
              </p:cMediaNode>
            </p:audio>
            <p:audio>
              <p:cMediaNode vol="80000">
                <p:cTn id="26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"/>
                </p:tgtEl>
              </p:cMediaNode>
            </p:audio>
            <p:audio>
              <p:cMediaNode vol="80000">
                <p:cTn id="2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audio>
            <p:audio>
              <p:cMediaNode vol="80000">
                <p:cTn id="27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audio>
              <p:cMediaNode vol="80000">
                <p:cTn id="27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"/>
                </p:tgtEl>
              </p:cMediaNode>
            </p:audio>
            <p:audio>
              <p:cMediaNode vol="80000">
                <p:cTn id="27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 vol="80000">
                <p:cTn id="27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audio>
              <p:cMediaNode vol="80000">
                <p:cTn id="27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"/>
                </p:tgtEl>
              </p:cMediaNode>
            </p:audio>
            <p:audio>
              <p:cMediaNode vol="80000">
                <p:cTn id="27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"/>
                </p:tgtEl>
              </p:cMediaNode>
            </p:audio>
            <p:audio>
              <p:cMediaNode vol="80000">
                <p:cTn id="27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  <p:seq concurrent="1" nextAc="seek">
              <p:cTn id="277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8" fill="hold">
                      <p:stCondLst>
                        <p:cond delay="0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35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7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B23DBC86-8521-45D3-971C-84F85A46648D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0" y="3775201"/>
            <a:ext cx="1794187" cy="2617403"/>
          </a:xfrm>
          <a:prstGeom prst="rect">
            <a:avLst/>
          </a:prstGeom>
        </p:spPr>
      </p:pic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1B54762C-622D-407B-B4C9-15B81E0C3743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45" y="3790069"/>
            <a:ext cx="1044503" cy="69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5C8133B2-D6F8-4C50-8D58-BC74613A1953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99" y="3746493"/>
            <a:ext cx="791593" cy="80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vale Legende 5">
            <a:extLst>
              <a:ext uri="{FF2B5EF4-FFF2-40B4-BE49-F238E27FC236}">
                <a16:creationId xmlns:a16="http://schemas.microsoft.com/office/drawing/2014/main" id="{18BB68D0-EE27-422C-9716-C42BE7B160F6}"/>
              </a:ext>
            </a:extLst>
          </p:cNvPr>
          <p:cNvSpPr/>
          <p:nvPr/>
        </p:nvSpPr>
        <p:spPr>
          <a:xfrm>
            <a:off x="1919536" y="1313386"/>
            <a:ext cx="6227868" cy="3456384"/>
          </a:xfrm>
          <a:prstGeom prst="wedgeEllipseCallout">
            <a:avLst>
              <a:gd name="adj1" fmla="val -63242"/>
              <a:gd name="adj2" fmla="val 3515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4" name="Grafik 13" descr="Smiley böse.png">
            <a:extLst>
              <a:ext uri="{FF2B5EF4-FFF2-40B4-BE49-F238E27FC236}">
                <a16:creationId xmlns:a16="http://schemas.microsoft.com/office/drawing/2014/main" id="{7191A686-AEFB-486E-A236-593C3932EBEC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317" y="4024330"/>
            <a:ext cx="850340" cy="56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14" descr="Smiley gut.png">
            <a:extLst>
              <a:ext uri="{FF2B5EF4-FFF2-40B4-BE49-F238E27FC236}">
                <a16:creationId xmlns:a16="http://schemas.microsoft.com/office/drawing/2014/main" id="{DD061D8F-9B1C-4CCE-B7CA-A18B2CFEBE49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999616"/>
            <a:ext cx="644443" cy="65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8BC40B58-6225-4573-8399-5F339BA2F000}"/>
              </a:ext>
            </a:extLst>
          </p:cNvPr>
          <p:cNvSpPr/>
          <p:nvPr/>
        </p:nvSpPr>
        <p:spPr>
          <a:xfrm>
            <a:off x="2303811" y="1628800"/>
            <a:ext cx="536453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Schreiben nach Gehör,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wäre gar nicht „schwör“,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dürfte man schreiben, was man hört!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</a:t>
            </a:r>
            <a:r>
              <a:rPr lang="de-DE" sz="2400" kern="0" noProof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ie</a:t>
            </a:r>
            <a:r>
              <a:rPr lang="de-DE" sz="2400" kern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Leser aber wären verstört.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Unsere Worte</a:t>
            </a:r>
            <a:r>
              <a:rPr kumimoji="0" lang="de-DE" sz="2400" b="0" i="0" u="none" strike="noStrike" kern="0" cap="none" spc="0" normalizeH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wären wie verhext.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 Rätsel bliebe so mancher Text.</a:t>
            </a: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BD388FC-F5A7-43C6-8E78-13372E5A81A7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Üben macht gescheit!</a:t>
            </a:r>
          </a:p>
        </p:txBody>
      </p:sp>
      <p:pic>
        <p:nvPicPr>
          <p:cNvPr id="18" name="811_9791">
            <a:hlinkClick r:id="" action="ppaction://media"/>
            <a:extLst>
              <a:ext uri="{FF2B5EF4-FFF2-40B4-BE49-F238E27FC236}">
                <a16:creationId xmlns:a16="http://schemas.microsoft.com/office/drawing/2014/main" id="{94191E78-30ED-42EF-A503-8BE8FEC91B3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5"/>
          <a:stretch>
            <a:fillRect/>
          </a:stretch>
        </p:blipFill>
        <p:spPr>
          <a:xfrm>
            <a:off x="3048000" y="116632"/>
            <a:ext cx="254000" cy="254000"/>
          </a:xfrm>
          <a:prstGeom prst="rect">
            <a:avLst/>
          </a:prstGeom>
        </p:spPr>
      </p:pic>
      <p:pic>
        <p:nvPicPr>
          <p:cNvPr id="19" name="811_9792">
            <a:hlinkClick r:id="" action="ppaction://media"/>
            <a:extLst>
              <a:ext uri="{FF2B5EF4-FFF2-40B4-BE49-F238E27FC236}">
                <a16:creationId xmlns:a16="http://schemas.microsoft.com/office/drawing/2014/main" id="{1145FB31-907F-464C-A6E6-08CA412AC665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35"/>
          <a:stretch>
            <a:fillRect/>
          </a:stretch>
        </p:blipFill>
        <p:spPr>
          <a:xfrm>
            <a:off x="3429000" y="116632"/>
            <a:ext cx="254000" cy="254000"/>
          </a:xfrm>
          <a:prstGeom prst="rect">
            <a:avLst/>
          </a:prstGeom>
        </p:spPr>
      </p:pic>
      <p:pic>
        <p:nvPicPr>
          <p:cNvPr id="20" name="811_9793">
            <a:hlinkClick r:id="" action="ppaction://media"/>
            <a:extLst>
              <a:ext uri="{FF2B5EF4-FFF2-40B4-BE49-F238E27FC236}">
                <a16:creationId xmlns:a16="http://schemas.microsoft.com/office/drawing/2014/main" id="{CB4DF5E1-FED7-47B8-9273-77F6AE2FBD06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5"/>
          <a:stretch>
            <a:fillRect/>
          </a:stretch>
        </p:blipFill>
        <p:spPr>
          <a:xfrm>
            <a:off x="3810000" y="116632"/>
            <a:ext cx="254000" cy="254000"/>
          </a:xfrm>
          <a:prstGeom prst="rect">
            <a:avLst/>
          </a:prstGeom>
        </p:spPr>
      </p:pic>
      <p:pic>
        <p:nvPicPr>
          <p:cNvPr id="21" name="811_9794">
            <a:hlinkClick r:id="" action="ppaction://media"/>
            <a:extLst>
              <a:ext uri="{FF2B5EF4-FFF2-40B4-BE49-F238E27FC236}">
                <a16:creationId xmlns:a16="http://schemas.microsoft.com/office/drawing/2014/main" id="{22101873-4A2D-4849-921C-9085CC8AC877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5"/>
          <a:stretch>
            <a:fillRect/>
          </a:stretch>
        </p:blipFill>
        <p:spPr>
          <a:xfrm>
            <a:off x="4191000" y="116632"/>
            <a:ext cx="254000" cy="254000"/>
          </a:xfrm>
          <a:prstGeom prst="rect">
            <a:avLst/>
          </a:prstGeom>
        </p:spPr>
      </p:pic>
      <p:pic>
        <p:nvPicPr>
          <p:cNvPr id="22" name="811_9796">
            <a:hlinkClick r:id="" action="ppaction://media"/>
            <a:extLst>
              <a:ext uri="{FF2B5EF4-FFF2-40B4-BE49-F238E27FC236}">
                <a16:creationId xmlns:a16="http://schemas.microsoft.com/office/drawing/2014/main" id="{17CEA1BF-6F86-4D5D-A3CA-9E67AA7AF6C9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5"/>
          <a:stretch>
            <a:fillRect/>
          </a:stretch>
        </p:blipFill>
        <p:spPr>
          <a:xfrm>
            <a:off x="4572000" y="116632"/>
            <a:ext cx="254000" cy="254000"/>
          </a:xfrm>
          <a:prstGeom prst="rect">
            <a:avLst/>
          </a:prstGeom>
        </p:spPr>
      </p:pic>
      <p:pic>
        <p:nvPicPr>
          <p:cNvPr id="25" name="811_9797">
            <a:hlinkClick r:id="" action="ppaction://media"/>
            <a:extLst>
              <a:ext uri="{FF2B5EF4-FFF2-40B4-BE49-F238E27FC236}">
                <a16:creationId xmlns:a16="http://schemas.microsoft.com/office/drawing/2014/main" id="{24956DED-F222-4375-A1E7-6E375F9657B3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35"/>
          <a:stretch>
            <a:fillRect/>
          </a:stretch>
        </p:blipFill>
        <p:spPr>
          <a:xfrm>
            <a:off x="4953000" y="116632"/>
            <a:ext cx="254000" cy="254000"/>
          </a:xfrm>
          <a:prstGeom prst="rect">
            <a:avLst/>
          </a:prstGeom>
        </p:spPr>
      </p:pic>
      <p:pic>
        <p:nvPicPr>
          <p:cNvPr id="26" name="811_9798">
            <a:hlinkClick r:id="" action="ppaction://media"/>
            <a:extLst>
              <a:ext uri="{FF2B5EF4-FFF2-40B4-BE49-F238E27FC236}">
                <a16:creationId xmlns:a16="http://schemas.microsoft.com/office/drawing/2014/main" id="{8ADF9787-A9E9-4BBC-B2A7-DE87BB3FE9E2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35"/>
          <a:stretch>
            <a:fillRect/>
          </a:stretch>
        </p:blipFill>
        <p:spPr>
          <a:xfrm>
            <a:off x="5334000" y="116632"/>
            <a:ext cx="254000" cy="254000"/>
          </a:xfrm>
          <a:prstGeom prst="rect">
            <a:avLst/>
          </a:prstGeom>
        </p:spPr>
      </p:pic>
      <p:pic>
        <p:nvPicPr>
          <p:cNvPr id="27" name="811_9799">
            <a:hlinkClick r:id="" action="ppaction://media"/>
            <a:extLst>
              <a:ext uri="{FF2B5EF4-FFF2-40B4-BE49-F238E27FC236}">
                <a16:creationId xmlns:a16="http://schemas.microsoft.com/office/drawing/2014/main" id="{D823F627-0133-44E0-A8BD-B666CAFEBFEB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35"/>
          <a:stretch>
            <a:fillRect/>
          </a:stretch>
        </p:blipFill>
        <p:spPr>
          <a:xfrm>
            <a:off x="5715000" y="116632"/>
            <a:ext cx="254000" cy="254000"/>
          </a:xfrm>
          <a:prstGeom prst="rect">
            <a:avLst/>
          </a:prstGeom>
        </p:spPr>
      </p:pic>
      <p:pic>
        <p:nvPicPr>
          <p:cNvPr id="28" name="811_9783">
            <a:hlinkClick r:id="" action="ppaction://media"/>
            <a:extLst>
              <a:ext uri="{FF2B5EF4-FFF2-40B4-BE49-F238E27FC236}">
                <a16:creationId xmlns:a16="http://schemas.microsoft.com/office/drawing/2014/main" id="{E5FCA1C4-A6B7-4198-B6D7-AC3FC1D9F36D}"/>
              </a:ext>
            </a:extLst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35"/>
          <a:stretch>
            <a:fillRect/>
          </a:stretch>
        </p:blipFill>
        <p:spPr>
          <a:xfrm>
            <a:off x="381000" y="116632"/>
            <a:ext cx="254000" cy="254000"/>
          </a:xfrm>
          <a:prstGeom prst="rect">
            <a:avLst/>
          </a:prstGeom>
        </p:spPr>
      </p:pic>
      <p:pic>
        <p:nvPicPr>
          <p:cNvPr id="29" name="811_9784">
            <a:hlinkClick r:id="" action="ppaction://media"/>
            <a:extLst>
              <a:ext uri="{FF2B5EF4-FFF2-40B4-BE49-F238E27FC236}">
                <a16:creationId xmlns:a16="http://schemas.microsoft.com/office/drawing/2014/main" id="{2DE79E80-A92E-4715-A8EC-CE9B1D11D173}"/>
              </a:ext>
            </a:extLst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35"/>
          <a:stretch>
            <a:fillRect/>
          </a:stretch>
        </p:blipFill>
        <p:spPr>
          <a:xfrm>
            <a:off x="762000" y="116632"/>
            <a:ext cx="254000" cy="254000"/>
          </a:xfrm>
          <a:prstGeom prst="rect">
            <a:avLst/>
          </a:prstGeom>
        </p:spPr>
      </p:pic>
      <p:pic>
        <p:nvPicPr>
          <p:cNvPr id="30" name="811_9785">
            <a:hlinkClick r:id="" action="ppaction://media"/>
            <a:extLst>
              <a:ext uri="{FF2B5EF4-FFF2-40B4-BE49-F238E27FC236}">
                <a16:creationId xmlns:a16="http://schemas.microsoft.com/office/drawing/2014/main" id="{5E12573F-7AB8-42AD-8B68-297B1D33CCDD}"/>
              </a:ext>
            </a:extLst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35"/>
          <a:stretch>
            <a:fillRect/>
          </a:stretch>
        </p:blipFill>
        <p:spPr>
          <a:xfrm>
            <a:off x="1143000" y="116632"/>
            <a:ext cx="254000" cy="254000"/>
          </a:xfrm>
          <a:prstGeom prst="rect">
            <a:avLst/>
          </a:prstGeom>
        </p:spPr>
      </p:pic>
      <p:pic>
        <p:nvPicPr>
          <p:cNvPr id="31" name="811_9786">
            <a:hlinkClick r:id="" action="ppaction://media"/>
            <a:extLst>
              <a:ext uri="{FF2B5EF4-FFF2-40B4-BE49-F238E27FC236}">
                <a16:creationId xmlns:a16="http://schemas.microsoft.com/office/drawing/2014/main" id="{4F0B2E32-03CC-4018-B2EA-1B7FFF6E3D33}"/>
              </a:ext>
            </a:extLst>
          </p:cNvPr>
          <p:cNvPicPr>
            <a:picLocks noChangeAspect="1"/>
          </p:cNvPicPr>
          <p:nvPr>
            <a:audioFile r:link="rId24"/>
            <p:extLst>
              <p:ext uri="{DAA4B4D4-6D71-4841-9C94-3DE7FCFB9230}">
                <p14:media xmlns:p14="http://schemas.microsoft.com/office/powerpoint/2010/main" r:embed="rId23"/>
              </p:ext>
            </p:extLst>
          </p:nvPr>
        </p:nvPicPr>
        <p:blipFill>
          <a:blip r:embed="rId35"/>
          <a:stretch>
            <a:fillRect/>
          </a:stretch>
        </p:blipFill>
        <p:spPr>
          <a:xfrm>
            <a:off x="1524000" y="116632"/>
            <a:ext cx="254000" cy="254000"/>
          </a:xfrm>
          <a:prstGeom prst="rect">
            <a:avLst/>
          </a:prstGeom>
        </p:spPr>
      </p:pic>
      <p:pic>
        <p:nvPicPr>
          <p:cNvPr id="32" name="811_9788">
            <a:hlinkClick r:id="" action="ppaction://media"/>
            <a:extLst>
              <a:ext uri="{FF2B5EF4-FFF2-40B4-BE49-F238E27FC236}">
                <a16:creationId xmlns:a16="http://schemas.microsoft.com/office/drawing/2014/main" id="{536AE177-D18D-4A13-8239-CA32D23CE4B3}"/>
              </a:ext>
            </a:extLst>
          </p:cNvPr>
          <p:cNvPicPr>
            <a:picLocks noChangeAspect="1"/>
          </p:cNvPicPr>
          <p:nvPr>
            <a:audioFile r:link="rId26"/>
            <p:extLst>
              <p:ext uri="{DAA4B4D4-6D71-4841-9C94-3DE7FCFB9230}">
                <p14:media xmlns:p14="http://schemas.microsoft.com/office/powerpoint/2010/main" r:embed="rId25"/>
              </p:ext>
            </p:extLst>
          </p:nvPr>
        </p:nvPicPr>
        <p:blipFill>
          <a:blip r:embed="rId35"/>
          <a:stretch>
            <a:fillRect/>
          </a:stretch>
        </p:blipFill>
        <p:spPr>
          <a:xfrm>
            <a:off x="1905000" y="116632"/>
            <a:ext cx="254000" cy="254000"/>
          </a:xfrm>
          <a:prstGeom prst="rect">
            <a:avLst/>
          </a:prstGeom>
        </p:spPr>
      </p:pic>
      <p:pic>
        <p:nvPicPr>
          <p:cNvPr id="33" name="811_9789">
            <a:hlinkClick r:id="" action="ppaction://media"/>
            <a:extLst>
              <a:ext uri="{FF2B5EF4-FFF2-40B4-BE49-F238E27FC236}">
                <a16:creationId xmlns:a16="http://schemas.microsoft.com/office/drawing/2014/main" id="{365987E4-97EE-42A3-8981-455F74CB5C62}"/>
              </a:ext>
            </a:extLst>
          </p:cNvPr>
          <p:cNvPicPr>
            <a:picLocks noChangeAspect="1"/>
          </p:cNvPicPr>
          <p:nvPr>
            <a:audioFile r:link="rId28"/>
            <p:extLst>
              <p:ext uri="{DAA4B4D4-6D71-4841-9C94-3DE7FCFB9230}">
                <p14:media xmlns:p14="http://schemas.microsoft.com/office/powerpoint/2010/main" r:embed="rId27"/>
              </p:ext>
            </p:extLst>
          </p:nvPr>
        </p:nvPicPr>
        <p:blipFill>
          <a:blip r:embed="rId35"/>
          <a:stretch>
            <a:fillRect/>
          </a:stretch>
        </p:blipFill>
        <p:spPr>
          <a:xfrm>
            <a:off x="2286000" y="116632"/>
            <a:ext cx="254000" cy="254000"/>
          </a:xfrm>
          <a:prstGeom prst="rect">
            <a:avLst/>
          </a:prstGeom>
        </p:spPr>
      </p:pic>
      <p:pic>
        <p:nvPicPr>
          <p:cNvPr id="34" name="811_9790">
            <a:hlinkClick r:id="" action="ppaction://media"/>
            <a:extLst>
              <a:ext uri="{FF2B5EF4-FFF2-40B4-BE49-F238E27FC236}">
                <a16:creationId xmlns:a16="http://schemas.microsoft.com/office/drawing/2014/main" id="{23AA8950-F892-4D66-904D-9456F26E74F7}"/>
              </a:ext>
            </a:extLst>
          </p:cNvPr>
          <p:cNvPicPr>
            <a:picLocks noChangeAspect="1"/>
          </p:cNvPicPr>
          <p:nvPr>
            <a:audioFile r:link="rId30"/>
            <p:extLst>
              <p:ext uri="{DAA4B4D4-6D71-4841-9C94-3DE7FCFB9230}">
                <p14:media xmlns:p14="http://schemas.microsoft.com/office/powerpoint/2010/main" r:embed="rId29"/>
              </p:ext>
            </p:extLst>
          </p:nvPr>
        </p:nvPicPr>
        <p:blipFill>
          <a:blip r:embed="rId35"/>
          <a:stretch>
            <a:fillRect/>
          </a:stretch>
        </p:blipFill>
        <p:spPr>
          <a:xfrm>
            <a:off x="2667000" y="116632"/>
            <a:ext cx="254000" cy="254000"/>
          </a:xfrm>
          <a:prstGeom prst="rect">
            <a:avLst/>
          </a:prstGeom>
        </p:spPr>
      </p:pic>
      <p:sp>
        <p:nvSpPr>
          <p:cNvPr id="35" name="Textfeld 36">
            <a:extLst>
              <a:ext uri="{FF2B5EF4-FFF2-40B4-BE49-F238E27FC236}">
                <a16:creationId xmlns:a16="http://schemas.microsoft.com/office/drawing/2014/main" id="{1B6673B1-715E-44FA-85BE-AA8F76AAF4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a/ä 03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182EC14-92E6-4B47-A5A8-CE8DE9C68A8A}"/>
              </a:ext>
            </a:extLst>
          </p:cNvPr>
          <p:cNvSpPr txBox="1"/>
          <p:nvPr/>
        </p:nvSpPr>
        <p:spPr>
          <a:xfrm>
            <a:off x="190500" y="6724134"/>
            <a:ext cx="408797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Übungen\Rechtschreibförderung\ä oder e\ä oder e 03 Lernzieldiktat.pptx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1373295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504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8646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6426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10057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5877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8176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6687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6008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5773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6426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8515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6948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6373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4754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7523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6008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0" dur="5773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5" dur="6426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0" dur="8515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5" dur="6948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6373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5" dur="4754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0" dur="7523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5" dur="504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0" dur="8646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5" dur="6426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0" dur="10057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5" dur="5877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8176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5" dur="6687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audio>
              <p:cMediaNode vol="80000">
                <p:cTn id="1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 vol="80000">
                <p:cTn id="1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 vol="80000">
                <p:cTn id="1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 vol="80000">
                <p:cTn id="1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 vol="80000">
                <p:cTn id="1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 vol="80000">
                <p:cTn id="1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audio>
              <p:cMediaNode vol="80000">
                <p:cTn id="1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vol="80000">
                <p:cTn id="1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 vol="80000">
                <p:cTn id="1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vol="80000">
                <p:cTn id="1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audio>
              <p:cMediaNode vol="80000">
                <p:cTn id="13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audio>
              <p:cMediaNode vol="80000">
                <p:cTn id="1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audio>
              <p:cMediaNode vol="80000">
                <p:cTn id="1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  <p:audio>
              <p:cMediaNode vol="80000">
                <p:cTn id="13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  <p:audio>
              <p:cMediaNode vol="80000">
                <p:cTn id="1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</p:childTnLst>
        </p:cTn>
      </p:par>
    </p:tnLst>
    <p:bldLst>
      <p:bldP spid="13" grpId="0" animBg="1"/>
      <p:bldP spid="16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316</Words>
  <Application>Microsoft Office PowerPoint</Application>
  <PresentationFormat>Breitbild</PresentationFormat>
  <Paragraphs>56</Paragraphs>
  <Slides>3</Slides>
  <Notes>0</Notes>
  <HiddenSlides>0</HiddenSlides>
  <MMClips>30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3</vt:i4>
      </vt:variant>
    </vt:vector>
  </HeadingPairs>
  <TitlesOfParts>
    <vt:vector size="13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2213</cp:revision>
  <cp:lastPrinted>2024-04-24T12:22:00Z</cp:lastPrinted>
  <dcterms:created xsi:type="dcterms:W3CDTF">2012-08-26T07:44:46Z</dcterms:created>
  <dcterms:modified xsi:type="dcterms:W3CDTF">2024-05-26T14:43:31Z</dcterms:modified>
</cp:coreProperties>
</file>