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3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4.xml" ContentType="application/vnd.openxmlformats-officedocument.theme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5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theme/theme6.xml" ContentType="application/vnd.openxmlformats-officedocument.theme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theme/theme7.xml" ContentType="application/vnd.openxmlformats-officedocument.theme+xml"/>
  <Override PartName="/ppt/theme/theme8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20" r:id="rId2"/>
    <p:sldMasterId id="2147483708" r:id="rId3"/>
    <p:sldMasterId id="2147483696" r:id="rId4"/>
    <p:sldMasterId id="2147483684" r:id="rId5"/>
    <p:sldMasterId id="2147483672" r:id="rId6"/>
    <p:sldMasterId id="2147483660" r:id="rId7"/>
  </p:sldMasterIdLst>
  <p:notesMasterIdLst>
    <p:notesMasterId r:id="rId12"/>
  </p:notesMasterIdLst>
  <p:sldIdLst>
    <p:sldId id="696" r:id="rId8"/>
    <p:sldId id="802" r:id="rId9"/>
    <p:sldId id="804" r:id="rId10"/>
    <p:sldId id="636" r:id="rId11"/>
  </p:sldIdLst>
  <p:sldSz cx="12192000" cy="6858000"/>
  <p:notesSz cx="6742113" cy="9875838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11" userDrawn="1">
          <p15:clr>
            <a:srgbClr val="A4A3A4"/>
          </p15:clr>
        </p15:guide>
        <p15:guide id="2" pos="2123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ichael Sokaliwska" initials="MS" lastIdx="1" clrIdx="0"/>
  <p:cmAuthor id="2" name="Siegbert Rudolph" initials="SR" lastIdx="3" clrIdx="1">
    <p:extLst>
      <p:ext uri="{19B8F6BF-5375-455C-9EA6-DF929625EA0E}">
        <p15:presenceInfo xmlns:p15="http://schemas.microsoft.com/office/powerpoint/2012/main" userId="2af4d44886c067cc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4343"/>
    <a:srgbClr val="00F62F"/>
    <a:srgbClr val="0070C0"/>
    <a:srgbClr val="F60000"/>
    <a:srgbClr val="98B5D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BC37A22-DDF7-4353-A6EF-5748B9AEF76E}" v="2" dt="2024-05-26T14:42:31.47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5399" autoAdjust="0"/>
    <p:restoredTop sz="94692" autoAdjust="0"/>
  </p:normalViewPr>
  <p:slideViewPr>
    <p:cSldViewPr>
      <p:cViewPr varScale="1">
        <p:scale>
          <a:sx n="85" d="100"/>
          <a:sy n="85" d="100"/>
        </p:scale>
        <p:origin x="60" y="7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79" d="100"/>
          <a:sy n="79" d="100"/>
        </p:scale>
        <p:origin x="-3378" y="-108"/>
      </p:cViewPr>
      <p:guideLst>
        <p:guide orient="horz" pos="3111"/>
        <p:guide pos="2123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commentAuthors" Target="commentAuthors.xml"/><Relationship Id="rId18" Type="http://schemas.microsoft.com/office/2016/11/relationships/changesInfo" Target="changesInfos/changesInfo1.xml"/><Relationship Id="rId3" Type="http://schemas.openxmlformats.org/officeDocument/2006/relationships/slideMaster" Target="slideMasters/slideMaster3.xml"/><Relationship Id="rId7" Type="http://schemas.openxmlformats.org/officeDocument/2006/relationships/slideMaster" Target="slideMasters/slideMaster7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4.xml"/><Relationship Id="rId5" Type="http://schemas.openxmlformats.org/officeDocument/2006/relationships/slideMaster" Target="slideMasters/slideMaster5.xml"/><Relationship Id="rId15" Type="http://schemas.openxmlformats.org/officeDocument/2006/relationships/viewProps" Target="viewProps.xml"/><Relationship Id="rId10" Type="http://schemas.openxmlformats.org/officeDocument/2006/relationships/slide" Target="slides/slide3.xml"/><Relationship Id="rId19" Type="http://schemas.microsoft.com/office/2015/10/relationships/revisionInfo" Target="revisionInfo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2.xml"/><Relationship Id="rId1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iegbert Rudolph" userId="2af4d44886c067cc" providerId="LiveId" clId="{F7AB0127-4B2C-4C0B-B782-A89444252FB8}"/>
    <pc:docChg chg="undo custSel addSld delSld modSld">
      <pc:chgData name="Siegbert Rudolph" userId="2af4d44886c067cc" providerId="LiveId" clId="{F7AB0127-4B2C-4C0B-B782-A89444252FB8}" dt="2021-09-11T07:08:37.972" v="1856"/>
      <pc:docMkLst>
        <pc:docMk/>
      </pc:docMkLst>
      <pc:sldChg chg="addSp delSp modSp add del mod modTransition modAnim">
        <pc:chgData name="Siegbert Rudolph" userId="2af4d44886c067cc" providerId="LiveId" clId="{F7AB0127-4B2C-4C0B-B782-A89444252FB8}" dt="2021-08-29T15:14:26.277" v="1516" actId="1076"/>
        <pc:sldMkLst>
          <pc:docMk/>
          <pc:sldMk cId="1373295691" sldId="636"/>
        </pc:sldMkLst>
        <pc:spChg chg="mod">
          <ac:chgData name="Siegbert Rudolph" userId="2af4d44886c067cc" providerId="LiveId" clId="{F7AB0127-4B2C-4C0B-B782-A89444252FB8}" dt="2021-08-29T15:14:26.277" v="1516" actId="1076"/>
          <ac:spMkLst>
            <pc:docMk/>
            <pc:sldMk cId="1373295691" sldId="636"/>
            <ac:spMk id="2" creationId="{301B13F8-E1B5-4EDB-9287-B20CC6927A28}"/>
          </ac:spMkLst>
        </pc:spChg>
        <pc:spChg chg="del">
          <ac:chgData name="Siegbert Rudolph" userId="2af4d44886c067cc" providerId="LiveId" clId="{F7AB0127-4B2C-4C0B-B782-A89444252FB8}" dt="2021-08-29T14:48:53.368" v="1485" actId="478"/>
          <ac:spMkLst>
            <pc:docMk/>
            <pc:sldMk cId="1373295691" sldId="636"/>
            <ac:spMk id="2" creationId="{71B18315-5AFD-4B59-8654-9F18A1EF16C8}"/>
          </ac:spMkLst>
        </pc:spChg>
        <pc:spChg chg="add del mod">
          <ac:chgData name="Siegbert Rudolph" userId="2af4d44886c067cc" providerId="LiveId" clId="{F7AB0127-4B2C-4C0B-B782-A89444252FB8}" dt="2021-08-29T14:48:30.711" v="1460" actId="478"/>
          <ac:spMkLst>
            <pc:docMk/>
            <pc:sldMk cId="1373295691" sldId="636"/>
            <ac:spMk id="4" creationId="{D63C63B6-F5A4-43FE-B60E-0D1BFF10704B}"/>
          </ac:spMkLst>
        </pc:spChg>
        <pc:spChg chg="del">
          <ac:chgData name="Siegbert Rudolph" userId="2af4d44886c067cc" providerId="LiveId" clId="{F7AB0127-4B2C-4C0B-B782-A89444252FB8}" dt="2021-08-29T14:38:48.653" v="1144" actId="478"/>
          <ac:spMkLst>
            <pc:docMk/>
            <pc:sldMk cId="1373295691" sldId="636"/>
            <ac:spMk id="8" creationId="{4214F66D-6FB7-4984-AA99-D48C6F486401}"/>
          </ac:spMkLst>
        </pc:spChg>
        <pc:spChg chg="del">
          <ac:chgData name="Siegbert Rudolph" userId="2af4d44886c067cc" providerId="LiveId" clId="{F7AB0127-4B2C-4C0B-B782-A89444252FB8}" dt="2021-08-29T14:38:48.653" v="1144" actId="478"/>
          <ac:spMkLst>
            <pc:docMk/>
            <pc:sldMk cId="1373295691" sldId="636"/>
            <ac:spMk id="12" creationId="{18C29B98-2F91-4358-913D-7879035070A0}"/>
          </ac:spMkLst>
        </pc:spChg>
        <pc:spChg chg="add mod">
          <ac:chgData name="Siegbert Rudolph" userId="2af4d44886c067cc" providerId="LiveId" clId="{F7AB0127-4B2C-4C0B-B782-A89444252FB8}" dt="2021-08-29T14:38:50.731" v="1145"/>
          <ac:spMkLst>
            <pc:docMk/>
            <pc:sldMk cId="1373295691" sldId="636"/>
            <ac:spMk id="13" creationId="{9EE495B0-B621-4625-8556-5016DC088C5D}"/>
          </ac:spMkLst>
        </pc:spChg>
        <pc:spChg chg="add mod">
          <ac:chgData name="Siegbert Rudolph" userId="2af4d44886c067cc" providerId="LiveId" clId="{F7AB0127-4B2C-4C0B-B782-A89444252FB8}" dt="2021-08-29T14:38:50.731" v="1145"/>
          <ac:spMkLst>
            <pc:docMk/>
            <pc:sldMk cId="1373295691" sldId="636"/>
            <ac:spMk id="16" creationId="{6372954E-16F5-42FC-98BC-717452D28D59}"/>
          </ac:spMkLst>
        </pc:spChg>
        <pc:spChg chg="add mod">
          <ac:chgData name="Siegbert Rudolph" userId="2af4d44886c067cc" providerId="LiveId" clId="{F7AB0127-4B2C-4C0B-B782-A89444252FB8}" dt="2021-08-29T14:48:39.036" v="1463" actId="20577"/>
          <ac:spMkLst>
            <pc:docMk/>
            <pc:sldMk cId="1373295691" sldId="636"/>
            <ac:spMk id="18" creationId="{D9299207-EA4D-4FA1-BFEC-6C01540B8BF1}"/>
          </ac:spMkLst>
        </pc:spChg>
        <pc:spChg chg="add mod">
          <ac:chgData name="Siegbert Rudolph" userId="2af4d44886c067cc" providerId="LiveId" clId="{F7AB0127-4B2C-4C0B-B782-A89444252FB8}" dt="2021-08-29T14:48:50.259" v="1484" actId="207"/>
          <ac:spMkLst>
            <pc:docMk/>
            <pc:sldMk cId="1373295691" sldId="636"/>
            <ac:spMk id="19" creationId="{2EB2AB0D-A601-4334-8282-598B917517F7}"/>
          </ac:spMkLst>
        </pc:spChg>
        <pc:spChg chg="del">
          <ac:chgData name="Siegbert Rudolph" userId="2af4d44886c067cc" providerId="LiveId" clId="{F7AB0127-4B2C-4C0B-B782-A89444252FB8}" dt="2021-08-29T14:48:34.101" v="1461" actId="478"/>
          <ac:spMkLst>
            <pc:docMk/>
            <pc:sldMk cId="1373295691" sldId="636"/>
            <ac:spMk id="23" creationId="{DCAE7397-DA21-4D9F-B154-BC75292A0EB6}"/>
          </ac:spMkLst>
        </pc:spChg>
        <pc:spChg chg="del">
          <ac:chgData name="Siegbert Rudolph" userId="2af4d44886c067cc" providerId="LiveId" clId="{F7AB0127-4B2C-4C0B-B782-A89444252FB8}" dt="2021-08-29T14:48:29.180" v="1459" actId="478"/>
          <ac:spMkLst>
            <pc:docMk/>
            <pc:sldMk cId="1373295691" sldId="636"/>
            <ac:spMk id="24" creationId="{9753A262-E233-496C-ACA6-3BEF653DF143}"/>
          </ac:spMkLst>
        </pc:spChg>
        <pc:picChg chg="del">
          <ac:chgData name="Siegbert Rudolph" userId="2af4d44886c067cc" providerId="LiveId" clId="{F7AB0127-4B2C-4C0B-B782-A89444252FB8}" dt="2021-08-29T14:38:48.653" v="1144" actId="478"/>
          <ac:picMkLst>
            <pc:docMk/>
            <pc:sldMk cId="1373295691" sldId="636"/>
            <ac:picMk id="9" creationId="{B23DBC86-8521-45D3-971C-84F85A46648D}"/>
          </ac:picMkLst>
        </pc:picChg>
        <pc:picChg chg="del">
          <ac:chgData name="Siegbert Rudolph" userId="2af4d44886c067cc" providerId="LiveId" clId="{F7AB0127-4B2C-4C0B-B782-A89444252FB8}" dt="2021-08-29T14:38:48.653" v="1144" actId="478"/>
          <ac:picMkLst>
            <pc:docMk/>
            <pc:sldMk cId="1373295691" sldId="636"/>
            <ac:picMk id="10" creationId="{1B54762C-622D-407B-B4C9-15B81E0C3743}"/>
          </ac:picMkLst>
        </pc:picChg>
        <pc:picChg chg="del">
          <ac:chgData name="Siegbert Rudolph" userId="2af4d44886c067cc" providerId="LiveId" clId="{F7AB0127-4B2C-4C0B-B782-A89444252FB8}" dt="2021-08-29T14:38:48.653" v="1144" actId="478"/>
          <ac:picMkLst>
            <pc:docMk/>
            <pc:sldMk cId="1373295691" sldId="636"/>
            <ac:picMk id="11" creationId="{5C8133B2-D6F8-4C50-8D58-BC74613A1953}"/>
          </ac:picMkLst>
        </pc:picChg>
        <pc:picChg chg="add mod">
          <ac:chgData name="Siegbert Rudolph" userId="2af4d44886c067cc" providerId="LiveId" clId="{F7AB0127-4B2C-4C0B-B782-A89444252FB8}" dt="2021-08-29T14:38:50.731" v="1145"/>
          <ac:picMkLst>
            <pc:docMk/>
            <pc:sldMk cId="1373295691" sldId="636"/>
            <ac:picMk id="14" creationId="{13419C34-7319-4E64-A2B4-34BA5FF65543}"/>
          </ac:picMkLst>
        </pc:picChg>
        <pc:picChg chg="add mod">
          <ac:chgData name="Siegbert Rudolph" userId="2af4d44886c067cc" providerId="LiveId" clId="{F7AB0127-4B2C-4C0B-B782-A89444252FB8}" dt="2021-08-29T14:38:50.731" v="1145"/>
          <ac:picMkLst>
            <pc:docMk/>
            <pc:sldMk cId="1373295691" sldId="636"/>
            <ac:picMk id="15" creationId="{7695B52C-E65D-49DF-B4AE-6D119DAEE58E}"/>
          </ac:picMkLst>
        </pc:picChg>
        <pc:picChg chg="add mod">
          <ac:chgData name="Siegbert Rudolph" userId="2af4d44886c067cc" providerId="LiveId" clId="{F7AB0127-4B2C-4C0B-B782-A89444252FB8}" dt="2021-08-29T14:39:00.516" v="1146"/>
          <ac:picMkLst>
            <pc:docMk/>
            <pc:sldMk cId="1373295691" sldId="636"/>
            <ac:picMk id="17" creationId="{1A95B356-7D88-41A0-83D3-63F3087EDC8A}"/>
          </ac:picMkLst>
        </pc:picChg>
      </pc:sldChg>
      <pc:sldChg chg="addSp delSp modSp mod delAnim modAnim">
        <pc:chgData name="Siegbert Rudolph" userId="2af4d44886c067cc" providerId="LiveId" clId="{F7AB0127-4B2C-4C0B-B782-A89444252FB8}" dt="2021-08-29T15:14:26.245" v="1496" actId="1076"/>
        <pc:sldMkLst>
          <pc:docMk/>
          <pc:sldMk cId="243051450" sldId="637"/>
        </pc:sldMkLst>
        <pc:spChg chg="mod">
          <ac:chgData name="Siegbert Rudolph" userId="2af4d44886c067cc" providerId="LiveId" clId="{F7AB0127-4B2C-4C0B-B782-A89444252FB8}" dt="2021-08-29T15:14:26.245" v="1496" actId="1076"/>
          <ac:spMkLst>
            <pc:docMk/>
            <pc:sldMk cId="243051450" sldId="637"/>
            <ac:spMk id="3" creationId="{81A6C0D7-BD46-450D-AD3E-13A01604E44C}"/>
          </ac:spMkLst>
        </pc:spChg>
        <pc:spChg chg="mod">
          <ac:chgData name="Siegbert Rudolph" userId="2af4d44886c067cc" providerId="LiveId" clId="{F7AB0127-4B2C-4C0B-B782-A89444252FB8}" dt="2021-08-29T14:44:15.702" v="1264" actId="207"/>
          <ac:spMkLst>
            <pc:docMk/>
            <pc:sldMk cId="243051450" sldId="637"/>
            <ac:spMk id="4" creationId="{6FA7323E-22D2-4271-8308-4C497DCD0D47}"/>
          </ac:spMkLst>
        </pc:spChg>
        <pc:spChg chg="mod">
          <ac:chgData name="Siegbert Rudolph" userId="2af4d44886c067cc" providerId="LiveId" clId="{F7AB0127-4B2C-4C0B-B782-A89444252FB8}" dt="2021-08-29T14:44:49.978" v="1354" actId="20577"/>
          <ac:spMkLst>
            <pc:docMk/>
            <pc:sldMk cId="243051450" sldId="637"/>
            <ac:spMk id="5" creationId="{2D03B394-CF9B-4107-B269-9FB9700DE8AC}"/>
          </ac:spMkLst>
        </pc:spChg>
        <pc:spChg chg="add mod">
          <ac:chgData name="Siegbert Rudolph" userId="2af4d44886c067cc" providerId="LiveId" clId="{F7AB0127-4B2C-4C0B-B782-A89444252FB8}" dt="2021-08-29T14:42:25.126" v="1217" actId="1035"/>
          <ac:spMkLst>
            <pc:docMk/>
            <pc:sldMk cId="243051450" sldId="637"/>
            <ac:spMk id="6" creationId="{F2008DD6-A25F-47F7-86C4-DB293C1059D2}"/>
          </ac:spMkLst>
        </pc:spChg>
        <pc:spChg chg="add mod">
          <ac:chgData name="Siegbert Rudolph" userId="2af4d44886c067cc" providerId="LiveId" clId="{F7AB0127-4B2C-4C0B-B782-A89444252FB8}" dt="2021-08-29T14:42:25.126" v="1217" actId="1035"/>
          <ac:spMkLst>
            <pc:docMk/>
            <pc:sldMk cId="243051450" sldId="637"/>
            <ac:spMk id="7" creationId="{DF1C3A04-9CD7-46F1-B465-12E6E78A6190}"/>
          </ac:spMkLst>
        </pc:spChg>
        <pc:spChg chg="add mod">
          <ac:chgData name="Siegbert Rudolph" userId="2af4d44886c067cc" providerId="LiveId" clId="{F7AB0127-4B2C-4C0B-B782-A89444252FB8}" dt="2021-08-29T14:42:25.126" v="1217" actId="1035"/>
          <ac:spMkLst>
            <pc:docMk/>
            <pc:sldMk cId="243051450" sldId="637"/>
            <ac:spMk id="8" creationId="{94F49720-06E0-49DE-A9D5-5391FFEB0877}"/>
          </ac:spMkLst>
        </pc:spChg>
        <pc:spChg chg="add mod">
          <ac:chgData name="Siegbert Rudolph" userId="2af4d44886c067cc" providerId="LiveId" clId="{F7AB0127-4B2C-4C0B-B782-A89444252FB8}" dt="2021-08-29T14:42:25.126" v="1217" actId="1035"/>
          <ac:spMkLst>
            <pc:docMk/>
            <pc:sldMk cId="243051450" sldId="637"/>
            <ac:spMk id="9" creationId="{DA9B0075-923C-4E51-93F7-EFE4BFAADE9A}"/>
          </ac:spMkLst>
        </pc:spChg>
        <pc:spChg chg="add mod">
          <ac:chgData name="Siegbert Rudolph" userId="2af4d44886c067cc" providerId="LiveId" clId="{F7AB0127-4B2C-4C0B-B782-A89444252FB8}" dt="2021-08-29T14:42:25.126" v="1217" actId="1035"/>
          <ac:spMkLst>
            <pc:docMk/>
            <pc:sldMk cId="243051450" sldId="637"/>
            <ac:spMk id="10" creationId="{7CA081F6-6133-4F54-AC7A-A1401A58C262}"/>
          </ac:spMkLst>
        </pc:spChg>
        <pc:spChg chg="add mod">
          <ac:chgData name="Siegbert Rudolph" userId="2af4d44886c067cc" providerId="LiveId" clId="{F7AB0127-4B2C-4C0B-B782-A89444252FB8}" dt="2021-08-29T14:42:25.126" v="1217" actId="1035"/>
          <ac:spMkLst>
            <pc:docMk/>
            <pc:sldMk cId="243051450" sldId="637"/>
            <ac:spMk id="11" creationId="{BFBA81B7-D97A-426D-A022-B152ABBDFF1F}"/>
          </ac:spMkLst>
        </pc:spChg>
        <pc:spChg chg="add mod">
          <ac:chgData name="Siegbert Rudolph" userId="2af4d44886c067cc" providerId="LiveId" clId="{F7AB0127-4B2C-4C0B-B782-A89444252FB8}" dt="2021-08-29T14:42:25.126" v="1217" actId="1035"/>
          <ac:spMkLst>
            <pc:docMk/>
            <pc:sldMk cId="243051450" sldId="637"/>
            <ac:spMk id="12" creationId="{E5CC62A9-FDD0-4962-8DEC-4D839224AD95}"/>
          </ac:spMkLst>
        </pc:spChg>
        <pc:spChg chg="add mod">
          <ac:chgData name="Siegbert Rudolph" userId="2af4d44886c067cc" providerId="LiveId" clId="{F7AB0127-4B2C-4C0B-B782-A89444252FB8}" dt="2021-08-29T14:42:25.126" v="1217" actId="1035"/>
          <ac:spMkLst>
            <pc:docMk/>
            <pc:sldMk cId="243051450" sldId="637"/>
            <ac:spMk id="13" creationId="{C4EA2287-8566-4D0C-B08D-B5936E9B5864}"/>
          </ac:spMkLst>
        </pc:spChg>
        <pc:spChg chg="add mod">
          <ac:chgData name="Siegbert Rudolph" userId="2af4d44886c067cc" providerId="LiveId" clId="{F7AB0127-4B2C-4C0B-B782-A89444252FB8}" dt="2021-08-29T14:42:25.126" v="1217" actId="1035"/>
          <ac:spMkLst>
            <pc:docMk/>
            <pc:sldMk cId="243051450" sldId="637"/>
            <ac:spMk id="14" creationId="{D9D2FCF5-7E32-447C-B7B1-55123563295C}"/>
          </ac:spMkLst>
        </pc:spChg>
        <pc:spChg chg="add mod">
          <ac:chgData name="Siegbert Rudolph" userId="2af4d44886c067cc" providerId="LiveId" clId="{F7AB0127-4B2C-4C0B-B782-A89444252FB8}" dt="2021-08-29T14:42:25.126" v="1217" actId="1035"/>
          <ac:spMkLst>
            <pc:docMk/>
            <pc:sldMk cId="243051450" sldId="637"/>
            <ac:spMk id="15" creationId="{E39D2AD4-C2EF-441A-BE57-51C4636C38AF}"/>
          </ac:spMkLst>
        </pc:spChg>
        <pc:spChg chg="add mod">
          <ac:chgData name="Siegbert Rudolph" userId="2af4d44886c067cc" providerId="LiveId" clId="{F7AB0127-4B2C-4C0B-B782-A89444252FB8}" dt="2021-08-29T14:42:25.126" v="1217" actId="1035"/>
          <ac:spMkLst>
            <pc:docMk/>
            <pc:sldMk cId="243051450" sldId="637"/>
            <ac:spMk id="16" creationId="{96FC8F1B-B5BB-4AB4-AD47-18E1805313F2}"/>
          </ac:spMkLst>
        </pc:spChg>
        <pc:spChg chg="add mod">
          <ac:chgData name="Siegbert Rudolph" userId="2af4d44886c067cc" providerId="LiveId" clId="{F7AB0127-4B2C-4C0B-B782-A89444252FB8}" dt="2021-08-29T14:42:25.126" v="1217" actId="1035"/>
          <ac:spMkLst>
            <pc:docMk/>
            <pc:sldMk cId="243051450" sldId="637"/>
            <ac:spMk id="17" creationId="{080483F8-65E3-49C5-9F73-021D6D4613AE}"/>
          </ac:spMkLst>
        </pc:spChg>
        <pc:spChg chg="add mod">
          <ac:chgData name="Siegbert Rudolph" userId="2af4d44886c067cc" providerId="LiveId" clId="{F7AB0127-4B2C-4C0B-B782-A89444252FB8}" dt="2021-08-29T14:42:25.126" v="1217" actId="1035"/>
          <ac:spMkLst>
            <pc:docMk/>
            <pc:sldMk cId="243051450" sldId="637"/>
            <ac:spMk id="18" creationId="{77AB08DD-56AB-4AB5-B687-24AEBCF682EC}"/>
          </ac:spMkLst>
        </pc:spChg>
        <pc:spChg chg="add mod">
          <ac:chgData name="Siegbert Rudolph" userId="2af4d44886c067cc" providerId="LiveId" clId="{F7AB0127-4B2C-4C0B-B782-A89444252FB8}" dt="2021-08-29T14:42:25.126" v="1217" actId="1035"/>
          <ac:spMkLst>
            <pc:docMk/>
            <pc:sldMk cId="243051450" sldId="637"/>
            <ac:spMk id="19" creationId="{AEDC3241-BC7A-46F5-B19A-23312C63DFA1}"/>
          </ac:spMkLst>
        </pc:spChg>
        <pc:spChg chg="add mod">
          <ac:chgData name="Siegbert Rudolph" userId="2af4d44886c067cc" providerId="LiveId" clId="{F7AB0127-4B2C-4C0B-B782-A89444252FB8}" dt="2021-08-29T14:42:25.126" v="1217" actId="1035"/>
          <ac:spMkLst>
            <pc:docMk/>
            <pc:sldMk cId="243051450" sldId="637"/>
            <ac:spMk id="20" creationId="{1A758223-E5B4-4681-8EA6-4B0A0086810E}"/>
          </ac:spMkLst>
        </pc:spChg>
        <pc:spChg chg="add mod">
          <ac:chgData name="Siegbert Rudolph" userId="2af4d44886c067cc" providerId="LiveId" clId="{F7AB0127-4B2C-4C0B-B782-A89444252FB8}" dt="2021-08-29T14:42:25.126" v="1217" actId="1035"/>
          <ac:spMkLst>
            <pc:docMk/>
            <pc:sldMk cId="243051450" sldId="637"/>
            <ac:spMk id="21" creationId="{EAE9C528-2381-4174-B26E-AB391C9E0773}"/>
          </ac:spMkLst>
        </pc:spChg>
        <pc:spChg chg="add mod">
          <ac:chgData name="Siegbert Rudolph" userId="2af4d44886c067cc" providerId="LiveId" clId="{F7AB0127-4B2C-4C0B-B782-A89444252FB8}" dt="2021-08-29T14:42:25.126" v="1217" actId="1035"/>
          <ac:spMkLst>
            <pc:docMk/>
            <pc:sldMk cId="243051450" sldId="637"/>
            <ac:spMk id="22" creationId="{0EE8D6A1-0B19-45F4-B487-98B7D1689BBB}"/>
          </ac:spMkLst>
        </pc:spChg>
        <pc:spChg chg="add mod">
          <ac:chgData name="Siegbert Rudolph" userId="2af4d44886c067cc" providerId="LiveId" clId="{F7AB0127-4B2C-4C0B-B782-A89444252FB8}" dt="2021-08-29T14:42:25.126" v="1217" actId="1035"/>
          <ac:spMkLst>
            <pc:docMk/>
            <pc:sldMk cId="243051450" sldId="637"/>
            <ac:spMk id="23" creationId="{66C89C27-1238-4654-A298-94B4C5953D88}"/>
          </ac:spMkLst>
        </pc:spChg>
        <pc:spChg chg="add mod">
          <ac:chgData name="Siegbert Rudolph" userId="2af4d44886c067cc" providerId="LiveId" clId="{F7AB0127-4B2C-4C0B-B782-A89444252FB8}" dt="2021-08-29T14:42:25.126" v="1217" actId="1035"/>
          <ac:spMkLst>
            <pc:docMk/>
            <pc:sldMk cId="243051450" sldId="637"/>
            <ac:spMk id="24" creationId="{77AA27DA-8103-4DBC-8A74-45798F5523A8}"/>
          </ac:spMkLst>
        </pc:spChg>
        <pc:spChg chg="add mod">
          <ac:chgData name="Siegbert Rudolph" userId="2af4d44886c067cc" providerId="LiveId" clId="{F7AB0127-4B2C-4C0B-B782-A89444252FB8}" dt="2021-08-29T14:42:25.126" v="1217" actId="1035"/>
          <ac:spMkLst>
            <pc:docMk/>
            <pc:sldMk cId="243051450" sldId="637"/>
            <ac:spMk id="25" creationId="{D767047B-FA61-4A63-ACFE-41FD8BD35CCC}"/>
          </ac:spMkLst>
        </pc:spChg>
        <pc:spChg chg="add mod">
          <ac:chgData name="Siegbert Rudolph" userId="2af4d44886c067cc" providerId="LiveId" clId="{F7AB0127-4B2C-4C0B-B782-A89444252FB8}" dt="2021-08-29T14:42:25.126" v="1217" actId="1035"/>
          <ac:spMkLst>
            <pc:docMk/>
            <pc:sldMk cId="243051450" sldId="637"/>
            <ac:spMk id="26" creationId="{C86D96BB-9762-4A32-9D14-625F29A25DD3}"/>
          </ac:spMkLst>
        </pc:spChg>
        <pc:spChg chg="add mod">
          <ac:chgData name="Siegbert Rudolph" userId="2af4d44886c067cc" providerId="LiveId" clId="{F7AB0127-4B2C-4C0B-B782-A89444252FB8}" dt="2021-08-29T14:42:25.126" v="1217" actId="1035"/>
          <ac:spMkLst>
            <pc:docMk/>
            <pc:sldMk cId="243051450" sldId="637"/>
            <ac:spMk id="27" creationId="{CFDCE0A7-BD17-47E7-977C-752306648C49}"/>
          </ac:spMkLst>
        </pc:spChg>
        <pc:spChg chg="add mod">
          <ac:chgData name="Siegbert Rudolph" userId="2af4d44886c067cc" providerId="LiveId" clId="{F7AB0127-4B2C-4C0B-B782-A89444252FB8}" dt="2021-08-29T14:42:25.126" v="1217" actId="1035"/>
          <ac:spMkLst>
            <pc:docMk/>
            <pc:sldMk cId="243051450" sldId="637"/>
            <ac:spMk id="28" creationId="{CC3C9D97-4FCA-49BC-A31A-99674AA271C2}"/>
          </ac:spMkLst>
        </pc:spChg>
        <pc:spChg chg="add mod">
          <ac:chgData name="Siegbert Rudolph" userId="2af4d44886c067cc" providerId="LiveId" clId="{F7AB0127-4B2C-4C0B-B782-A89444252FB8}" dt="2021-08-29T14:42:25.126" v="1217" actId="1035"/>
          <ac:spMkLst>
            <pc:docMk/>
            <pc:sldMk cId="243051450" sldId="637"/>
            <ac:spMk id="29" creationId="{5D16A960-0483-489F-B253-5C5868A7F0A3}"/>
          </ac:spMkLst>
        </pc:spChg>
        <pc:spChg chg="add mod">
          <ac:chgData name="Siegbert Rudolph" userId="2af4d44886c067cc" providerId="LiveId" clId="{F7AB0127-4B2C-4C0B-B782-A89444252FB8}" dt="2021-08-29T14:42:25.126" v="1217" actId="1035"/>
          <ac:spMkLst>
            <pc:docMk/>
            <pc:sldMk cId="243051450" sldId="637"/>
            <ac:spMk id="30" creationId="{A66FA272-6FEB-4109-823B-2C4F304942BA}"/>
          </ac:spMkLst>
        </pc:spChg>
        <pc:spChg chg="add del mod">
          <ac:chgData name="Siegbert Rudolph" userId="2af4d44886c067cc" providerId="LiveId" clId="{F7AB0127-4B2C-4C0B-B782-A89444252FB8}" dt="2021-08-29T14:41:46.750" v="1199" actId="21"/>
          <ac:spMkLst>
            <pc:docMk/>
            <pc:sldMk cId="243051450" sldId="637"/>
            <ac:spMk id="43" creationId="{3A25AA05-5F11-42FD-897F-79C350E50370}"/>
          </ac:spMkLst>
        </pc:spChg>
        <pc:spChg chg="add del mod">
          <ac:chgData name="Siegbert Rudolph" userId="2af4d44886c067cc" providerId="LiveId" clId="{F7AB0127-4B2C-4C0B-B782-A89444252FB8}" dt="2021-08-29T14:41:46.750" v="1199" actId="21"/>
          <ac:spMkLst>
            <pc:docMk/>
            <pc:sldMk cId="243051450" sldId="637"/>
            <ac:spMk id="44" creationId="{9739A4D7-FE43-4EC4-ABEA-5EA256B4E231}"/>
          </ac:spMkLst>
        </pc:spChg>
        <pc:spChg chg="add del mod">
          <ac:chgData name="Siegbert Rudolph" userId="2af4d44886c067cc" providerId="LiveId" clId="{F7AB0127-4B2C-4C0B-B782-A89444252FB8}" dt="2021-08-29T14:41:46.750" v="1199" actId="21"/>
          <ac:spMkLst>
            <pc:docMk/>
            <pc:sldMk cId="243051450" sldId="637"/>
            <ac:spMk id="45" creationId="{98A3A73C-2655-48EB-9B90-5EA5D7DDA2B2}"/>
          </ac:spMkLst>
        </pc:spChg>
        <pc:spChg chg="add del mod">
          <ac:chgData name="Siegbert Rudolph" userId="2af4d44886c067cc" providerId="LiveId" clId="{F7AB0127-4B2C-4C0B-B782-A89444252FB8}" dt="2021-08-29T14:40:50.507" v="1188" actId="478"/>
          <ac:spMkLst>
            <pc:docMk/>
            <pc:sldMk cId="243051450" sldId="637"/>
            <ac:spMk id="46" creationId="{25B6AC29-AF85-4411-8733-5AB1E0D786CB}"/>
          </ac:spMkLst>
        </pc:spChg>
        <pc:spChg chg="add del mod">
          <ac:chgData name="Siegbert Rudolph" userId="2af4d44886c067cc" providerId="LiveId" clId="{F7AB0127-4B2C-4C0B-B782-A89444252FB8}" dt="2021-08-29T14:40:50.507" v="1188" actId="478"/>
          <ac:spMkLst>
            <pc:docMk/>
            <pc:sldMk cId="243051450" sldId="637"/>
            <ac:spMk id="47" creationId="{519AF14E-A83F-482A-AE02-DEDE1AABE817}"/>
          </ac:spMkLst>
        </pc:spChg>
        <pc:spChg chg="add del mod">
          <ac:chgData name="Siegbert Rudolph" userId="2af4d44886c067cc" providerId="LiveId" clId="{F7AB0127-4B2C-4C0B-B782-A89444252FB8}" dt="2021-08-29T14:40:50.507" v="1188" actId="478"/>
          <ac:spMkLst>
            <pc:docMk/>
            <pc:sldMk cId="243051450" sldId="637"/>
            <ac:spMk id="48" creationId="{B2365106-5930-4DFD-AF51-7F43FA1277C7}"/>
          </ac:spMkLst>
        </pc:spChg>
        <pc:spChg chg="add del mod">
          <ac:chgData name="Siegbert Rudolph" userId="2af4d44886c067cc" providerId="LiveId" clId="{F7AB0127-4B2C-4C0B-B782-A89444252FB8}" dt="2021-08-29T14:40:50.507" v="1188" actId="478"/>
          <ac:spMkLst>
            <pc:docMk/>
            <pc:sldMk cId="243051450" sldId="637"/>
            <ac:spMk id="49" creationId="{6DA41FB4-C59E-45FA-B6B8-FC44C80D9FF8}"/>
          </ac:spMkLst>
        </pc:spChg>
        <pc:spChg chg="add del mod">
          <ac:chgData name="Siegbert Rudolph" userId="2af4d44886c067cc" providerId="LiveId" clId="{F7AB0127-4B2C-4C0B-B782-A89444252FB8}" dt="2021-08-29T14:40:50.507" v="1188" actId="478"/>
          <ac:spMkLst>
            <pc:docMk/>
            <pc:sldMk cId="243051450" sldId="637"/>
            <ac:spMk id="50" creationId="{CF983EDD-6186-4AD1-9116-FD7150A057F2}"/>
          </ac:spMkLst>
        </pc:spChg>
        <pc:spChg chg="add del mod">
          <ac:chgData name="Siegbert Rudolph" userId="2af4d44886c067cc" providerId="LiveId" clId="{F7AB0127-4B2C-4C0B-B782-A89444252FB8}" dt="2021-08-29T14:40:50.507" v="1188" actId="478"/>
          <ac:spMkLst>
            <pc:docMk/>
            <pc:sldMk cId="243051450" sldId="637"/>
            <ac:spMk id="51" creationId="{15A0CA1C-46FB-40EA-B4E5-4BC7CD4879F4}"/>
          </ac:spMkLst>
        </pc:spChg>
        <pc:spChg chg="add del mod">
          <ac:chgData name="Siegbert Rudolph" userId="2af4d44886c067cc" providerId="LiveId" clId="{F7AB0127-4B2C-4C0B-B782-A89444252FB8}" dt="2021-08-29T14:40:50.507" v="1188" actId="478"/>
          <ac:spMkLst>
            <pc:docMk/>
            <pc:sldMk cId="243051450" sldId="637"/>
            <ac:spMk id="52" creationId="{C878C625-273A-45A9-AFED-67811EAACCC3}"/>
          </ac:spMkLst>
        </pc:spChg>
        <pc:spChg chg="add del mod">
          <ac:chgData name="Siegbert Rudolph" userId="2af4d44886c067cc" providerId="LiveId" clId="{F7AB0127-4B2C-4C0B-B782-A89444252FB8}" dt="2021-08-29T14:40:50.507" v="1188" actId="478"/>
          <ac:spMkLst>
            <pc:docMk/>
            <pc:sldMk cId="243051450" sldId="637"/>
            <ac:spMk id="53" creationId="{82F5D7AD-FD11-475E-A454-FC0473B5B1B9}"/>
          </ac:spMkLst>
        </pc:spChg>
        <pc:spChg chg="add del mod">
          <ac:chgData name="Siegbert Rudolph" userId="2af4d44886c067cc" providerId="LiveId" clId="{F7AB0127-4B2C-4C0B-B782-A89444252FB8}" dt="2021-08-29T14:40:50.507" v="1188" actId="478"/>
          <ac:spMkLst>
            <pc:docMk/>
            <pc:sldMk cId="243051450" sldId="637"/>
            <ac:spMk id="54" creationId="{581D4932-4F09-47A1-8E84-D81214A62EAC}"/>
          </ac:spMkLst>
        </pc:spChg>
        <pc:spChg chg="add del mod">
          <ac:chgData name="Siegbert Rudolph" userId="2af4d44886c067cc" providerId="LiveId" clId="{F7AB0127-4B2C-4C0B-B782-A89444252FB8}" dt="2021-08-29T14:41:46.750" v="1199" actId="21"/>
          <ac:spMkLst>
            <pc:docMk/>
            <pc:sldMk cId="243051450" sldId="637"/>
            <ac:spMk id="55" creationId="{9BC45E12-D9C0-403E-B823-DC54DDE7DC51}"/>
          </ac:spMkLst>
        </pc:spChg>
        <pc:spChg chg="add del mod">
          <ac:chgData name="Siegbert Rudolph" userId="2af4d44886c067cc" providerId="LiveId" clId="{F7AB0127-4B2C-4C0B-B782-A89444252FB8}" dt="2021-08-29T14:41:46.750" v="1199" actId="21"/>
          <ac:spMkLst>
            <pc:docMk/>
            <pc:sldMk cId="243051450" sldId="637"/>
            <ac:spMk id="56" creationId="{67002BC3-89E1-4EE0-88D9-C7DC8C6B4FF8}"/>
          </ac:spMkLst>
        </pc:spChg>
        <pc:spChg chg="add del mod">
          <ac:chgData name="Siegbert Rudolph" userId="2af4d44886c067cc" providerId="LiveId" clId="{F7AB0127-4B2C-4C0B-B782-A89444252FB8}" dt="2021-08-29T14:41:46.750" v="1199" actId="21"/>
          <ac:spMkLst>
            <pc:docMk/>
            <pc:sldMk cId="243051450" sldId="637"/>
            <ac:spMk id="57" creationId="{3C16FE32-C07D-4200-85A9-95AD63275811}"/>
          </ac:spMkLst>
        </pc:spChg>
        <pc:spChg chg="add del mod">
          <ac:chgData name="Siegbert Rudolph" userId="2af4d44886c067cc" providerId="LiveId" clId="{F7AB0127-4B2C-4C0B-B782-A89444252FB8}" dt="2021-08-29T14:41:46.750" v="1199" actId="21"/>
          <ac:spMkLst>
            <pc:docMk/>
            <pc:sldMk cId="243051450" sldId="637"/>
            <ac:spMk id="58" creationId="{870D4CA0-B000-45AB-87BF-3A30D937BB10}"/>
          </ac:spMkLst>
        </pc:spChg>
        <pc:spChg chg="add del mod">
          <ac:chgData name="Siegbert Rudolph" userId="2af4d44886c067cc" providerId="LiveId" clId="{F7AB0127-4B2C-4C0B-B782-A89444252FB8}" dt="2021-08-29T14:41:46.750" v="1199" actId="21"/>
          <ac:spMkLst>
            <pc:docMk/>
            <pc:sldMk cId="243051450" sldId="637"/>
            <ac:spMk id="59" creationId="{5DDA4CD9-F936-4B11-A489-86AF165E6145}"/>
          </ac:spMkLst>
        </pc:spChg>
        <pc:spChg chg="add del mod">
          <ac:chgData name="Siegbert Rudolph" userId="2af4d44886c067cc" providerId="LiveId" clId="{F7AB0127-4B2C-4C0B-B782-A89444252FB8}" dt="2021-08-29T14:41:46.750" v="1199" actId="21"/>
          <ac:spMkLst>
            <pc:docMk/>
            <pc:sldMk cId="243051450" sldId="637"/>
            <ac:spMk id="60" creationId="{55CFB7DA-76AB-413C-8690-FB4775979CCF}"/>
          </ac:spMkLst>
        </pc:spChg>
        <pc:spChg chg="add del mod">
          <ac:chgData name="Siegbert Rudolph" userId="2af4d44886c067cc" providerId="LiveId" clId="{F7AB0127-4B2C-4C0B-B782-A89444252FB8}" dt="2021-08-29T14:41:46.750" v="1199" actId="21"/>
          <ac:spMkLst>
            <pc:docMk/>
            <pc:sldMk cId="243051450" sldId="637"/>
            <ac:spMk id="61" creationId="{84A0ADFA-469A-4E3F-82FB-7F702B237853}"/>
          </ac:spMkLst>
        </pc:spChg>
        <pc:spChg chg="add del mod">
          <ac:chgData name="Siegbert Rudolph" userId="2af4d44886c067cc" providerId="LiveId" clId="{F7AB0127-4B2C-4C0B-B782-A89444252FB8}" dt="2021-08-29T14:41:46.750" v="1199" actId="21"/>
          <ac:spMkLst>
            <pc:docMk/>
            <pc:sldMk cId="243051450" sldId="637"/>
            <ac:spMk id="62" creationId="{34736580-2071-4B6E-A143-40E4A312EFFB}"/>
          </ac:spMkLst>
        </pc:spChg>
        <pc:spChg chg="add del mod">
          <ac:chgData name="Siegbert Rudolph" userId="2af4d44886c067cc" providerId="LiveId" clId="{F7AB0127-4B2C-4C0B-B782-A89444252FB8}" dt="2021-08-29T14:41:46.750" v="1199" actId="21"/>
          <ac:spMkLst>
            <pc:docMk/>
            <pc:sldMk cId="243051450" sldId="637"/>
            <ac:spMk id="63" creationId="{C8748D00-9711-4CD0-B116-17DC53B9F68B}"/>
          </ac:spMkLst>
        </pc:spChg>
        <pc:spChg chg="add mod">
          <ac:chgData name="Siegbert Rudolph" userId="2af4d44886c067cc" providerId="LiveId" clId="{F7AB0127-4B2C-4C0B-B782-A89444252FB8}" dt="2021-08-29T14:42:52.887" v="1239" actId="20577"/>
          <ac:spMkLst>
            <pc:docMk/>
            <pc:sldMk cId="243051450" sldId="637"/>
            <ac:spMk id="65" creationId="{6327B7FD-8EB7-472C-987B-175D13D2062B}"/>
          </ac:spMkLst>
        </pc:spChg>
        <pc:spChg chg="add mod">
          <ac:chgData name="Siegbert Rudolph" userId="2af4d44886c067cc" providerId="LiveId" clId="{F7AB0127-4B2C-4C0B-B782-A89444252FB8}" dt="2021-08-29T14:43:25.150" v="1256" actId="20577"/>
          <ac:spMkLst>
            <pc:docMk/>
            <pc:sldMk cId="243051450" sldId="637"/>
            <ac:spMk id="66" creationId="{084F13E7-1AA3-40DB-ADC6-7CB8A3BAAC8D}"/>
          </ac:spMkLst>
        </pc:spChg>
        <pc:picChg chg="add mod modCrop">
          <ac:chgData name="Siegbert Rudolph" userId="2af4d44886c067cc" providerId="LiveId" clId="{F7AB0127-4B2C-4C0B-B782-A89444252FB8}" dt="2021-08-29T14:42:25.126" v="1217" actId="1035"/>
          <ac:picMkLst>
            <pc:docMk/>
            <pc:sldMk cId="243051450" sldId="637"/>
            <ac:picMk id="2" creationId="{A966A8CA-0FE5-472A-A375-3DDC1162DB77}"/>
          </ac:picMkLst>
        </pc:picChg>
        <pc:picChg chg="add mod">
          <ac:chgData name="Siegbert Rudolph" userId="2af4d44886c067cc" providerId="LiveId" clId="{F7AB0127-4B2C-4C0B-B782-A89444252FB8}" dt="2021-08-29T14:42:25.126" v="1217" actId="1035"/>
          <ac:picMkLst>
            <pc:docMk/>
            <pc:sldMk cId="243051450" sldId="637"/>
            <ac:picMk id="64" creationId="{0EA9EA87-001F-4A7F-8521-8C756EADA7C0}"/>
          </ac:picMkLst>
        </pc:picChg>
        <pc:cxnChg chg="add mod">
          <ac:chgData name="Siegbert Rudolph" userId="2af4d44886c067cc" providerId="LiveId" clId="{F7AB0127-4B2C-4C0B-B782-A89444252FB8}" dt="2021-08-29T14:42:25.126" v="1217" actId="1035"/>
          <ac:cxnSpMkLst>
            <pc:docMk/>
            <pc:sldMk cId="243051450" sldId="637"/>
            <ac:cxnSpMk id="31" creationId="{526803E3-FEA9-4C1C-AAE5-49692211FEBF}"/>
          </ac:cxnSpMkLst>
        </pc:cxnChg>
        <pc:cxnChg chg="add mod">
          <ac:chgData name="Siegbert Rudolph" userId="2af4d44886c067cc" providerId="LiveId" clId="{F7AB0127-4B2C-4C0B-B782-A89444252FB8}" dt="2021-08-29T14:42:25.126" v="1217" actId="1035"/>
          <ac:cxnSpMkLst>
            <pc:docMk/>
            <pc:sldMk cId="243051450" sldId="637"/>
            <ac:cxnSpMk id="32" creationId="{DACB2B13-CD50-45B0-AD2E-CCAEBEF55A1E}"/>
          </ac:cxnSpMkLst>
        </pc:cxnChg>
        <pc:cxnChg chg="add mod">
          <ac:chgData name="Siegbert Rudolph" userId="2af4d44886c067cc" providerId="LiveId" clId="{F7AB0127-4B2C-4C0B-B782-A89444252FB8}" dt="2021-08-29T14:42:25.126" v="1217" actId="1035"/>
          <ac:cxnSpMkLst>
            <pc:docMk/>
            <pc:sldMk cId="243051450" sldId="637"/>
            <ac:cxnSpMk id="33" creationId="{201BB8B4-78F5-4289-9AA9-1AC3F4D8AA1B}"/>
          </ac:cxnSpMkLst>
        </pc:cxnChg>
        <pc:cxnChg chg="add mod">
          <ac:chgData name="Siegbert Rudolph" userId="2af4d44886c067cc" providerId="LiveId" clId="{F7AB0127-4B2C-4C0B-B782-A89444252FB8}" dt="2021-08-29T14:42:25.126" v="1217" actId="1035"/>
          <ac:cxnSpMkLst>
            <pc:docMk/>
            <pc:sldMk cId="243051450" sldId="637"/>
            <ac:cxnSpMk id="34" creationId="{9F96B24D-0B1E-49A0-9E73-9F094E43A02B}"/>
          </ac:cxnSpMkLst>
        </pc:cxnChg>
        <pc:cxnChg chg="add mod">
          <ac:chgData name="Siegbert Rudolph" userId="2af4d44886c067cc" providerId="LiveId" clId="{F7AB0127-4B2C-4C0B-B782-A89444252FB8}" dt="2021-08-29T14:42:25.126" v="1217" actId="1035"/>
          <ac:cxnSpMkLst>
            <pc:docMk/>
            <pc:sldMk cId="243051450" sldId="637"/>
            <ac:cxnSpMk id="35" creationId="{392BBE87-BDBA-4935-94BF-D046213942EA}"/>
          </ac:cxnSpMkLst>
        </pc:cxnChg>
        <pc:cxnChg chg="add mod">
          <ac:chgData name="Siegbert Rudolph" userId="2af4d44886c067cc" providerId="LiveId" clId="{F7AB0127-4B2C-4C0B-B782-A89444252FB8}" dt="2021-08-29T14:42:25.126" v="1217" actId="1035"/>
          <ac:cxnSpMkLst>
            <pc:docMk/>
            <pc:sldMk cId="243051450" sldId="637"/>
            <ac:cxnSpMk id="36" creationId="{E2662273-AC80-4852-9D84-7AA4869273C7}"/>
          </ac:cxnSpMkLst>
        </pc:cxnChg>
        <pc:cxnChg chg="add mod">
          <ac:chgData name="Siegbert Rudolph" userId="2af4d44886c067cc" providerId="LiveId" clId="{F7AB0127-4B2C-4C0B-B782-A89444252FB8}" dt="2021-08-29T14:42:25.126" v="1217" actId="1035"/>
          <ac:cxnSpMkLst>
            <pc:docMk/>
            <pc:sldMk cId="243051450" sldId="637"/>
            <ac:cxnSpMk id="37" creationId="{A3BBA4FC-B103-462F-8E14-58388B131D96}"/>
          </ac:cxnSpMkLst>
        </pc:cxnChg>
        <pc:cxnChg chg="add mod">
          <ac:chgData name="Siegbert Rudolph" userId="2af4d44886c067cc" providerId="LiveId" clId="{F7AB0127-4B2C-4C0B-B782-A89444252FB8}" dt="2021-08-29T14:42:25.126" v="1217" actId="1035"/>
          <ac:cxnSpMkLst>
            <pc:docMk/>
            <pc:sldMk cId="243051450" sldId="637"/>
            <ac:cxnSpMk id="38" creationId="{5FF70C85-8A4E-4712-8460-4A21F9BEC336}"/>
          </ac:cxnSpMkLst>
        </pc:cxnChg>
        <pc:cxnChg chg="add mod">
          <ac:chgData name="Siegbert Rudolph" userId="2af4d44886c067cc" providerId="LiveId" clId="{F7AB0127-4B2C-4C0B-B782-A89444252FB8}" dt="2021-08-29T14:42:25.126" v="1217" actId="1035"/>
          <ac:cxnSpMkLst>
            <pc:docMk/>
            <pc:sldMk cId="243051450" sldId="637"/>
            <ac:cxnSpMk id="39" creationId="{D39A8600-48B9-4019-A97E-B8EF4173DAED}"/>
          </ac:cxnSpMkLst>
        </pc:cxnChg>
        <pc:cxnChg chg="add mod">
          <ac:chgData name="Siegbert Rudolph" userId="2af4d44886c067cc" providerId="LiveId" clId="{F7AB0127-4B2C-4C0B-B782-A89444252FB8}" dt="2021-08-29T14:42:25.126" v="1217" actId="1035"/>
          <ac:cxnSpMkLst>
            <pc:docMk/>
            <pc:sldMk cId="243051450" sldId="637"/>
            <ac:cxnSpMk id="40" creationId="{4C0A56F7-7364-420A-944C-A75EE7683778}"/>
          </ac:cxnSpMkLst>
        </pc:cxnChg>
        <pc:cxnChg chg="add mod">
          <ac:chgData name="Siegbert Rudolph" userId="2af4d44886c067cc" providerId="LiveId" clId="{F7AB0127-4B2C-4C0B-B782-A89444252FB8}" dt="2021-08-29T14:42:25.126" v="1217" actId="1035"/>
          <ac:cxnSpMkLst>
            <pc:docMk/>
            <pc:sldMk cId="243051450" sldId="637"/>
            <ac:cxnSpMk id="41" creationId="{E4B5E24D-4347-4B80-B6F2-9EF97C19E596}"/>
          </ac:cxnSpMkLst>
        </pc:cxnChg>
        <pc:cxnChg chg="add mod">
          <ac:chgData name="Siegbert Rudolph" userId="2af4d44886c067cc" providerId="LiveId" clId="{F7AB0127-4B2C-4C0B-B782-A89444252FB8}" dt="2021-08-29T14:42:25.126" v="1217" actId="1035"/>
          <ac:cxnSpMkLst>
            <pc:docMk/>
            <pc:sldMk cId="243051450" sldId="637"/>
            <ac:cxnSpMk id="42" creationId="{61719A27-ADF3-4A3B-BBF6-A9E1FC4A2B7C}"/>
          </ac:cxnSpMkLst>
        </pc:cxnChg>
      </pc:sldChg>
      <pc:sldChg chg="delSp modSp mod">
        <pc:chgData name="Siegbert Rudolph" userId="2af4d44886c067cc" providerId="LiveId" clId="{F7AB0127-4B2C-4C0B-B782-A89444252FB8}" dt="2021-08-29T15:14:26.245" v="1491" actId="1076"/>
        <pc:sldMkLst>
          <pc:docMk/>
          <pc:sldMk cId="0" sldId="696"/>
        </pc:sldMkLst>
        <pc:spChg chg="mod">
          <ac:chgData name="Siegbert Rudolph" userId="2af4d44886c067cc" providerId="LiveId" clId="{F7AB0127-4B2C-4C0B-B782-A89444252FB8}" dt="2021-08-29T13:13:41.151" v="15" actId="20577"/>
          <ac:spMkLst>
            <pc:docMk/>
            <pc:sldMk cId="0" sldId="696"/>
            <ac:spMk id="2" creationId="{0F24340D-DF09-4204-BA92-0D6ACF337D26}"/>
          </ac:spMkLst>
        </pc:spChg>
        <pc:spChg chg="del">
          <ac:chgData name="Siegbert Rudolph" userId="2af4d44886c067cc" providerId="LiveId" clId="{F7AB0127-4B2C-4C0B-B782-A89444252FB8}" dt="2021-08-29T15:14:26.245" v="1486" actId="478"/>
          <ac:spMkLst>
            <pc:docMk/>
            <pc:sldMk cId="0" sldId="696"/>
            <ac:spMk id="4" creationId="{23F94419-AA06-4234-B466-33B294BD1986}"/>
          </ac:spMkLst>
        </pc:spChg>
        <pc:spChg chg="mod">
          <ac:chgData name="Siegbert Rudolph" userId="2af4d44886c067cc" providerId="LiveId" clId="{F7AB0127-4B2C-4C0B-B782-A89444252FB8}" dt="2021-08-29T15:14:26.245" v="1491" actId="1076"/>
          <ac:spMkLst>
            <pc:docMk/>
            <pc:sldMk cId="0" sldId="696"/>
            <ac:spMk id="5" creationId="{F2E27971-4E7E-4F26-A43B-BE6009C17AF9}"/>
          </ac:spMkLst>
        </pc:spChg>
      </pc:sldChg>
      <pc:sldChg chg="modSp add del mod">
        <pc:chgData name="Siegbert Rudolph" userId="2af4d44886c067cc" providerId="LiveId" clId="{F7AB0127-4B2C-4C0B-B782-A89444252FB8}" dt="2021-08-29T14:37:41.295" v="1141" actId="47"/>
        <pc:sldMkLst>
          <pc:docMk/>
          <pc:sldMk cId="1547346025" sldId="801"/>
        </pc:sldMkLst>
        <pc:spChg chg="mod">
          <ac:chgData name="Siegbert Rudolph" userId="2af4d44886c067cc" providerId="LiveId" clId="{F7AB0127-4B2C-4C0B-B782-A89444252FB8}" dt="2021-08-29T14:37:08.798" v="1136" actId="20577"/>
          <ac:spMkLst>
            <pc:docMk/>
            <pc:sldMk cId="1547346025" sldId="801"/>
            <ac:spMk id="2" creationId="{FD50FA9B-6977-4EE2-AE47-980AF35754A0}"/>
          </ac:spMkLst>
        </pc:spChg>
      </pc:sldChg>
      <pc:sldChg chg="addSp delSp modSp mod delAnim modAnim">
        <pc:chgData name="Siegbert Rudolph" userId="2af4d44886c067cc" providerId="LiveId" clId="{F7AB0127-4B2C-4C0B-B782-A89444252FB8}" dt="2021-09-04T07:39:44.798" v="1523" actId="1076"/>
        <pc:sldMkLst>
          <pc:docMk/>
          <pc:sldMk cId="2875704939" sldId="802"/>
        </pc:sldMkLst>
        <pc:spChg chg="mod">
          <ac:chgData name="Siegbert Rudolph" userId="2af4d44886c067cc" providerId="LiveId" clId="{F7AB0127-4B2C-4C0B-B782-A89444252FB8}" dt="2021-08-29T15:14:26.261" v="1501" actId="1076"/>
          <ac:spMkLst>
            <pc:docMk/>
            <pc:sldMk cId="2875704939" sldId="802"/>
            <ac:spMk id="2" creationId="{CCAC20DB-3FDE-42E6-8057-B6617C4ADB31}"/>
          </ac:spMkLst>
        </pc:spChg>
        <pc:spChg chg="mod">
          <ac:chgData name="Siegbert Rudolph" userId="2af4d44886c067cc" providerId="LiveId" clId="{F7AB0127-4B2C-4C0B-B782-A89444252FB8}" dt="2021-08-29T13:15:08.128" v="64" actId="20577"/>
          <ac:spMkLst>
            <pc:docMk/>
            <pc:sldMk cId="2875704939" sldId="802"/>
            <ac:spMk id="4" creationId="{50C375F1-1F36-4CAD-B9A7-F80C930E01BD}"/>
          </ac:spMkLst>
        </pc:spChg>
        <pc:spChg chg="add mod">
          <ac:chgData name="Siegbert Rudolph" userId="2af4d44886c067cc" providerId="LiveId" clId="{F7AB0127-4B2C-4C0B-B782-A89444252FB8}" dt="2021-08-29T14:06:00.757" v="559" actId="1038"/>
          <ac:spMkLst>
            <pc:docMk/>
            <pc:sldMk cId="2875704939" sldId="802"/>
            <ac:spMk id="5" creationId="{C970D065-6AD1-4F35-AA37-F25146C6E101}"/>
          </ac:spMkLst>
        </pc:spChg>
        <pc:spChg chg="mod">
          <ac:chgData name="Siegbert Rudolph" userId="2af4d44886c067cc" providerId="LiveId" clId="{F7AB0127-4B2C-4C0B-B782-A89444252FB8}" dt="2021-08-29T14:07:29.176" v="719" actId="20577"/>
          <ac:spMkLst>
            <pc:docMk/>
            <pc:sldMk cId="2875704939" sldId="802"/>
            <ac:spMk id="6" creationId="{5D7F04D4-EBC8-45E9-BB7A-D004F57CADF4}"/>
          </ac:spMkLst>
        </pc:spChg>
        <pc:spChg chg="add mod">
          <ac:chgData name="Siegbert Rudolph" userId="2af4d44886c067cc" providerId="LiveId" clId="{F7AB0127-4B2C-4C0B-B782-A89444252FB8}" dt="2021-08-29T14:08:08.653" v="784" actId="1037"/>
          <ac:spMkLst>
            <pc:docMk/>
            <pc:sldMk cId="2875704939" sldId="802"/>
            <ac:spMk id="7" creationId="{E1380951-B5BF-4566-A9EB-A4A259456B8A}"/>
          </ac:spMkLst>
        </pc:spChg>
        <pc:spChg chg="add del mod">
          <ac:chgData name="Siegbert Rudolph" userId="2af4d44886c067cc" providerId="LiveId" clId="{F7AB0127-4B2C-4C0B-B782-A89444252FB8}" dt="2021-08-29T13:53:09.132" v="106" actId="478"/>
          <ac:spMkLst>
            <pc:docMk/>
            <pc:sldMk cId="2875704939" sldId="802"/>
            <ac:spMk id="8" creationId="{10D93E48-DB9C-45D3-ACE8-B7AD1AA3173E}"/>
          </ac:spMkLst>
        </pc:spChg>
        <pc:spChg chg="add mod">
          <ac:chgData name="Siegbert Rudolph" userId="2af4d44886c067cc" providerId="LiveId" clId="{F7AB0127-4B2C-4C0B-B782-A89444252FB8}" dt="2021-08-29T14:08:08.653" v="784" actId="1037"/>
          <ac:spMkLst>
            <pc:docMk/>
            <pc:sldMk cId="2875704939" sldId="802"/>
            <ac:spMk id="9" creationId="{4036C4BA-C059-4230-970D-DEF17BDF74B9}"/>
          </ac:spMkLst>
        </pc:spChg>
        <pc:spChg chg="add del mod">
          <ac:chgData name="Siegbert Rudolph" userId="2af4d44886c067cc" providerId="LiveId" clId="{F7AB0127-4B2C-4C0B-B782-A89444252FB8}" dt="2021-08-29T13:53:09.132" v="106" actId="478"/>
          <ac:spMkLst>
            <pc:docMk/>
            <pc:sldMk cId="2875704939" sldId="802"/>
            <ac:spMk id="10" creationId="{89F7323C-8CB5-4F6E-837A-98BE497CA1CD}"/>
          </ac:spMkLst>
        </pc:spChg>
        <pc:spChg chg="add mod">
          <ac:chgData name="Siegbert Rudolph" userId="2af4d44886c067cc" providerId="LiveId" clId="{F7AB0127-4B2C-4C0B-B782-A89444252FB8}" dt="2021-08-29T14:08:08.653" v="784" actId="1037"/>
          <ac:spMkLst>
            <pc:docMk/>
            <pc:sldMk cId="2875704939" sldId="802"/>
            <ac:spMk id="11" creationId="{B6451C90-893A-466E-AC7E-4526469E5760}"/>
          </ac:spMkLst>
        </pc:spChg>
        <pc:spChg chg="add del mod">
          <ac:chgData name="Siegbert Rudolph" userId="2af4d44886c067cc" providerId="LiveId" clId="{F7AB0127-4B2C-4C0B-B782-A89444252FB8}" dt="2021-08-29T13:53:09.132" v="106" actId="478"/>
          <ac:spMkLst>
            <pc:docMk/>
            <pc:sldMk cId="2875704939" sldId="802"/>
            <ac:spMk id="12" creationId="{CB728A98-FB1A-4E4E-BABA-AF15ADF2F33A}"/>
          </ac:spMkLst>
        </pc:spChg>
        <pc:spChg chg="add mod">
          <ac:chgData name="Siegbert Rudolph" userId="2af4d44886c067cc" providerId="LiveId" clId="{F7AB0127-4B2C-4C0B-B782-A89444252FB8}" dt="2021-08-29T14:08:08.653" v="784" actId="1037"/>
          <ac:spMkLst>
            <pc:docMk/>
            <pc:sldMk cId="2875704939" sldId="802"/>
            <ac:spMk id="13" creationId="{8A5C8E68-669C-419C-B0E9-ACA7D8E3C263}"/>
          </ac:spMkLst>
        </pc:spChg>
        <pc:spChg chg="add del mod">
          <ac:chgData name="Siegbert Rudolph" userId="2af4d44886c067cc" providerId="LiveId" clId="{F7AB0127-4B2C-4C0B-B782-A89444252FB8}" dt="2021-08-29T13:53:09.132" v="106" actId="478"/>
          <ac:spMkLst>
            <pc:docMk/>
            <pc:sldMk cId="2875704939" sldId="802"/>
            <ac:spMk id="14" creationId="{08DE99B0-3CB5-46F1-A2B5-E074008B1562}"/>
          </ac:spMkLst>
        </pc:spChg>
        <pc:spChg chg="add mod">
          <ac:chgData name="Siegbert Rudolph" userId="2af4d44886c067cc" providerId="LiveId" clId="{F7AB0127-4B2C-4C0B-B782-A89444252FB8}" dt="2021-08-29T14:08:08.653" v="784" actId="1037"/>
          <ac:spMkLst>
            <pc:docMk/>
            <pc:sldMk cId="2875704939" sldId="802"/>
            <ac:spMk id="15" creationId="{87DCAB75-9C3A-49C6-AF96-3890A36117F9}"/>
          </ac:spMkLst>
        </pc:spChg>
        <pc:spChg chg="add del mod">
          <ac:chgData name="Siegbert Rudolph" userId="2af4d44886c067cc" providerId="LiveId" clId="{F7AB0127-4B2C-4C0B-B782-A89444252FB8}" dt="2021-08-29T13:53:09.132" v="106" actId="478"/>
          <ac:spMkLst>
            <pc:docMk/>
            <pc:sldMk cId="2875704939" sldId="802"/>
            <ac:spMk id="16" creationId="{94176166-1E2F-44D7-AC82-469AD905AD7D}"/>
          </ac:spMkLst>
        </pc:spChg>
        <pc:spChg chg="add mod">
          <ac:chgData name="Siegbert Rudolph" userId="2af4d44886c067cc" providerId="LiveId" clId="{F7AB0127-4B2C-4C0B-B782-A89444252FB8}" dt="2021-08-29T14:08:08.653" v="784" actId="1037"/>
          <ac:spMkLst>
            <pc:docMk/>
            <pc:sldMk cId="2875704939" sldId="802"/>
            <ac:spMk id="17" creationId="{A7CB9725-4FEE-46AE-AFDD-13FFD9E14CBE}"/>
          </ac:spMkLst>
        </pc:spChg>
        <pc:spChg chg="add del mod">
          <ac:chgData name="Siegbert Rudolph" userId="2af4d44886c067cc" providerId="LiveId" clId="{F7AB0127-4B2C-4C0B-B782-A89444252FB8}" dt="2021-08-29T13:53:09.132" v="106" actId="478"/>
          <ac:spMkLst>
            <pc:docMk/>
            <pc:sldMk cId="2875704939" sldId="802"/>
            <ac:spMk id="18" creationId="{366309C9-28CF-486D-BC05-482E2D65A072}"/>
          </ac:spMkLst>
        </pc:spChg>
        <pc:spChg chg="add del mod">
          <ac:chgData name="Siegbert Rudolph" userId="2af4d44886c067cc" providerId="LiveId" clId="{F7AB0127-4B2C-4C0B-B782-A89444252FB8}" dt="2021-08-29T13:53:19.020" v="109" actId="478"/>
          <ac:spMkLst>
            <pc:docMk/>
            <pc:sldMk cId="2875704939" sldId="802"/>
            <ac:spMk id="19" creationId="{9BDCCD57-DF57-4757-82B7-4856B7324297}"/>
          </ac:spMkLst>
        </pc:spChg>
        <pc:spChg chg="add del mod">
          <ac:chgData name="Siegbert Rudolph" userId="2af4d44886c067cc" providerId="LiveId" clId="{F7AB0127-4B2C-4C0B-B782-A89444252FB8}" dt="2021-08-29T13:53:20.113" v="110" actId="478"/>
          <ac:spMkLst>
            <pc:docMk/>
            <pc:sldMk cId="2875704939" sldId="802"/>
            <ac:spMk id="20" creationId="{9225E8C6-CEBD-4496-BB0A-E0D0318C5905}"/>
          </ac:spMkLst>
        </pc:spChg>
        <pc:spChg chg="add del mod">
          <ac:chgData name="Siegbert Rudolph" userId="2af4d44886c067cc" providerId="LiveId" clId="{F7AB0127-4B2C-4C0B-B782-A89444252FB8}" dt="2021-08-29T13:53:21.176" v="111" actId="478"/>
          <ac:spMkLst>
            <pc:docMk/>
            <pc:sldMk cId="2875704939" sldId="802"/>
            <ac:spMk id="21" creationId="{86595161-1746-4A15-8D6E-7154DF631EF3}"/>
          </ac:spMkLst>
        </pc:spChg>
        <pc:spChg chg="add del mod">
          <ac:chgData name="Siegbert Rudolph" userId="2af4d44886c067cc" providerId="LiveId" clId="{F7AB0127-4B2C-4C0B-B782-A89444252FB8}" dt="2021-08-29T13:53:22.925" v="112" actId="478"/>
          <ac:spMkLst>
            <pc:docMk/>
            <pc:sldMk cId="2875704939" sldId="802"/>
            <ac:spMk id="22" creationId="{6811DA86-F2B3-4630-A2A1-38949528EBDF}"/>
          </ac:spMkLst>
        </pc:spChg>
        <pc:spChg chg="add del mod">
          <ac:chgData name="Siegbert Rudolph" userId="2af4d44886c067cc" providerId="LiveId" clId="{F7AB0127-4B2C-4C0B-B782-A89444252FB8}" dt="2021-08-29T13:53:23.769" v="113" actId="478"/>
          <ac:spMkLst>
            <pc:docMk/>
            <pc:sldMk cId="2875704939" sldId="802"/>
            <ac:spMk id="23" creationId="{1FE8C255-AE7A-41FA-9641-0BC08E0E4A23}"/>
          </ac:spMkLst>
        </pc:spChg>
        <pc:spChg chg="add del mod">
          <ac:chgData name="Siegbert Rudolph" userId="2af4d44886c067cc" providerId="LiveId" clId="{F7AB0127-4B2C-4C0B-B782-A89444252FB8}" dt="2021-08-29T13:53:25.144" v="114" actId="478"/>
          <ac:spMkLst>
            <pc:docMk/>
            <pc:sldMk cId="2875704939" sldId="802"/>
            <ac:spMk id="24" creationId="{1BDADFAF-8001-477C-B556-87F16156BF3F}"/>
          </ac:spMkLst>
        </pc:spChg>
        <pc:spChg chg="add del mod">
          <ac:chgData name="Siegbert Rudolph" userId="2af4d44886c067cc" providerId="LiveId" clId="{F7AB0127-4B2C-4C0B-B782-A89444252FB8}" dt="2021-08-29T13:53:25.925" v="115" actId="478"/>
          <ac:spMkLst>
            <pc:docMk/>
            <pc:sldMk cId="2875704939" sldId="802"/>
            <ac:spMk id="25" creationId="{A46E30EF-C14F-43D0-A07E-D4DEA4C54FB4}"/>
          </ac:spMkLst>
        </pc:spChg>
        <pc:spChg chg="add mod">
          <ac:chgData name="Siegbert Rudolph" userId="2af4d44886c067cc" providerId="LiveId" clId="{F7AB0127-4B2C-4C0B-B782-A89444252FB8}" dt="2021-08-29T14:06:10.084" v="574" actId="1036"/>
          <ac:spMkLst>
            <pc:docMk/>
            <pc:sldMk cId="2875704939" sldId="802"/>
            <ac:spMk id="26" creationId="{1D9EF878-A268-4E5E-A39C-81B0BBD35172}"/>
          </ac:spMkLst>
        </pc:spChg>
        <pc:spChg chg="add mod">
          <ac:chgData name="Siegbert Rudolph" userId="2af4d44886c067cc" providerId="LiveId" clId="{F7AB0127-4B2C-4C0B-B782-A89444252FB8}" dt="2021-08-29T14:06:13.411" v="587" actId="1038"/>
          <ac:spMkLst>
            <pc:docMk/>
            <pc:sldMk cId="2875704939" sldId="802"/>
            <ac:spMk id="27" creationId="{0A51DD09-1BA4-4C9B-AC66-8DEB91535057}"/>
          </ac:spMkLst>
        </pc:spChg>
        <pc:spChg chg="add mod">
          <ac:chgData name="Siegbert Rudolph" userId="2af4d44886c067cc" providerId="LiveId" clId="{F7AB0127-4B2C-4C0B-B782-A89444252FB8}" dt="2021-08-29T14:06:23.002" v="602" actId="1038"/>
          <ac:spMkLst>
            <pc:docMk/>
            <pc:sldMk cId="2875704939" sldId="802"/>
            <ac:spMk id="28" creationId="{069B18CB-D99C-4AD5-B603-1789C5539557}"/>
          </ac:spMkLst>
        </pc:spChg>
        <pc:spChg chg="add mod">
          <ac:chgData name="Siegbert Rudolph" userId="2af4d44886c067cc" providerId="LiveId" clId="{F7AB0127-4B2C-4C0B-B782-A89444252FB8}" dt="2021-08-29T14:06:32.422" v="617" actId="1038"/>
          <ac:spMkLst>
            <pc:docMk/>
            <pc:sldMk cId="2875704939" sldId="802"/>
            <ac:spMk id="29" creationId="{E1A1FF18-EB2A-40C6-90B9-92B5B8F17E01}"/>
          </ac:spMkLst>
        </pc:spChg>
        <pc:spChg chg="add mod">
          <ac:chgData name="Siegbert Rudolph" userId="2af4d44886c067cc" providerId="LiveId" clId="{F7AB0127-4B2C-4C0B-B782-A89444252FB8}" dt="2021-08-29T14:06:39.295" v="631" actId="1038"/>
          <ac:spMkLst>
            <pc:docMk/>
            <pc:sldMk cId="2875704939" sldId="802"/>
            <ac:spMk id="30" creationId="{FA1AEED9-DC52-49C3-83D7-127BA68C6290}"/>
          </ac:spMkLst>
        </pc:spChg>
        <pc:spChg chg="add mod">
          <ac:chgData name="Siegbert Rudolph" userId="2af4d44886c067cc" providerId="LiveId" clId="{F7AB0127-4B2C-4C0B-B782-A89444252FB8}" dt="2021-08-29T14:06:51.653" v="645" actId="1038"/>
          <ac:spMkLst>
            <pc:docMk/>
            <pc:sldMk cId="2875704939" sldId="802"/>
            <ac:spMk id="31" creationId="{BAE7AD1F-44AF-4125-808D-C55014789581}"/>
          </ac:spMkLst>
        </pc:spChg>
        <pc:spChg chg="add mod">
          <ac:chgData name="Siegbert Rudolph" userId="2af4d44886c067cc" providerId="LiveId" clId="{F7AB0127-4B2C-4C0B-B782-A89444252FB8}" dt="2021-08-29T14:07:03.104" v="659" actId="1038"/>
          <ac:spMkLst>
            <pc:docMk/>
            <pc:sldMk cId="2875704939" sldId="802"/>
            <ac:spMk id="32" creationId="{9FCD6360-B79D-4EB0-9765-D8A38B1F8D20}"/>
          </ac:spMkLst>
        </pc:spChg>
        <pc:spChg chg="add mod">
          <ac:chgData name="Siegbert Rudolph" userId="2af4d44886c067cc" providerId="LiveId" clId="{F7AB0127-4B2C-4C0B-B782-A89444252FB8}" dt="2021-08-29T14:08:08.653" v="784" actId="1037"/>
          <ac:spMkLst>
            <pc:docMk/>
            <pc:sldMk cId="2875704939" sldId="802"/>
            <ac:spMk id="33" creationId="{BC491F3D-A308-4237-A20A-4208E5D8D590}"/>
          </ac:spMkLst>
        </pc:spChg>
        <pc:spChg chg="add del mod">
          <ac:chgData name="Siegbert Rudolph" userId="2af4d44886c067cc" providerId="LiveId" clId="{F7AB0127-4B2C-4C0B-B782-A89444252FB8}" dt="2021-08-29T13:53:09.132" v="106" actId="478"/>
          <ac:spMkLst>
            <pc:docMk/>
            <pc:sldMk cId="2875704939" sldId="802"/>
            <ac:spMk id="34" creationId="{9AFF3AB8-372B-4625-A5F1-7FE5C6C9E9F1}"/>
          </ac:spMkLst>
        </pc:spChg>
        <pc:spChg chg="add mod">
          <ac:chgData name="Siegbert Rudolph" userId="2af4d44886c067cc" providerId="LiveId" clId="{F7AB0127-4B2C-4C0B-B782-A89444252FB8}" dt="2021-08-29T14:08:08.653" v="784" actId="1037"/>
          <ac:spMkLst>
            <pc:docMk/>
            <pc:sldMk cId="2875704939" sldId="802"/>
            <ac:spMk id="35" creationId="{C4F1A3EA-9DB1-4977-A578-CF2A5030AC0B}"/>
          </ac:spMkLst>
        </pc:spChg>
        <pc:spChg chg="add del mod">
          <ac:chgData name="Siegbert Rudolph" userId="2af4d44886c067cc" providerId="LiveId" clId="{F7AB0127-4B2C-4C0B-B782-A89444252FB8}" dt="2021-08-29T13:53:09.132" v="106" actId="478"/>
          <ac:spMkLst>
            <pc:docMk/>
            <pc:sldMk cId="2875704939" sldId="802"/>
            <ac:spMk id="36" creationId="{8A2F2DF6-82CD-4583-8B87-30C8478D2D78}"/>
          </ac:spMkLst>
        </pc:spChg>
        <pc:spChg chg="add del mod">
          <ac:chgData name="Siegbert Rudolph" userId="2af4d44886c067cc" providerId="LiveId" clId="{F7AB0127-4B2C-4C0B-B782-A89444252FB8}" dt="2021-08-29T13:53:26.830" v="116" actId="478"/>
          <ac:spMkLst>
            <pc:docMk/>
            <pc:sldMk cId="2875704939" sldId="802"/>
            <ac:spMk id="37" creationId="{98B39FF1-34EC-4172-B8B4-9DF30F305BD4}"/>
          </ac:spMkLst>
        </pc:spChg>
        <pc:spChg chg="add mod">
          <ac:chgData name="Siegbert Rudolph" userId="2af4d44886c067cc" providerId="LiveId" clId="{F7AB0127-4B2C-4C0B-B782-A89444252FB8}" dt="2021-08-29T14:07:10.243" v="674" actId="1038"/>
          <ac:spMkLst>
            <pc:docMk/>
            <pc:sldMk cId="2875704939" sldId="802"/>
            <ac:spMk id="38" creationId="{57E07512-18E4-444F-B2AF-83A946369330}"/>
          </ac:spMkLst>
        </pc:spChg>
        <pc:spChg chg="add mod">
          <ac:chgData name="Siegbert Rudolph" userId="2af4d44886c067cc" providerId="LiveId" clId="{F7AB0127-4B2C-4C0B-B782-A89444252FB8}" dt="2021-08-29T14:08:08.653" v="784" actId="1037"/>
          <ac:spMkLst>
            <pc:docMk/>
            <pc:sldMk cId="2875704939" sldId="802"/>
            <ac:spMk id="39" creationId="{70ECA685-C9AF-4408-8E17-00C82ECA3677}"/>
          </ac:spMkLst>
        </pc:spChg>
        <pc:spChg chg="add del mod">
          <ac:chgData name="Siegbert Rudolph" userId="2af4d44886c067cc" providerId="LiveId" clId="{F7AB0127-4B2C-4C0B-B782-A89444252FB8}" dt="2021-08-29T13:53:09.132" v="106" actId="478"/>
          <ac:spMkLst>
            <pc:docMk/>
            <pc:sldMk cId="2875704939" sldId="802"/>
            <ac:spMk id="40" creationId="{7D456FE2-6B3D-4761-99E8-1D242B25E5F1}"/>
          </ac:spMkLst>
        </pc:spChg>
        <pc:spChg chg="add del mod">
          <ac:chgData name="Siegbert Rudolph" userId="2af4d44886c067cc" providerId="LiveId" clId="{F7AB0127-4B2C-4C0B-B782-A89444252FB8}" dt="2021-08-29T13:53:27.768" v="117" actId="478"/>
          <ac:spMkLst>
            <pc:docMk/>
            <pc:sldMk cId="2875704939" sldId="802"/>
            <ac:spMk id="41" creationId="{61D45812-C7A2-4B7E-BD8C-93B393514E3F}"/>
          </ac:spMkLst>
        </pc:spChg>
        <pc:spChg chg="add mod">
          <ac:chgData name="Siegbert Rudolph" userId="2af4d44886c067cc" providerId="LiveId" clId="{F7AB0127-4B2C-4C0B-B782-A89444252FB8}" dt="2021-08-29T14:07:39.861" v="733" actId="1038"/>
          <ac:spMkLst>
            <pc:docMk/>
            <pc:sldMk cId="2875704939" sldId="802"/>
            <ac:spMk id="42" creationId="{D3BAABCD-9602-45A2-B38D-69CBCDA2E62C}"/>
          </ac:spMkLst>
        </pc:spChg>
        <pc:spChg chg="add mod">
          <ac:chgData name="Siegbert Rudolph" userId="2af4d44886c067cc" providerId="LiveId" clId="{F7AB0127-4B2C-4C0B-B782-A89444252FB8}" dt="2021-08-29T14:08:08.653" v="784" actId="1037"/>
          <ac:spMkLst>
            <pc:docMk/>
            <pc:sldMk cId="2875704939" sldId="802"/>
            <ac:spMk id="43" creationId="{3F6AB9EC-4390-40E0-9D03-9A8F108FFD48}"/>
          </ac:spMkLst>
        </pc:spChg>
        <pc:spChg chg="add del mod">
          <ac:chgData name="Siegbert Rudolph" userId="2af4d44886c067cc" providerId="LiveId" clId="{F7AB0127-4B2C-4C0B-B782-A89444252FB8}" dt="2021-08-29T13:53:09.132" v="106" actId="478"/>
          <ac:spMkLst>
            <pc:docMk/>
            <pc:sldMk cId="2875704939" sldId="802"/>
            <ac:spMk id="44" creationId="{771AFF12-5131-4D56-A0FB-6577F9A21292}"/>
          </ac:spMkLst>
        </pc:spChg>
        <pc:spChg chg="add del mod">
          <ac:chgData name="Siegbert Rudolph" userId="2af4d44886c067cc" providerId="LiveId" clId="{F7AB0127-4B2C-4C0B-B782-A89444252FB8}" dt="2021-08-29T13:53:30.439" v="118" actId="478"/>
          <ac:spMkLst>
            <pc:docMk/>
            <pc:sldMk cId="2875704939" sldId="802"/>
            <ac:spMk id="45" creationId="{A4693F22-4A24-4600-A09C-4D14659A9F91}"/>
          </ac:spMkLst>
        </pc:spChg>
        <pc:spChg chg="add mod">
          <ac:chgData name="Siegbert Rudolph" userId="2af4d44886c067cc" providerId="LiveId" clId="{F7AB0127-4B2C-4C0B-B782-A89444252FB8}" dt="2021-08-29T14:07:44.705" v="748" actId="1038"/>
          <ac:spMkLst>
            <pc:docMk/>
            <pc:sldMk cId="2875704939" sldId="802"/>
            <ac:spMk id="46" creationId="{E4414464-AF98-4736-A6DB-F5558F5DEF47}"/>
          </ac:spMkLst>
        </pc:spChg>
        <pc:spChg chg="add mod">
          <ac:chgData name="Siegbert Rudolph" userId="2af4d44886c067cc" providerId="LiveId" clId="{F7AB0127-4B2C-4C0B-B782-A89444252FB8}" dt="2021-08-29T14:08:08.653" v="784" actId="1037"/>
          <ac:spMkLst>
            <pc:docMk/>
            <pc:sldMk cId="2875704939" sldId="802"/>
            <ac:spMk id="47" creationId="{55D7B399-CE11-48E3-97F9-E75E64E1115F}"/>
          </ac:spMkLst>
        </pc:spChg>
        <pc:spChg chg="add del mod">
          <ac:chgData name="Siegbert Rudolph" userId="2af4d44886c067cc" providerId="LiveId" clId="{F7AB0127-4B2C-4C0B-B782-A89444252FB8}" dt="2021-08-29T13:53:09.132" v="106" actId="478"/>
          <ac:spMkLst>
            <pc:docMk/>
            <pc:sldMk cId="2875704939" sldId="802"/>
            <ac:spMk id="48" creationId="{1A9B5CB7-D2D4-49FE-94E0-5F307B30DF60}"/>
          </ac:spMkLst>
        </pc:spChg>
        <pc:spChg chg="add del mod">
          <ac:chgData name="Siegbert Rudolph" userId="2af4d44886c067cc" providerId="LiveId" clId="{F7AB0127-4B2C-4C0B-B782-A89444252FB8}" dt="2021-08-29T13:53:33.329" v="119" actId="478"/>
          <ac:spMkLst>
            <pc:docMk/>
            <pc:sldMk cId="2875704939" sldId="802"/>
            <ac:spMk id="49" creationId="{0BF6116C-E053-4A4E-9F38-739FDEF2B42B}"/>
          </ac:spMkLst>
        </pc:spChg>
        <pc:spChg chg="add mod">
          <ac:chgData name="Siegbert Rudolph" userId="2af4d44886c067cc" providerId="LiveId" clId="{F7AB0127-4B2C-4C0B-B782-A89444252FB8}" dt="2021-08-29T14:07:49.735" v="761" actId="1038"/>
          <ac:spMkLst>
            <pc:docMk/>
            <pc:sldMk cId="2875704939" sldId="802"/>
            <ac:spMk id="50" creationId="{E971D6D1-6F9C-4080-8D52-4D88E5C3B36A}"/>
          </ac:spMkLst>
        </pc:spChg>
        <pc:spChg chg="add mod">
          <ac:chgData name="Siegbert Rudolph" userId="2af4d44886c067cc" providerId="LiveId" clId="{F7AB0127-4B2C-4C0B-B782-A89444252FB8}" dt="2021-08-29T14:08:08.653" v="784" actId="1037"/>
          <ac:spMkLst>
            <pc:docMk/>
            <pc:sldMk cId="2875704939" sldId="802"/>
            <ac:spMk id="51" creationId="{76B3805B-BB1D-4725-AB1F-48D98CCF6222}"/>
          </ac:spMkLst>
        </pc:spChg>
        <pc:spChg chg="add del mod">
          <ac:chgData name="Siegbert Rudolph" userId="2af4d44886c067cc" providerId="LiveId" clId="{F7AB0127-4B2C-4C0B-B782-A89444252FB8}" dt="2021-08-29T13:53:12.912" v="107" actId="478"/>
          <ac:spMkLst>
            <pc:docMk/>
            <pc:sldMk cId="2875704939" sldId="802"/>
            <ac:spMk id="52" creationId="{6A61E661-3520-4D57-9C00-15FD64F1E919}"/>
          </ac:spMkLst>
        </pc:spChg>
        <pc:spChg chg="add del mod">
          <ac:chgData name="Siegbert Rudolph" userId="2af4d44886c067cc" providerId="LiveId" clId="{F7AB0127-4B2C-4C0B-B782-A89444252FB8}" dt="2021-08-29T13:53:34.563" v="120" actId="478"/>
          <ac:spMkLst>
            <pc:docMk/>
            <pc:sldMk cId="2875704939" sldId="802"/>
            <ac:spMk id="53" creationId="{8DDE937E-DF3F-4699-A72F-FCDCDE2921E2}"/>
          </ac:spMkLst>
        </pc:spChg>
        <pc:spChg chg="add mod">
          <ac:chgData name="Siegbert Rudolph" userId="2af4d44886c067cc" providerId="LiveId" clId="{F7AB0127-4B2C-4C0B-B782-A89444252FB8}" dt="2021-08-29T14:07:54.593" v="773" actId="1038"/>
          <ac:spMkLst>
            <pc:docMk/>
            <pc:sldMk cId="2875704939" sldId="802"/>
            <ac:spMk id="54" creationId="{DCBE480C-CF2C-4DBA-8E63-73F020C99BCF}"/>
          </ac:spMkLst>
        </pc:spChg>
        <pc:spChg chg="add del mod">
          <ac:chgData name="Siegbert Rudolph" userId="2af4d44886c067cc" providerId="LiveId" clId="{F7AB0127-4B2C-4C0B-B782-A89444252FB8}" dt="2021-08-29T13:51:21.097" v="94" actId="478"/>
          <ac:spMkLst>
            <pc:docMk/>
            <pc:sldMk cId="2875704939" sldId="802"/>
            <ac:spMk id="55" creationId="{0A273173-A76A-41E9-B909-8ED1F5D74D99}"/>
          </ac:spMkLst>
        </pc:spChg>
        <pc:spChg chg="add del mod">
          <ac:chgData name="Siegbert Rudolph" userId="2af4d44886c067cc" providerId="LiveId" clId="{F7AB0127-4B2C-4C0B-B782-A89444252FB8}" dt="2021-08-29T13:53:13.834" v="108" actId="478"/>
          <ac:spMkLst>
            <pc:docMk/>
            <pc:sldMk cId="2875704939" sldId="802"/>
            <ac:spMk id="56" creationId="{2509BC4B-3E36-4113-859C-53CD463B7C53}"/>
          </ac:spMkLst>
        </pc:spChg>
        <pc:spChg chg="add mod">
          <ac:chgData name="Siegbert Rudolph" userId="2af4d44886c067cc" providerId="LiveId" clId="{F7AB0127-4B2C-4C0B-B782-A89444252FB8}" dt="2021-09-04T07:39:01.219" v="1518" actId="1076"/>
          <ac:spMkLst>
            <pc:docMk/>
            <pc:sldMk cId="2875704939" sldId="802"/>
            <ac:spMk id="56" creationId="{2F10377C-29B1-4665-97D4-F428A2E9FD2E}"/>
          </ac:spMkLst>
        </pc:spChg>
        <pc:spChg chg="del">
          <ac:chgData name="Siegbert Rudolph" userId="2af4d44886c067cc" providerId="LiveId" clId="{F7AB0127-4B2C-4C0B-B782-A89444252FB8}" dt="2021-08-29T13:16:35.444" v="90"/>
          <ac:spMkLst>
            <pc:docMk/>
            <pc:sldMk cId="2875704939" sldId="802"/>
            <ac:spMk id="57" creationId="{E0BF78FF-DAA8-4065-BC69-A30D55232F65}"/>
          </ac:spMkLst>
        </pc:spChg>
        <pc:spChg chg="del">
          <ac:chgData name="Siegbert Rudolph" userId="2af4d44886c067cc" providerId="LiveId" clId="{F7AB0127-4B2C-4C0B-B782-A89444252FB8}" dt="2021-08-29T13:16:35.444" v="90"/>
          <ac:spMkLst>
            <pc:docMk/>
            <pc:sldMk cId="2875704939" sldId="802"/>
            <ac:spMk id="58" creationId="{63790F6C-ACD0-4027-8670-06601ACD1673}"/>
          </ac:spMkLst>
        </pc:spChg>
        <pc:spChg chg="del">
          <ac:chgData name="Siegbert Rudolph" userId="2af4d44886c067cc" providerId="LiveId" clId="{F7AB0127-4B2C-4C0B-B782-A89444252FB8}" dt="2021-08-29T13:16:35.444" v="90"/>
          <ac:spMkLst>
            <pc:docMk/>
            <pc:sldMk cId="2875704939" sldId="802"/>
            <ac:spMk id="59" creationId="{D4ABE78C-4EAD-44A5-BD4E-21C42DF679E9}"/>
          </ac:spMkLst>
        </pc:spChg>
        <pc:spChg chg="del">
          <ac:chgData name="Siegbert Rudolph" userId="2af4d44886c067cc" providerId="LiveId" clId="{F7AB0127-4B2C-4C0B-B782-A89444252FB8}" dt="2021-08-29T13:16:35.444" v="90"/>
          <ac:spMkLst>
            <pc:docMk/>
            <pc:sldMk cId="2875704939" sldId="802"/>
            <ac:spMk id="60" creationId="{D0607CB0-D12F-4223-88DE-D712164052F0}"/>
          </ac:spMkLst>
        </pc:spChg>
        <pc:spChg chg="add mod">
          <ac:chgData name="Siegbert Rudolph" userId="2af4d44886c067cc" providerId="LiveId" clId="{F7AB0127-4B2C-4C0B-B782-A89444252FB8}" dt="2021-08-29T14:03:40.054" v="405" actId="20577"/>
          <ac:spMkLst>
            <pc:docMk/>
            <pc:sldMk cId="2875704939" sldId="802"/>
            <ac:spMk id="60" creationId="{D186B796-A8BD-4021-9C1B-0C6C4FAE1574}"/>
          </ac:spMkLst>
        </pc:spChg>
        <pc:spChg chg="del">
          <ac:chgData name="Siegbert Rudolph" userId="2af4d44886c067cc" providerId="LiveId" clId="{F7AB0127-4B2C-4C0B-B782-A89444252FB8}" dt="2021-08-29T13:16:35.444" v="90"/>
          <ac:spMkLst>
            <pc:docMk/>
            <pc:sldMk cId="2875704939" sldId="802"/>
            <ac:spMk id="61" creationId="{B126C799-2B0A-4E4F-AA14-3B3E6243E331}"/>
          </ac:spMkLst>
        </pc:spChg>
        <pc:spChg chg="add mod">
          <ac:chgData name="Siegbert Rudolph" userId="2af4d44886c067cc" providerId="LiveId" clId="{F7AB0127-4B2C-4C0B-B782-A89444252FB8}" dt="2021-08-29T14:03:42.647" v="406" actId="20577"/>
          <ac:spMkLst>
            <pc:docMk/>
            <pc:sldMk cId="2875704939" sldId="802"/>
            <ac:spMk id="61" creationId="{B583948D-A417-4D09-BAED-5C17F43CCAC8}"/>
          </ac:spMkLst>
        </pc:spChg>
        <pc:spChg chg="del">
          <ac:chgData name="Siegbert Rudolph" userId="2af4d44886c067cc" providerId="LiveId" clId="{F7AB0127-4B2C-4C0B-B782-A89444252FB8}" dt="2021-08-29T13:16:35.444" v="90"/>
          <ac:spMkLst>
            <pc:docMk/>
            <pc:sldMk cId="2875704939" sldId="802"/>
            <ac:spMk id="62" creationId="{4D89AB69-0BF0-4CE3-906C-0FB07AB9542B}"/>
          </ac:spMkLst>
        </pc:spChg>
        <pc:spChg chg="add mod">
          <ac:chgData name="Siegbert Rudolph" userId="2af4d44886c067cc" providerId="LiveId" clId="{F7AB0127-4B2C-4C0B-B782-A89444252FB8}" dt="2021-08-29T14:04:01.923" v="421" actId="14100"/>
          <ac:spMkLst>
            <pc:docMk/>
            <pc:sldMk cId="2875704939" sldId="802"/>
            <ac:spMk id="62" creationId="{D8A7F777-4E47-4A09-9E6B-FE69311A0136}"/>
          </ac:spMkLst>
        </pc:spChg>
        <pc:spChg chg="del">
          <ac:chgData name="Siegbert Rudolph" userId="2af4d44886c067cc" providerId="LiveId" clId="{F7AB0127-4B2C-4C0B-B782-A89444252FB8}" dt="2021-08-29T13:16:35.444" v="90"/>
          <ac:spMkLst>
            <pc:docMk/>
            <pc:sldMk cId="2875704939" sldId="802"/>
            <ac:spMk id="63" creationId="{2590BC66-288D-4CC6-B1E8-0F700856716E}"/>
          </ac:spMkLst>
        </pc:spChg>
        <pc:spChg chg="add mod">
          <ac:chgData name="Siegbert Rudolph" userId="2af4d44886c067cc" providerId="LiveId" clId="{F7AB0127-4B2C-4C0B-B782-A89444252FB8}" dt="2021-08-29T14:04:16.592" v="438" actId="14100"/>
          <ac:spMkLst>
            <pc:docMk/>
            <pc:sldMk cId="2875704939" sldId="802"/>
            <ac:spMk id="63" creationId="{FF737B60-9696-47C9-9384-F3984CB1818B}"/>
          </ac:spMkLst>
        </pc:spChg>
        <pc:spChg chg="add mod">
          <ac:chgData name="Siegbert Rudolph" userId="2af4d44886c067cc" providerId="LiveId" clId="{F7AB0127-4B2C-4C0B-B782-A89444252FB8}" dt="2021-08-29T14:04:28.854" v="453" actId="14100"/>
          <ac:spMkLst>
            <pc:docMk/>
            <pc:sldMk cId="2875704939" sldId="802"/>
            <ac:spMk id="64" creationId="{9385EBF2-DE44-46DD-8580-743A1208B6B1}"/>
          </ac:spMkLst>
        </pc:spChg>
        <pc:spChg chg="del">
          <ac:chgData name="Siegbert Rudolph" userId="2af4d44886c067cc" providerId="LiveId" clId="{F7AB0127-4B2C-4C0B-B782-A89444252FB8}" dt="2021-08-29T13:16:35.444" v="90"/>
          <ac:spMkLst>
            <pc:docMk/>
            <pc:sldMk cId="2875704939" sldId="802"/>
            <ac:spMk id="64" creationId="{B511344F-317A-41FE-8A79-9FC266087047}"/>
          </ac:spMkLst>
        </pc:spChg>
        <pc:spChg chg="add mod">
          <ac:chgData name="Siegbert Rudolph" userId="2af4d44886c067cc" providerId="LiveId" clId="{F7AB0127-4B2C-4C0B-B782-A89444252FB8}" dt="2021-08-29T14:04:38.274" v="466" actId="14100"/>
          <ac:spMkLst>
            <pc:docMk/>
            <pc:sldMk cId="2875704939" sldId="802"/>
            <ac:spMk id="65" creationId="{29613614-CC67-4024-8A64-4426A60FE738}"/>
          </ac:spMkLst>
        </pc:spChg>
        <pc:spChg chg="del">
          <ac:chgData name="Siegbert Rudolph" userId="2af4d44886c067cc" providerId="LiveId" clId="{F7AB0127-4B2C-4C0B-B782-A89444252FB8}" dt="2021-08-29T13:16:35.444" v="90"/>
          <ac:spMkLst>
            <pc:docMk/>
            <pc:sldMk cId="2875704939" sldId="802"/>
            <ac:spMk id="65" creationId="{2AC37099-0F16-4B34-8801-EF2BFF6B46EC}"/>
          </ac:spMkLst>
        </pc:spChg>
        <pc:spChg chg="del">
          <ac:chgData name="Siegbert Rudolph" userId="2af4d44886c067cc" providerId="LiveId" clId="{F7AB0127-4B2C-4C0B-B782-A89444252FB8}" dt="2021-08-29T13:16:35.444" v="90"/>
          <ac:spMkLst>
            <pc:docMk/>
            <pc:sldMk cId="2875704939" sldId="802"/>
            <ac:spMk id="66" creationId="{C6A1CDF5-CBC5-44E8-8DC6-359547C21291}"/>
          </ac:spMkLst>
        </pc:spChg>
        <pc:spChg chg="add mod">
          <ac:chgData name="Siegbert Rudolph" userId="2af4d44886c067cc" providerId="LiveId" clId="{F7AB0127-4B2C-4C0B-B782-A89444252FB8}" dt="2021-08-29T14:04:45.336" v="478" actId="20577"/>
          <ac:spMkLst>
            <pc:docMk/>
            <pc:sldMk cId="2875704939" sldId="802"/>
            <ac:spMk id="66" creationId="{FA041AB5-11A1-415E-A576-94E54965F964}"/>
          </ac:spMkLst>
        </pc:spChg>
        <pc:spChg chg="del">
          <ac:chgData name="Siegbert Rudolph" userId="2af4d44886c067cc" providerId="LiveId" clId="{F7AB0127-4B2C-4C0B-B782-A89444252FB8}" dt="2021-08-29T13:16:35.444" v="90"/>
          <ac:spMkLst>
            <pc:docMk/>
            <pc:sldMk cId="2875704939" sldId="802"/>
            <ac:spMk id="67" creationId="{4B0CC8B3-4D3E-4D3A-AEC6-624AA90DA442}"/>
          </ac:spMkLst>
        </pc:spChg>
        <pc:spChg chg="add mod">
          <ac:chgData name="Siegbert Rudolph" userId="2af4d44886c067cc" providerId="LiveId" clId="{F7AB0127-4B2C-4C0B-B782-A89444252FB8}" dt="2021-08-29T14:04:56.818" v="493" actId="14100"/>
          <ac:spMkLst>
            <pc:docMk/>
            <pc:sldMk cId="2875704939" sldId="802"/>
            <ac:spMk id="67" creationId="{9CFCA0BA-4911-4F49-AFC4-4BBAFC65B79D}"/>
          </ac:spMkLst>
        </pc:spChg>
        <pc:spChg chg="add mod">
          <ac:chgData name="Siegbert Rudolph" userId="2af4d44886c067cc" providerId="LiveId" clId="{F7AB0127-4B2C-4C0B-B782-A89444252FB8}" dt="2021-08-29T14:05:09.612" v="510" actId="14100"/>
          <ac:spMkLst>
            <pc:docMk/>
            <pc:sldMk cId="2875704939" sldId="802"/>
            <ac:spMk id="68" creationId="{3663F4F0-6502-4559-A091-8E1ECB580953}"/>
          </ac:spMkLst>
        </pc:spChg>
        <pc:spChg chg="del">
          <ac:chgData name="Siegbert Rudolph" userId="2af4d44886c067cc" providerId="LiveId" clId="{F7AB0127-4B2C-4C0B-B782-A89444252FB8}" dt="2021-08-29T13:16:35.444" v="90"/>
          <ac:spMkLst>
            <pc:docMk/>
            <pc:sldMk cId="2875704939" sldId="802"/>
            <ac:spMk id="68" creationId="{C2A89A94-8A4F-4598-B0A7-F3291B0900BC}"/>
          </ac:spMkLst>
        </pc:spChg>
        <pc:spChg chg="del">
          <ac:chgData name="Siegbert Rudolph" userId="2af4d44886c067cc" providerId="LiveId" clId="{F7AB0127-4B2C-4C0B-B782-A89444252FB8}" dt="2021-08-29T13:16:35.444" v="90"/>
          <ac:spMkLst>
            <pc:docMk/>
            <pc:sldMk cId="2875704939" sldId="802"/>
            <ac:spMk id="69" creationId="{8D45B123-F6AE-477F-A5F8-37233B9A2417}"/>
          </ac:spMkLst>
        </pc:spChg>
        <pc:spChg chg="add mod">
          <ac:chgData name="Siegbert Rudolph" userId="2af4d44886c067cc" providerId="LiveId" clId="{F7AB0127-4B2C-4C0B-B782-A89444252FB8}" dt="2021-08-29T14:05:18.922" v="525" actId="14100"/>
          <ac:spMkLst>
            <pc:docMk/>
            <pc:sldMk cId="2875704939" sldId="802"/>
            <ac:spMk id="69" creationId="{E5E24064-9132-4B95-B681-A9CD46275FA2}"/>
          </ac:spMkLst>
        </pc:spChg>
        <pc:spChg chg="del">
          <ac:chgData name="Siegbert Rudolph" userId="2af4d44886c067cc" providerId="LiveId" clId="{F7AB0127-4B2C-4C0B-B782-A89444252FB8}" dt="2021-08-29T13:16:35.444" v="90"/>
          <ac:spMkLst>
            <pc:docMk/>
            <pc:sldMk cId="2875704939" sldId="802"/>
            <ac:spMk id="70" creationId="{21EDE605-BEA9-497D-9A95-EAE57F1E1D6B}"/>
          </ac:spMkLst>
        </pc:spChg>
        <pc:spChg chg="add mod">
          <ac:chgData name="Siegbert Rudolph" userId="2af4d44886c067cc" providerId="LiveId" clId="{F7AB0127-4B2C-4C0B-B782-A89444252FB8}" dt="2021-08-29T14:05:30.263" v="540" actId="14100"/>
          <ac:spMkLst>
            <pc:docMk/>
            <pc:sldMk cId="2875704939" sldId="802"/>
            <ac:spMk id="70" creationId="{C0BD8390-64BE-48AE-AC5A-3EF54EAE83F6}"/>
          </ac:spMkLst>
        </pc:spChg>
        <pc:spChg chg="del">
          <ac:chgData name="Siegbert Rudolph" userId="2af4d44886c067cc" providerId="LiveId" clId="{F7AB0127-4B2C-4C0B-B782-A89444252FB8}" dt="2021-08-29T13:16:35.444" v="90"/>
          <ac:spMkLst>
            <pc:docMk/>
            <pc:sldMk cId="2875704939" sldId="802"/>
            <ac:spMk id="71" creationId="{1C1667AF-3E2F-4F1F-A8F8-AF0475114088}"/>
          </ac:spMkLst>
        </pc:spChg>
        <pc:spChg chg="add mod">
          <ac:chgData name="Siegbert Rudolph" userId="2af4d44886c067cc" providerId="LiveId" clId="{F7AB0127-4B2C-4C0B-B782-A89444252FB8}" dt="2021-08-29T14:05:40.152" v="555" actId="14100"/>
          <ac:spMkLst>
            <pc:docMk/>
            <pc:sldMk cId="2875704939" sldId="802"/>
            <ac:spMk id="71" creationId="{29778389-3813-494A-8EB8-62BC39CB7807}"/>
          </ac:spMkLst>
        </pc:spChg>
        <pc:spChg chg="del">
          <ac:chgData name="Siegbert Rudolph" userId="2af4d44886c067cc" providerId="LiveId" clId="{F7AB0127-4B2C-4C0B-B782-A89444252FB8}" dt="2021-08-29T13:16:35.444" v="90"/>
          <ac:spMkLst>
            <pc:docMk/>
            <pc:sldMk cId="2875704939" sldId="802"/>
            <ac:spMk id="72" creationId="{884D8C5D-094B-457F-8546-FD603B668BB7}"/>
          </ac:spMkLst>
        </pc:spChg>
        <pc:spChg chg="add del mod">
          <ac:chgData name="Siegbert Rudolph" userId="2af4d44886c067cc" providerId="LiveId" clId="{F7AB0127-4B2C-4C0B-B782-A89444252FB8}" dt="2021-08-29T14:12:24.068" v="816" actId="478"/>
          <ac:spMkLst>
            <pc:docMk/>
            <pc:sldMk cId="2875704939" sldId="802"/>
            <ac:spMk id="72" creationId="{A0AF865A-A651-4278-A933-01BC31B86A8C}"/>
          </ac:spMkLst>
        </pc:spChg>
        <pc:spChg chg="del">
          <ac:chgData name="Siegbert Rudolph" userId="2af4d44886c067cc" providerId="LiveId" clId="{F7AB0127-4B2C-4C0B-B782-A89444252FB8}" dt="2021-08-29T13:16:35.444" v="90"/>
          <ac:spMkLst>
            <pc:docMk/>
            <pc:sldMk cId="2875704939" sldId="802"/>
            <ac:spMk id="73" creationId="{472D7AE1-1703-4F23-A71E-E5239A9FCDD9}"/>
          </ac:spMkLst>
        </pc:spChg>
        <pc:spChg chg="del">
          <ac:chgData name="Siegbert Rudolph" userId="2af4d44886c067cc" providerId="LiveId" clId="{F7AB0127-4B2C-4C0B-B782-A89444252FB8}" dt="2021-08-29T13:16:35.444" v="90"/>
          <ac:spMkLst>
            <pc:docMk/>
            <pc:sldMk cId="2875704939" sldId="802"/>
            <ac:spMk id="74" creationId="{3D47E44C-3B11-4849-B3F7-3D72AC7B2189}"/>
          </ac:spMkLst>
        </pc:spChg>
        <pc:spChg chg="del">
          <ac:chgData name="Siegbert Rudolph" userId="2af4d44886c067cc" providerId="LiveId" clId="{F7AB0127-4B2C-4C0B-B782-A89444252FB8}" dt="2021-08-29T13:16:35.444" v="90"/>
          <ac:spMkLst>
            <pc:docMk/>
            <pc:sldMk cId="2875704939" sldId="802"/>
            <ac:spMk id="75" creationId="{1C6B9DE2-2144-4654-ACCA-7B6C95FC8FC0}"/>
          </ac:spMkLst>
        </pc:spChg>
        <pc:spChg chg="del">
          <ac:chgData name="Siegbert Rudolph" userId="2af4d44886c067cc" providerId="LiveId" clId="{F7AB0127-4B2C-4C0B-B782-A89444252FB8}" dt="2021-08-29T13:16:35.444" v="90"/>
          <ac:spMkLst>
            <pc:docMk/>
            <pc:sldMk cId="2875704939" sldId="802"/>
            <ac:spMk id="76" creationId="{E38A6801-53FA-4BBC-A398-BAC2761965F9}"/>
          </ac:spMkLst>
        </pc:spChg>
        <pc:spChg chg="del">
          <ac:chgData name="Siegbert Rudolph" userId="2af4d44886c067cc" providerId="LiveId" clId="{F7AB0127-4B2C-4C0B-B782-A89444252FB8}" dt="2021-08-29T13:16:35.444" v="90"/>
          <ac:spMkLst>
            <pc:docMk/>
            <pc:sldMk cId="2875704939" sldId="802"/>
            <ac:spMk id="77" creationId="{F33D40AD-979B-4068-92C2-616FA0486EA7}"/>
          </ac:spMkLst>
        </pc:spChg>
        <pc:spChg chg="del">
          <ac:chgData name="Siegbert Rudolph" userId="2af4d44886c067cc" providerId="LiveId" clId="{F7AB0127-4B2C-4C0B-B782-A89444252FB8}" dt="2021-08-29T13:16:35.444" v="90"/>
          <ac:spMkLst>
            <pc:docMk/>
            <pc:sldMk cId="2875704939" sldId="802"/>
            <ac:spMk id="78" creationId="{02473307-684F-4043-ABB7-18A00A8A382F}"/>
          </ac:spMkLst>
        </pc:spChg>
        <pc:spChg chg="del">
          <ac:chgData name="Siegbert Rudolph" userId="2af4d44886c067cc" providerId="LiveId" clId="{F7AB0127-4B2C-4C0B-B782-A89444252FB8}" dt="2021-08-29T13:16:35.444" v="90"/>
          <ac:spMkLst>
            <pc:docMk/>
            <pc:sldMk cId="2875704939" sldId="802"/>
            <ac:spMk id="79" creationId="{B2A88D43-CF19-438A-948E-551B302B7AB7}"/>
          </ac:spMkLst>
        </pc:spChg>
        <pc:spChg chg="del">
          <ac:chgData name="Siegbert Rudolph" userId="2af4d44886c067cc" providerId="LiveId" clId="{F7AB0127-4B2C-4C0B-B782-A89444252FB8}" dt="2021-08-29T13:16:35.444" v="90"/>
          <ac:spMkLst>
            <pc:docMk/>
            <pc:sldMk cId="2875704939" sldId="802"/>
            <ac:spMk id="80" creationId="{D134A149-65CD-490B-B62A-CDF9B2D6EEB4}"/>
          </ac:spMkLst>
        </pc:spChg>
        <pc:spChg chg="del">
          <ac:chgData name="Siegbert Rudolph" userId="2af4d44886c067cc" providerId="LiveId" clId="{F7AB0127-4B2C-4C0B-B782-A89444252FB8}" dt="2021-08-29T13:16:35.444" v="90"/>
          <ac:spMkLst>
            <pc:docMk/>
            <pc:sldMk cId="2875704939" sldId="802"/>
            <ac:spMk id="81" creationId="{03D6A8D0-8412-43D8-B1E8-084F57E8F79C}"/>
          </ac:spMkLst>
        </pc:spChg>
        <pc:spChg chg="del">
          <ac:chgData name="Siegbert Rudolph" userId="2af4d44886c067cc" providerId="LiveId" clId="{F7AB0127-4B2C-4C0B-B782-A89444252FB8}" dt="2021-08-29T13:16:35.444" v="90"/>
          <ac:spMkLst>
            <pc:docMk/>
            <pc:sldMk cId="2875704939" sldId="802"/>
            <ac:spMk id="82" creationId="{0FDB5603-F18A-41CA-AD58-4EFF136744F9}"/>
          </ac:spMkLst>
        </pc:spChg>
        <pc:spChg chg="del">
          <ac:chgData name="Siegbert Rudolph" userId="2af4d44886c067cc" providerId="LiveId" clId="{F7AB0127-4B2C-4C0B-B782-A89444252FB8}" dt="2021-08-29T13:16:35.444" v="90"/>
          <ac:spMkLst>
            <pc:docMk/>
            <pc:sldMk cId="2875704939" sldId="802"/>
            <ac:spMk id="83" creationId="{BB2923E7-5F36-4B94-8973-D7FBF43CC1AB}"/>
          </ac:spMkLst>
        </pc:spChg>
        <pc:spChg chg="del">
          <ac:chgData name="Siegbert Rudolph" userId="2af4d44886c067cc" providerId="LiveId" clId="{F7AB0127-4B2C-4C0B-B782-A89444252FB8}" dt="2021-08-29T13:16:35.444" v="90"/>
          <ac:spMkLst>
            <pc:docMk/>
            <pc:sldMk cId="2875704939" sldId="802"/>
            <ac:spMk id="84" creationId="{1E59E9F4-FFE1-41DC-A754-537FB74E679D}"/>
          </ac:spMkLst>
        </pc:spChg>
        <pc:spChg chg="del">
          <ac:chgData name="Siegbert Rudolph" userId="2af4d44886c067cc" providerId="LiveId" clId="{F7AB0127-4B2C-4C0B-B782-A89444252FB8}" dt="2021-08-29T13:16:35.444" v="90"/>
          <ac:spMkLst>
            <pc:docMk/>
            <pc:sldMk cId="2875704939" sldId="802"/>
            <ac:spMk id="85" creationId="{F56DACF1-E68E-47BB-8E2F-9F3C079367D7}"/>
          </ac:spMkLst>
        </pc:spChg>
        <pc:spChg chg="del">
          <ac:chgData name="Siegbert Rudolph" userId="2af4d44886c067cc" providerId="LiveId" clId="{F7AB0127-4B2C-4C0B-B782-A89444252FB8}" dt="2021-08-29T13:16:35.444" v="90"/>
          <ac:spMkLst>
            <pc:docMk/>
            <pc:sldMk cId="2875704939" sldId="802"/>
            <ac:spMk id="86" creationId="{D770E9B2-1C54-4D59-AF4A-AD52C067BA57}"/>
          </ac:spMkLst>
        </pc:spChg>
        <pc:spChg chg="del">
          <ac:chgData name="Siegbert Rudolph" userId="2af4d44886c067cc" providerId="LiveId" clId="{F7AB0127-4B2C-4C0B-B782-A89444252FB8}" dt="2021-08-29T13:16:35.444" v="90"/>
          <ac:spMkLst>
            <pc:docMk/>
            <pc:sldMk cId="2875704939" sldId="802"/>
            <ac:spMk id="87" creationId="{8ECB7215-E0C7-48D7-BBD4-D3EC4E57AC41}"/>
          </ac:spMkLst>
        </pc:spChg>
        <pc:spChg chg="del">
          <ac:chgData name="Siegbert Rudolph" userId="2af4d44886c067cc" providerId="LiveId" clId="{F7AB0127-4B2C-4C0B-B782-A89444252FB8}" dt="2021-08-29T13:16:35.444" v="90"/>
          <ac:spMkLst>
            <pc:docMk/>
            <pc:sldMk cId="2875704939" sldId="802"/>
            <ac:spMk id="88" creationId="{8B163508-E748-49DC-A1C3-1D2F599184DA}"/>
          </ac:spMkLst>
        </pc:spChg>
        <pc:spChg chg="del">
          <ac:chgData name="Siegbert Rudolph" userId="2af4d44886c067cc" providerId="LiveId" clId="{F7AB0127-4B2C-4C0B-B782-A89444252FB8}" dt="2021-08-29T13:16:35.444" v="90"/>
          <ac:spMkLst>
            <pc:docMk/>
            <pc:sldMk cId="2875704939" sldId="802"/>
            <ac:spMk id="89" creationId="{8716872E-4636-4A7A-A497-98CFE61AEB96}"/>
          </ac:spMkLst>
        </pc:spChg>
        <pc:spChg chg="del">
          <ac:chgData name="Siegbert Rudolph" userId="2af4d44886c067cc" providerId="LiveId" clId="{F7AB0127-4B2C-4C0B-B782-A89444252FB8}" dt="2021-08-29T13:16:35.444" v="90"/>
          <ac:spMkLst>
            <pc:docMk/>
            <pc:sldMk cId="2875704939" sldId="802"/>
            <ac:spMk id="90" creationId="{B9001E3B-62E2-4ECC-8767-34810F6A7099}"/>
          </ac:spMkLst>
        </pc:spChg>
        <pc:spChg chg="del">
          <ac:chgData name="Siegbert Rudolph" userId="2af4d44886c067cc" providerId="LiveId" clId="{F7AB0127-4B2C-4C0B-B782-A89444252FB8}" dt="2021-08-29T13:16:35.444" v="90"/>
          <ac:spMkLst>
            <pc:docMk/>
            <pc:sldMk cId="2875704939" sldId="802"/>
            <ac:spMk id="91" creationId="{7CEBEDC5-6C7D-4486-9A8D-4AC2B9A44B34}"/>
          </ac:spMkLst>
        </pc:spChg>
        <pc:spChg chg="del">
          <ac:chgData name="Siegbert Rudolph" userId="2af4d44886c067cc" providerId="LiveId" clId="{F7AB0127-4B2C-4C0B-B782-A89444252FB8}" dt="2021-08-29T13:16:35.444" v="90"/>
          <ac:spMkLst>
            <pc:docMk/>
            <pc:sldMk cId="2875704939" sldId="802"/>
            <ac:spMk id="92" creationId="{580F40EC-7538-421D-8E94-90719096D353}"/>
          </ac:spMkLst>
        </pc:spChg>
        <pc:spChg chg="del">
          <ac:chgData name="Siegbert Rudolph" userId="2af4d44886c067cc" providerId="LiveId" clId="{F7AB0127-4B2C-4C0B-B782-A89444252FB8}" dt="2021-08-29T13:16:35.444" v="90"/>
          <ac:spMkLst>
            <pc:docMk/>
            <pc:sldMk cId="2875704939" sldId="802"/>
            <ac:spMk id="93" creationId="{B4E14BC2-CFEA-4B3B-BFDC-9D9269578E53}"/>
          </ac:spMkLst>
        </pc:spChg>
        <pc:spChg chg="del">
          <ac:chgData name="Siegbert Rudolph" userId="2af4d44886c067cc" providerId="LiveId" clId="{F7AB0127-4B2C-4C0B-B782-A89444252FB8}" dt="2021-08-29T13:16:35.444" v="90"/>
          <ac:spMkLst>
            <pc:docMk/>
            <pc:sldMk cId="2875704939" sldId="802"/>
            <ac:spMk id="94" creationId="{17FF4E9A-91DC-4665-9144-3C5C1D190CF4}"/>
          </ac:spMkLst>
        </pc:spChg>
        <pc:spChg chg="del">
          <ac:chgData name="Siegbert Rudolph" userId="2af4d44886c067cc" providerId="LiveId" clId="{F7AB0127-4B2C-4C0B-B782-A89444252FB8}" dt="2021-08-29T13:16:35.444" v="90"/>
          <ac:spMkLst>
            <pc:docMk/>
            <pc:sldMk cId="2875704939" sldId="802"/>
            <ac:spMk id="95" creationId="{A6CE6C78-4806-499E-BCDD-D3613258DEBB}"/>
          </ac:spMkLst>
        </pc:spChg>
        <pc:spChg chg="del">
          <ac:chgData name="Siegbert Rudolph" userId="2af4d44886c067cc" providerId="LiveId" clId="{F7AB0127-4B2C-4C0B-B782-A89444252FB8}" dt="2021-08-29T13:16:35.444" v="90"/>
          <ac:spMkLst>
            <pc:docMk/>
            <pc:sldMk cId="2875704939" sldId="802"/>
            <ac:spMk id="96" creationId="{50A59F99-95F6-4A6D-A74F-999660FAECD7}"/>
          </ac:spMkLst>
        </pc:spChg>
        <pc:spChg chg="del">
          <ac:chgData name="Siegbert Rudolph" userId="2af4d44886c067cc" providerId="LiveId" clId="{F7AB0127-4B2C-4C0B-B782-A89444252FB8}" dt="2021-08-29T13:16:35.444" v="90"/>
          <ac:spMkLst>
            <pc:docMk/>
            <pc:sldMk cId="2875704939" sldId="802"/>
            <ac:spMk id="97" creationId="{F0F9188A-1413-4B60-BFC7-97FF44ECF9FA}"/>
          </ac:spMkLst>
        </pc:spChg>
        <pc:spChg chg="del">
          <ac:chgData name="Siegbert Rudolph" userId="2af4d44886c067cc" providerId="LiveId" clId="{F7AB0127-4B2C-4C0B-B782-A89444252FB8}" dt="2021-08-29T13:16:35.444" v="90"/>
          <ac:spMkLst>
            <pc:docMk/>
            <pc:sldMk cId="2875704939" sldId="802"/>
            <ac:spMk id="98" creationId="{299E27D3-818E-42A8-8D48-52BEB3224BEA}"/>
          </ac:spMkLst>
        </pc:spChg>
        <pc:spChg chg="del">
          <ac:chgData name="Siegbert Rudolph" userId="2af4d44886c067cc" providerId="LiveId" clId="{F7AB0127-4B2C-4C0B-B782-A89444252FB8}" dt="2021-08-29T13:16:35.444" v="90"/>
          <ac:spMkLst>
            <pc:docMk/>
            <pc:sldMk cId="2875704939" sldId="802"/>
            <ac:spMk id="99" creationId="{803ACD98-3E37-4120-B737-0B5778E69161}"/>
          </ac:spMkLst>
        </pc:spChg>
        <pc:spChg chg="del">
          <ac:chgData name="Siegbert Rudolph" userId="2af4d44886c067cc" providerId="LiveId" clId="{F7AB0127-4B2C-4C0B-B782-A89444252FB8}" dt="2021-08-29T13:16:35.444" v="90"/>
          <ac:spMkLst>
            <pc:docMk/>
            <pc:sldMk cId="2875704939" sldId="802"/>
            <ac:spMk id="100" creationId="{70A711A5-E2C7-4590-9FFF-1C29E0C0E2ED}"/>
          </ac:spMkLst>
        </pc:spChg>
        <pc:spChg chg="del">
          <ac:chgData name="Siegbert Rudolph" userId="2af4d44886c067cc" providerId="LiveId" clId="{F7AB0127-4B2C-4C0B-B782-A89444252FB8}" dt="2021-08-29T13:16:35.444" v="90"/>
          <ac:spMkLst>
            <pc:docMk/>
            <pc:sldMk cId="2875704939" sldId="802"/>
            <ac:spMk id="101" creationId="{445156DA-EEDC-4487-A778-561F28D3F699}"/>
          </ac:spMkLst>
        </pc:spChg>
        <pc:spChg chg="del">
          <ac:chgData name="Siegbert Rudolph" userId="2af4d44886c067cc" providerId="LiveId" clId="{F7AB0127-4B2C-4C0B-B782-A89444252FB8}" dt="2021-08-29T13:16:35.444" v="90"/>
          <ac:spMkLst>
            <pc:docMk/>
            <pc:sldMk cId="2875704939" sldId="802"/>
            <ac:spMk id="102" creationId="{908504FA-EEBA-4EA9-B837-1B7DBB76DE62}"/>
          </ac:spMkLst>
        </pc:spChg>
        <pc:spChg chg="del">
          <ac:chgData name="Siegbert Rudolph" userId="2af4d44886c067cc" providerId="LiveId" clId="{F7AB0127-4B2C-4C0B-B782-A89444252FB8}" dt="2021-08-29T13:16:35.444" v="90"/>
          <ac:spMkLst>
            <pc:docMk/>
            <pc:sldMk cId="2875704939" sldId="802"/>
            <ac:spMk id="103" creationId="{16A2F060-029A-45F0-8F16-0D048786E201}"/>
          </ac:spMkLst>
        </pc:spChg>
        <pc:spChg chg="del">
          <ac:chgData name="Siegbert Rudolph" userId="2af4d44886c067cc" providerId="LiveId" clId="{F7AB0127-4B2C-4C0B-B782-A89444252FB8}" dt="2021-08-29T13:16:35.444" v="90"/>
          <ac:spMkLst>
            <pc:docMk/>
            <pc:sldMk cId="2875704939" sldId="802"/>
            <ac:spMk id="104" creationId="{D653FB3D-3850-45ED-8635-FEA72E89437B}"/>
          </ac:spMkLst>
        </pc:spChg>
        <pc:spChg chg="del">
          <ac:chgData name="Siegbert Rudolph" userId="2af4d44886c067cc" providerId="LiveId" clId="{F7AB0127-4B2C-4C0B-B782-A89444252FB8}" dt="2021-08-29T13:16:35.444" v="90"/>
          <ac:spMkLst>
            <pc:docMk/>
            <pc:sldMk cId="2875704939" sldId="802"/>
            <ac:spMk id="105" creationId="{7F0EE6A2-2ADD-4780-9EA2-EC488918C340}"/>
          </ac:spMkLst>
        </pc:spChg>
        <pc:spChg chg="del">
          <ac:chgData name="Siegbert Rudolph" userId="2af4d44886c067cc" providerId="LiveId" clId="{F7AB0127-4B2C-4C0B-B782-A89444252FB8}" dt="2021-08-29T13:16:35.444" v="90"/>
          <ac:spMkLst>
            <pc:docMk/>
            <pc:sldMk cId="2875704939" sldId="802"/>
            <ac:spMk id="106" creationId="{B4CF9573-6C7F-46C7-A144-C35C1B1F8F19}"/>
          </ac:spMkLst>
        </pc:spChg>
        <pc:spChg chg="del">
          <ac:chgData name="Siegbert Rudolph" userId="2af4d44886c067cc" providerId="LiveId" clId="{F7AB0127-4B2C-4C0B-B782-A89444252FB8}" dt="2021-08-29T13:16:35.444" v="90"/>
          <ac:spMkLst>
            <pc:docMk/>
            <pc:sldMk cId="2875704939" sldId="802"/>
            <ac:spMk id="107" creationId="{0E84192B-89DF-4F95-813F-521B85D2F3D8}"/>
          </ac:spMkLst>
        </pc:spChg>
        <pc:picChg chg="add mod">
          <ac:chgData name="Siegbert Rudolph" userId="2af4d44886c067cc" providerId="LiveId" clId="{F7AB0127-4B2C-4C0B-B782-A89444252FB8}" dt="2021-08-29T14:08:25.977" v="789" actId="14100"/>
          <ac:picMkLst>
            <pc:docMk/>
            <pc:sldMk cId="2875704939" sldId="802"/>
            <ac:picMk id="3" creationId="{765BB48E-305E-49B6-A348-222979AEDFB4}"/>
          </ac:picMkLst>
        </pc:picChg>
        <pc:picChg chg="add mod">
          <ac:chgData name="Siegbert Rudolph" userId="2af4d44886c067cc" providerId="LiveId" clId="{F7AB0127-4B2C-4C0B-B782-A89444252FB8}" dt="2021-09-04T07:39:44.798" v="1523" actId="1076"/>
          <ac:picMkLst>
            <pc:docMk/>
            <pc:sldMk cId="2875704939" sldId="802"/>
            <ac:picMk id="8" creationId="{507275E0-7B09-4405-AC34-3FEF64D6FEAC}"/>
          </ac:picMkLst>
        </pc:picChg>
        <pc:picChg chg="add mod">
          <ac:chgData name="Siegbert Rudolph" userId="2af4d44886c067cc" providerId="LiveId" clId="{F7AB0127-4B2C-4C0B-B782-A89444252FB8}" dt="2021-08-29T14:08:13.839" v="786" actId="1076"/>
          <ac:picMkLst>
            <pc:docMk/>
            <pc:sldMk cId="2875704939" sldId="802"/>
            <ac:picMk id="58" creationId="{A27AF526-194D-42C9-ACBC-8A446A8F30F5}"/>
          </ac:picMkLst>
        </pc:picChg>
        <pc:cxnChg chg="add mod">
          <ac:chgData name="Siegbert Rudolph" userId="2af4d44886c067cc" providerId="LiveId" clId="{F7AB0127-4B2C-4C0B-B782-A89444252FB8}" dt="2021-08-29T14:13:42.863" v="822" actId="1076"/>
          <ac:cxnSpMkLst>
            <pc:docMk/>
            <pc:sldMk cId="2875704939" sldId="802"/>
            <ac:cxnSpMk id="74" creationId="{D2A34DCA-527A-42DF-9373-4720260EA632}"/>
          </ac:cxnSpMkLst>
        </pc:cxnChg>
        <pc:cxnChg chg="add mod">
          <ac:chgData name="Siegbert Rudolph" userId="2af4d44886c067cc" providerId="LiveId" clId="{F7AB0127-4B2C-4C0B-B782-A89444252FB8}" dt="2021-08-29T14:13:53.831" v="824" actId="1076"/>
          <ac:cxnSpMkLst>
            <pc:docMk/>
            <pc:sldMk cId="2875704939" sldId="802"/>
            <ac:cxnSpMk id="77" creationId="{EFF6EDFA-70D6-42EE-A5AC-ABCDF5BE5477}"/>
          </ac:cxnSpMkLst>
        </pc:cxnChg>
        <pc:cxnChg chg="add mod">
          <ac:chgData name="Siegbert Rudolph" userId="2af4d44886c067cc" providerId="LiveId" clId="{F7AB0127-4B2C-4C0B-B782-A89444252FB8}" dt="2021-08-29T14:15:55.539" v="874" actId="1038"/>
          <ac:cxnSpMkLst>
            <pc:docMk/>
            <pc:sldMk cId="2875704939" sldId="802"/>
            <ac:cxnSpMk id="78" creationId="{CF6465F0-F5E0-4A09-860F-0A0B507F1151}"/>
          </ac:cxnSpMkLst>
        </pc:cxnChg>
        <pc:cxnChg chg="add mod">
          <ac:chgData name="Siegbert Rudolph" userId="2af4d44886c067cc" providerId="LiveId" clId="{F7AB0127-4B2C-4C0B-B782-A89444252FB8}" dt="2021-08-29T14:14:11.342" v="828" actId="1076"/>
          <ac:cxnSpMkLst>
            <pc:docMk/>
            <pc:sldMk cId="2875704939" sldId="802"/>
            <ac:cxnSpMk id="79" creationId="{64085955-8321-4772-8AE5-795CF20777C9}"/>
          </ac:cxnSpMkLst>
        </pc:cxnChg>
        <pc:cxnChg chg="add mod">
          <ac:chgData name="Siegbert Rudolph" userId="2af4d44886c067cc" providerId="LiveId" clId="{F7AB0127-4B2C-4C0B-B782-A89444252FB8}" dt="2021-08-29T14:14:24.308" v="839" actId="1038"/>
          <ac:cxnSpMkLst>
            <pc:docMk/>
            <pc:sldMk cId="2875704939" sldId="802"/>
            <ac:cxnSpMk id="80" creationId="{987E3478-4186-4DB0-82BF-21EE78366106}"/>
          </ac:cxnSpMkLst>
        </pc:cxnChg>
        <pc:cxnChg chg="add mod">
          <ac:chgData name="Siegbert Rudolph" userId="2af4d44886c067cc" providerId="LiveId" clId="{F7AB0127-4B2C-4C0B-B782-A89444252FB8}" dt="2021-08-29T14:19:42.536" v="901" actId="14100"/>
          <ac:cxnSpMkLst>
            <pc:docMk/>
            <pc:sldMk cId="2875704939" sldId="802"/>
            <ac:cxnSpMk id="81" creationId="{1A2E00A9-A056-49E4-BC14-AB181EF42326}"/>
          </ac:cxnSpMkLst>
        </pc:cxnChg>
        <pc:cxnChg chg="add mod">
          <ac:chgData name="Siegbert Rudolph" userId="2af4d44886c067cc" providerId="LiveId" clId="{F7AB0127-4B2C-4C0B-B782-A89444252FB8}" dt="2021-08-29T14:20:17.965" v="905" actId="1035"/>
          <ac:cxnSpMkLst>
            <pc:docMk/>
            <pc:sldMk cId="2875704939" sldId="802"/>
            <ac:cxnSpMk id="82" creationId="{C07A0487-CAED-4F77-A1E0-A27605553D61}"/>
          </ac:cxnSpMkLst>
        </pc:cxnChg>
        <pc:cxnChg chg="add mod">
          <ac:chgData name="Siegbert Rudolph" userId="2af4d44886c067cc" providerId="LiveId" clId="{F7AB0127-4B2C-4C0B-B782-A89444252FB8}" dt="2021-08-29T14:14:52.615" v="847" actId="1035"/>
          <ac:cxnSpMkLst>
            <pc:docMk/>
            <pc:sldMk cId="2875704939" sldId="802"/>
            <ac:cxnSpMk id="83" creationId="{CE6DEB12-3219-45B5-870E-BF2FE9F8B73C}"/>
          </ac:cxnSpMkLst>
        </pc:cxnChg>
        <pc:cxnChg chg="add mod">
          <ac:chgData name="Siegbert Rudolph" userId="2af4d44886c067cc" providerId="LiveId" clId="{F7AB0127-4B2C-4C0B-B782-A89444252FB8}" dt="2021-08-29T14:15:05.034" v="852" actId="1035"/>
          <ac:cxnSpMkLst>
            <pc:docMk/>
            <pc:sldMk cId="2875704939" sldId="802"/>
            <ac:cxnSpMk id="84" creationId="{64DFD577-21C4-4F04-9374-A0D630C6FEBB}"/>
          </ac:cxnSpMkLst>
        </pc:cxnChg>
        <pc:cxnChg chg="add mod">
          <ac:chgData name="Siegbert Rudolph" userId="2af4d44886c067cc" providerId="LiveId" clId="{F7AB0127-4B2C-4C0B-B782-A89444252FB8}" dt="2021-08-29T14:15:16.297" v="858" actId="1035"/>
          <ac:cxnSpMkLst>
            <pc:docMk/>
            <pc:sldMk cId="2875704939" sldId="802"/>
            <ac:cxnSpMk id="85" creationId="{2163A746-E452-437E-AA6A-D312C409A92F}"/>
          </ac:cxnSpMkLst>
        </pc:cxnChg>
        <pc:cxnChg chg="add mod">
          <ac:chgData name="Siegbert Rudolph" userId="2af4d44886c067cc" providerId="LiveId" clId="{F7AB0127-4B2C-4C0B-B782-A89444252FB8}" dt="2021-08-29T14:19:30.838" v="899" actId="14100"/>
          <ac:cxnSpMkLst>
            <pc:docMk/>
            <pc:sldMk cId="2875704939" sldId="802"/>
            <ac:cxnSpMk id="86" creationId="{07255212-1EA7-408D-B66E-2C9560FB1D78}"/>
          </ac:cxnSpMkLst>
        </pc:cxnChg>
        <pc:cxnChg chg="add mod">
          <ac:chgData name="Siegbert Rudolph" userId="2af4d44886c067cc" providerId="LiveId" clId="{F7AB0127-4B2C-4C0B-B782-A89444252FB8}" dt="2021-08-29T14:19:13.366" v="898" actId="14100"/>
          <ac:cxnSpMkLst>
            <pc:docMk/>
            <pc:sldMk cId="2875704939" sldId="802"/>
            <ac:cxnSpMk id="87" creationId="{8BD3C1E7-04BB-4ADC-83C4-BF5CA37720AE}"/>
          </ac:cxnSpMkLst>
        </pc:cxnChg>
      </pc:sldChg>
      <pc:sldChg chg="addSp delSp modSp new mod modTransition delAnim modAnim">
        <pc:chgData name="Siegbert Rudolph" userId="2af4d44886c067cc" providerId="LiveId" clId="{F7AB0127-4B2C-4C0B-B782-A89444252FB8}" dt="2021-08-29T15:14:26.261" v="1506" actId="1076"/>
        <pc:sldMkLst>
          <pc:docMk/>
          <pc:sldMk cId="3070735919" sldId="803"/>
        </pc:sldMkLst>
        <pc:spChg chg="mod">
          <ac:chgData name="Siegbert Rudolph" userId="2af4d44886c067cc" providerId="LiveId" clId="{F7AB0127-4B2C-4C0B-B782-A89444252FB8}" dt="2021-08-29T15:14:26.261" v="1506" actId="1076"/>
          <ac:spMkLst>
            <pc:docMk/>
            <pc:sldMk cId="3070735919" sldId="803"/>
            <ac:spMk id="2" creationId="{6BC7F27B-AB80-40D6-B16D-7ED217D8B9B7}"/>
          </ac:spMkLst>
        </pc:spChg>
        <pc:spChg chg="del">
          <ac:chgData name="Siegbert Rudolph" userId="2af4d44886c067cc" providerId="LiveId" clId="{F7AB0127-4B2C-4C0B-B782-A89444252FB8}" dt="2021-08-29T14:20:34.057" v="906" actId="478"/>
          <ac:spMkLst>
            <pc:docMk/>
            <pc:sldMk cId="3070735919" sldId="803"/>
            <ac:spMk id="2" creationId="{E5AFD559-2C05-4EAE-AB48-EE3FF4062D03}"/>
          </ac:spMkLst>
        </pc:spChg>
        <pc:spChg chg="del">
          <ac:chgData name="Siegbert Rudolph" userId="2af4d44886c067cc" providerId="LiveId" clId="{F7AB0127-4B2C-4C0B-B782-A89444252FB8}" dt="2021-08-29T14:20:58.608" v="907" actId="478"/>
          <ac:spMkLst>
            <pc:docMk/>
            <pc:sldMk cId="3070735919" sldId="803"/>
            <ac:spMk id="3" creationId="{EAC62834-5635-4E36-9A77-BFBC45D6DB97}"/>
          </ac:spMkLst>
        </pc:spChg>
        <pc:spChg chg="add mod">
          <ac:chgData name="Siegbert Rudolph" userId="2af4d44886c067cc" providerId="LiveId" clId="{F7AB0127-4B2C-4C0B-B782-A89444252FB8}" dt="2021-08-29T14:47:42.454" v="1456" actId="1076"/>
          <ac:spMkLst>
            <pc:docMk/>
            <pc:sldMk cId="3070735919" sldId="803"/>
            <ac:spMk id="4" creationId="{9E01D18B-1D2F-45AF-B9D8-354D7E983EC2}"/>
          </ac:spMkLst>
        </pc:spChg>
        <pc:spChg chg="add del mod">
          <ac:chgData name="Siegbert Rudolph" userId="2af4d44886c067cc" providerId="LiveId" clId="{F7AB0127-4B2C-4C0B-B782-A89444252FB8}" dt="2021-08-29T14:22:51.716" v="1043" actId="478"/>
          <ac:spMkLst>
            <pc:docMk/>
            <pc:sldMk cId="3070735919" sldId="803"/>
            <ac:spMk id="5" creationId="{50A4D371-312E-4C8E-ACED-CF756A85C776}"/>
          </ac:spMkLst>
        </pc:spChg>
        <pc:spChg chg="add del mod">
          <ac:chgData name="Siegbert Rudolph" userId="2af4d44886c067cc" providerId="LiveId" clId="{F7AB0127-4B2C-4C0B-B782-A89444252FB8}" dt="2021-08-29T14:47:20.886" v="1455" actId="478"/>
          <ac:spMkLst>
            <pc:docMk/>
            <pc:sldMk cId="3070735919" sldId="803"/>
            <ac:spMk id="6" creationId="{7862A926-5F8E-4C87-8A91-C11D02D8444D}"/>
          </ac:spMkLst>
        </pc:spChg>
        <pc:spChg chg="add del mod">
          <ac:chgData name="Siegbert Rudolph" userId="2af4d44886c067cc" providerId="LiveId" clId="{F7AB0127-4B2C-4C0B-B782-A89444252FB8}" dt="2021-08-29T14:47:46.644" v="1457" actId="478"/>
          <ac:spMkLst>
            <pc:docMk/>
            <pc:sldMk cId="3070735919" sldId="803"/>
            <ac:spMk id="7" creationId="{BABD5939-3E09-4158-8048-F28402C20FE9}"/>
          </ac:spMkLst>
        </pc:spChg>
        <pc:spChg chg="add del mod">
          <ac:chgData name="Siegbert Rudolph" userId="2af4d44886c067cc" providerId="LiveId" clId="{F7AB0127-4B2C-4C0B-B782-A89444252FB8}" dt="2021-08-29T14:47:20.886" v="1455" actId="478"/>
          <ac:spMkLst>
            <pc:docMk/>
            <pc:sldMk cId="3070735919" sldId="803"/>
            <ac:spMk id="8" creationId="{539B8648-DE4B-4821-9C89-AA110AAB1B2C}"/>
          </ac:spMkLst>
        </pc:spChg>
        <pc:spChg chg="add del mod">
          <ac:chgData name="Siegbert Rudolph" userId="2af4d44886c067cc" providerId="LiveId" clId="{F7AB0127-4B2C-4C0B-B782-A89444252FB8}" dt="2021-08-29T14:47:46.644" v="1457" actId="478"/>
          <ac:spMkLst>
            <pc:docMk/>
            <pc:sldMk cId="3070735919" sldId="803"/>
            <ac:spMk id="9" creationId="{9D34C472-A119-4170-999B-A542D33C1C39}"/>
          </ac:spMkLst>
        </pc:spChg>
        <pc:spChg chg="add del mod">
          <ac:chgData name="Siegbert Rudolph" userId="2af4d44886c067cc" providerId="LiveId" clId="{F7AB0127-4B2C-4C0B-B782-A89444252FB8}" dt="2021-08-29T14:47:20.886" v="1455" actId="478"/>
          <ac:spMkLst>
            <pc:docMk/>
            <pc:sldMk cId="3070735919" sldId="803"/>
            <ac:spMk id="10" creationId="{DC3A31E7-2A7F-40BC-9069-2BD64817CAF3}"/>
          </ac:spMkLst>
        </pc:spChg>
        <pc:spChg chg="add del mod">
          <ac:chgData name="Siegbert Rudolph" userId="2af4d44886c067cc" providerId="LiveId" clId="{F7AB0127-4B2C-4C0B-B782-A89444252FB8}" dt="2021-08-29T14:47:46.644" v="1457" actId="478"/>
          <ac:spMkLst>
            <pc:docMk/>
            <pc:sldMk cId="3070735919" sldId="803"/>
            <ac:spMk id="11" creationId="{208DB3EE-777B-4489-95FA-0CAA1D8973E2}"/>
          </ac:spMkLst>
        </pc:spChg>
        <pc:spChg chg="add del mod">
          <ac:chgData name="Siegbert Rudolph" userId="2af4d44886c067cc" providerId="LiveId" clId="{F7AB0127-4B2C-4C0B-B782-A89444252FB8}" dt="2021-08-29T14:47:20.886" v="1455" actId="478"/>
          <ac:spMkLst>
            <pc:docMk/>
            <pc:sldMk cId="3070735919" sldId="803"/>
            <ac:spMk id="12" creationId="{655E089B-5AB5-4777-851B-1E92F37EB59A}"/>
          </ac:spMkLst>
        </pc:spChg>
        <pc:spChg chg="add del mod">
          <ac:chgData name="Siegbert Rudolph" userId="2af4d44886c067cc" providerId="LiveId" clId="{F7AB0127-4B2C-4C0B-B782-A89444252FB8}" dt="2021-08-29T14:47:46.644" v="1457" actId="478"/>
          <ac:spMkLst>
            <pc:docMk/>
            <pc:sldMk cId="3070735919" sldId="803"/>
            <ac:spMk id="13" creationId="{9ED07D54-64A4-45A2-98E4-B6A75022576A}"/>
          </ac:spMkLst>
        </pc:spChg>
        <pc:spChg chg="add del mod">
          <ac:chgData name="Siegbert Rudolph" userId="2af4d44886c067cc" providerId="LiveId" clId="{F7AB0127-4B2C-4C0B-B782-A89444252FB8}" dt="2021-08-29T14:47:20.886" v="1455" actId="478"/>
          <ac:spMkLst>
            <pc:docMk/>
            <pc:sldMk cId="3070735919" sldId="803"/>
            <ac:spMk id="14" creationId="{43F77124-A6E8-4FE0-861F-46230523C2E9}"/>
          </ac:spMkLst>
        </pc:spChg>
        <pc:spChg chg="add del mod">
          <ac:chgData name="Siegbert Rudolph" userId="2af4d44886c067cc" providerId="LiveId" clId="{F7AB0127-4B2C-4C0B-B782-A89444252FB8}" dt="2021-08-29T14:47:46.644" v="1457" actId="478"/>
          <ac:spMkLst>
            <pc:docMk/>
            <pc:sldMk cId="3070735919" sldId="803"/>
            <ac:spMk id="15" creationId="{6ACA5EAC-CB16-497B-BC4E-C8D0EF1B42D7}"/>
          </ac:spMkLst>
        </pc:spChg>
        <pc:spChg chg="add del mod">
          <ac:chgData name="Siegbert Rudolph" userId="2af4d44886c067cc" providerId="LiveId" clId="{F7AB0127-4B2C-4C0B-B782-A89444252FB8}" dt="2021-08-29T14:47:20.886" v="1455" actId="478"/>
          <ac:spMkLst>
            <pc:docMk/>
            <pc:sldMk cId="3070735919" sldId="803"/>
            <ac:spMk id="16" creationId="{A052A3C6-9D57-45C5-86EE-F0F7474FC8DC}"/>
          </ac:spMkLst>
        </pc:spChg>
        <pc:spChg chg="add del mod">
          <ac:chgData name="Siegbert Rudolph" userId="2af4d44886c067cc" providerId="LiveId" clId="{F7AB0127-4B2C-4C0B-B782-A89444252FB8}" dt="2021-08-29T14:47:46.644" v="1457" actId="478"/>
          <ac:spMkLst>
            <pc:docMk/>
            <pc:sldMk cId="3070735919" sldId="803"/>
            <ac:spMk id="17" creationId="{FE9958B5-75F7-47F3-9782-686B5011D886}"/>
          </ac:spMkLst>
        </pc:spChg>
        <pc:spChg chg="add del mod">
          <ac:chgData name="Siegbert Rudolph" userId="2af4d44886c067cc" providerId="LiveId" clId="{F7AB0127-4B2C-4C0B-B782-A89444252FB8}" dt="2021-08-29T14:47:20.886" v="1455" actId="478"/>
          <ac:spMkLst>
            <pc:docMk/>
            <pc:sldMk cId="3070735919" sldId="803"/>
            <ac:spMk id="18" creationId="{A7F52569-C672-4AB8-BD84-0AE4A36820DB}"/>
          </ac:spMkLst>
        </pc:spChg>
        <pc:spChg chg="add del mod">
          <ac:chgData name="Siegbert Rudolph" userId="2af4d44886c067cc" providerId="LiveId" clId="{F7AB0127-4B2C-4C0B-B782-A89444252FB8}" dt="2021-08-29T14:47:46.644" v="1457" actId="478"/>
          <ac:spMkLst>
            <pc:docMk/>
            <pc:sldMk cId="3070735919" sldId="803"/>
            <ac:spMk id="19" creationId="{5A51C114-D892-44A4-93A9-369E0B47A3B7}"/>
          </ac:spMkLst>
        </pc:spChg>
        <pc:spChg chg="add del mod">
          <ac:chgData name="Siegbert Rudolph" userId="2af4d44886c067cc" providerId="LiveId" clId="{F7AB0127-4B2C-4C0B-B782-A89444252FB8}" dt="2021-08-29T14:47:20.886" v="1455" actId="478"/>
          <ac:spMkLst>
            <pc:docMk/>
            <pc:sldMk cId="3070735919" sldId="803"/>
            <ac:spMk id="20" creationId="{0A740C40-99A9-40E3-B4A5-C2C4DAE8EBEF}"/>
          </ac:spMkLst>
        </pc:spChg>
        <pc:spChg chg="add del mod">
          <ac:chgData name="Siegbert Rudolph" userId="2af4d44886c067cc" providerId="LiveId" clId="{F7AB0127-4B2C-4C0B-B782-A89444252FB8}" dt="2021-08-29T14:47:46.644" v="1457" actId="478"/>
          <ac:spMkLst>
            <pc:docMk/>
            <pc:sldMk cId="3070735919" sldId="803"/>
            <ac:spMk id="21" creationId="{B061694A-087E-4A33-9582-9A40526D1394}"/>
          </ac:spMkLst>
        </pc:spChg>
        <pc:spChg chg="add del mod">
          <ac:chgData name="Siegbert Rudolph" userId="2af4d44886c067cc" providerId="LiveId" clId="{F7AB0127-4B2C-4C0B-B782-A89444252FB8}" dt="2021-08-29T14:47:20.886" v="1455" actId="478"/>
          <ac:spMkLst>
            <pc:docMk/>
            <pc:sldMk cId="3070735919" sldId="803"/>
            <ac:spMk id="22" creationId="{026EA71C-8D7F-43EB-B2C9-BF1561EB22AF}"/>
          </ac:spMkLst>
        </pc:spChg>
        <pc:spChg chg="add del mod">
          <ac:chgData name="Siegbert Rudolph" userId="2af4d44886c067cc" providerId="LiveId" clId="{F7AB0127-4B2C-4C0B-B782-A89444252FB8}" dt="2021-08-29T14:47:46.644" v="1457" actId="478"/>
          <ac:spMkLst>
            <pc:docMk/>
            <pc:sldMk cId="3070735919" sldId="803"/>
            <ac:spMk id="23" creationId="{47185F7B-8949-445A-ACF9-6C0FBA91FAC4}"/>
          </ac:spMkLst>
        </pc:spChg>
        <pc:spChg chg="add del mod">
          <ac:chgData name="Siegbert Rudolph" userId="2af4d44886c067cc" providerId="LiveId" clId="{F7AB0127-4B2C-4C0B-B782-A89444252FB8}" dt="2021-08-29T14:47:20.886" v="1455" actId="478"/>
          <ac:spMkLst>
            <pc:docMk/>
            <pc:sldMk cId="3070735919" sldId="803"/>
            <ac:spMk id="24" creationId="{C3431449-D29D-44AF-AAB7-2438C80A5A11}"/>
          </ac:spMkLst>
        </pc:spChg>
        <pc:spChg chg="add del mod">
          <ac:chgData name="Siegbert Rudolph" userId="2af4d44886c067cc" providerId="LiveId" clId="{F7AB0127-4B2C-4C0B-B782-A89444252FB8}" dt="2021-08-29T14:47:20.886" v="1455" actId="478"/>
          <ac:spMkLst>
            <pc:docMk/>
            <pc:sldMk cId="3070735919" sldId="803"/>
            <ac:spMk id="25" creationId="{5296CE6C-7408-4849-8EA9-BC17B06B0985}"/>
          </ac:spMkLst>
        </pc:spChg>
        <pc:spChg chg="add del mod">
          <ac:chgData name="Siegbert Rudolph" userId="2af4d44886c067cc" providerId="LiveId" clId="{F7AB0127-4B2C-4C0B-B782-A89444252FB8}" dt="2021-08-29T14:47:46.644" v="1457" actId="478"/>
          <ac:spMkLst>
            <pc:docMk/>
            <pc:sldMk cId="3070735919" sldId="803"/>
            <ac:spMk id="26" creationId="{678914BD-95C5-474A-AD19-C8D05C9ADBEF}"/>
          </ac:spMkLst>
        </pc:spChg>
        <pc:spChg chg="add del mod">
          <ac:chgData name="Siegbert Rudolph" userId="2af4d44886c067cc" providerId="LiveId" clId="{F7AB0127-4B2C-4C0B-B782-A89444252FB8}" dt="2021-08-29T14:47:20.886" v="1455" actId="478"/>
          <ac:spMkLst>
            <pc:docMk/>
            <pc:sldMk cId="3070735919" sldId="803"/>
            <ac:spMk id="27" creationId="{5354766B-674C-4ADD-8236-1B80C3EE95F2}"/>
          </ac:spMkLst>
        </pc:spChg>
        <pc:spChg chg="add del mod">
          <ac:chgData name="Siegbert Rudolph" userId="2af4d44886c067cc" providerId="LiveId" clId="{F7AB0127-4B2C-4C0B-B782-A89444252FB8}" dt="2021-08-29T14:47:46.644" v="1457" actId="478"/>
          <ac:spMkLst>
            <pc:docMk/>
            <pc:sldMk cId="3070735919" sldId="803"/>
            <ac:spMk id="28" creationId="{2D4C55E5-A644-4244-AB34-583A91259BCE}"/>
          </ac:spMkLst>
        </pc:spChg>
        <pc:spChg chg="add del mod">
          <ac:chgData name="Siegbert Rudolph" userId="2af4d44886c067cc" providerId="LiveId" clId="{F7AB0127-4B2C-4C0B-B782-A89444252FB8}" dt="2021-08-29T14:47:46.644" v="1457" actId="478"/>
          <ac:spMkLst>
            <pc:docMk/>
            <pc:sldMk cId="3070735919" sldId="803"/>
            <ac:spMk id="29" creationId="{64257C3B-2EF5-42A9-A1CB-097A9E59E614}"/>
          </ac:spMkLst>
        </pc:spChg>
        <pc:spChg chg="add mod">
          <ac:chgData name="Siegbert Rudolph" userId="2af4d44886c067cc" providerId="LiveId" clId="{F7AB0127-4B2C-4C0B-B782-A89444252FB8}" dt="2021-08-29T14:46:18.116" v="1361" actId="20577"/>
          <ac:spMkLst>
            <pc:docMk/>
            <pc:sldMk cId="3070735919" sldId="803"/>
            <ac:spMk id="30" creationId="{B7E309EF-1478-474E-9698-139842E6FF93}"/>
          </ac:spMkLst>
        </pc:spChg>
        <pc:spChg chg="add mod">
          <ac:chgData name="Siegbert Rudolph" userId="2af4d44886c067cc" providerId="LiveId" clId="{F7AB0127-4B2C-4C0B-B782-A89444252FB8}" dt="2021-08-29T14:47:16.090" v="1454" actId="20577"/>
          <ac:spMkLst>
            <pc:docMk/>
            <pc:sldMk cId="3070735919" sldId="803"/>
            <ac:spMk id="31" creationId="{8EB81673-5BBC-4E15-9458-E13C0B75A0C1}"/>
          </ac:spMkLst>
        </pc:spChg>
      </pc:sldChg>
      <pc:sldChg chg="del">
        <pc:chgData name="Siegbert Rudolph" userId="2af4d44886c067cc" providerId="LiveId" clId="{F7AB0127-4B2C-4C0B-B782-A89444252FB8}" dt="2021-08-29T13:13:49.541" v="16" actId="47"/>
        <pc:sldMkLst>
          <pc:docMk/>
          <pc:sldMk cId="3267991990" sldId="803"/>
        </pc:sldMkLst>
      </pc:sldChg>
      <pc:sldChg chg="addSp modSp add mod modAnim">
        <pc:chgData name="Siegbert Rudolph" userId="2af4d44886c067cc" providerId="LiveId" clId="{F7AB0127-4B2C-4C0B-B782-A89444252FB8}" dt="2021-09-11T07:08:37.972" v="1856"/>
        <pc:sldMkLst>
          <pc:docMk/>
          <pc:sldMk cId="3222154844" sldId="804"/>
        </pc:sldMkLst>
        <pc:spChg chg="mod">
          <ac:chgData name="Siegbert Rudolph" userId="2af4d44886c067cc" providerId="LiveId" clId="{F7AB0127-4B2C-4C0B-B782-A89444252FB8}" dt="2021-08-29T15:14:26.261" v="1511" actId="1076"/>
          <ac:spMkLst>
            <pc:docMk/>
            <pc:sldMk cId="3222154844" sldId="804"/>
            <ac:spMk id="2" creationId="{82E50F3A-C2AB-4591-80EC-897CF0EC76A5}"/>
          </ac:spMkLst>
        </pc:spChg>
        <pc:spChg chg="mod">
          <ac:chgData name="Siegbert Rudolph" userId="2af4d44886c067cc" providerId="LiveId" clId="{F7AB0127-4B2C-4C0B-B782-A89444252FB8}" dt="2021-09-11T07:00:42.557" v="1574" actId="120"/>
          <ac:spMkLst>
            <pc:docMk/>
            <pc:sldMk cId="3222154844" sldId="804"/>
            <ac:spMk id="6" creationId="{7862A926-5F8E-4C87-8A91-C11D02D8444D}"/>
          </ac:spMkLst>
        </pc:spChg>
        <pc:spChg chg="mod">
          <ac:chgData name="Siegbert Rudolph" userId="2af4d44886c067cc" providerId="LiveId" clId="{F7AB0127-4B2C-4C0B-B782-A89444252FB8}" dt="2021-09-11T07:00:42.557" v="1574" actId="120"/>
          <ac:spMkLst>
            <pc:docMk/>
            <pc:sldMk cId="3222154844" sldId="804"/>
            <ac:spMk id="8" creationId="{539B8648-DE4B-4821-9C89-AA110AAB1B2C}"/>
          </ac:spMkLst>
        </pc:spChg>
        <pc:spChg chg="mod">
          <ac:chgData name="Siegbert Rudolph" userId="2af4d44886c067cc" providerId="LiveId" clId="{F7AB0127-4B2C-4C0B-B782-A89444252FB8}" dt="2021-09-11T07:00:42.557" v="1574" actId="120"/>
          <ac:spMkLst>
            <pc:docMk/>
            <pc:sldMk cId="3222154844" sldId="804"/>
            <ac:spMk id="10" creationId="{DC3A31E7-2A7F-40BC-9069-2BD64817CAF3}"/>
          </ac:spMkLst>
        </pc:spChg>
        <pc:spChg chg="mod">
          <ac:chgData name="Siegbert Rudolph" userId="2af4d44886c067cc" providerId="LiveId" clId="{F7AB0127-4B2C-4C0B-B782-A89444252FB8}" dt="2021-09-11T07:00:42.557" v="1574" actId="120"/>
          <ac:spMkLst>
            <pc:docMk/>
            <pc:sldMk cId="3222154844" sldId="804"/>
            <ac:spMk id="12" creationId="{655E089B-5AB5-4777-851B-1E92F37EB59A}"/>
          </ac:spMkLst>
        </pc:spChg>
        <pc:spChg chg="mod">
          <ac:chgData name="Siegbert Rudolph" userId="2af4d44886c067cc" providerId="LiveId" clId="{F7AB0127-4B2C-4C0B-B782-A89444252FB8}" dt="2021-09-11T07:00:42.557" v="1574" actId="120"/>
          <ac:spMkLst>
            <pc:docMk/>
            <pc:sldMk cId="3222154844" sldId="804"/>
            <ac:spMk id="14" creationId="{43F77124-A6E8-4FE0-861F-46230523C2E9}"/>
          </ac:spMkLst>
        </pc:spChg>
        <pc:spChg chg="mod">
          <ac:chgData name="Siegbert Rudolph" userId="2af4d44886c067cc" providerId="LiveId" clId="{F7AB0127-4B2C-4C0B-B782-A89444252FB8}" dt="2021-09-11T07:00:42.557" v="1574" actId="120"/>
          <ac:spMkLst>
            <pc:docMk/>
            <pc:sldMk cId="3222154844" sldId="804"/>
            <ac:spMk id="16" creationId="{A052A3C6-9D57-45C5-86EE-F0F7474FC8DC}"/>
          </ac:spMkLst>
        </pc:spChg>
        <pc:spChg chg="mod">
          <ac:chgData name="Siegbert Rudolph" userId="2af4d44886c067cc" providerId="LiveId" clId="{F7AB0127-4B2C-4C0B-B782-A89444252FB8}" dt="2021-09-11T07:00:42.557" v="1574" actId="120"/>
          <ac:spMkLst>
            <pc:docMk/>
            <pc:sldMk cId="3222154844" sldId="804"/>
            <ac:spMk id="18" creationId="{A7F52569-C672-4AB8-BD84-0AE4A36820DB}"/>
          </ac:spMkLst>
        </pc:spChg>
        <pc:spChg chg="mod">
          <ac:chgData name="Siegbert Rudolph" userId="2af4d44886c067cc" providerId="LiveId" clId="{F7AB0127-4B2C-4C0B-B782-A89444252FB8}" dt="2021-09-11T07:00:42.557" v="1574" actId="120"/>
          <ac:spMkLst>
            <pc:docMk/>
            <pc:sldMk cId="3222154844" sldId="804"/>
            <ac:spMk id="20" creationId="{0A740C40-99A9-40E3-B4A5-C2C4DAE8EBEF}"/>
          </ac:spMkLst>
        </pc:spChg>
        <pc:spChg chg="mod">
          <ac:chgData name="Siegbert Rudolph" userId="2af4d44886c067cc" providerId="LiveId" clId="{F7AB0127-4B2C-4C0B-B782-A89444252FB8}" dt="2021-09-11T07:00:42.557" v="1574" actId="120"/>
          <ac:spMkLst>
            <pc:docMk/>
            <pc:sldMk cId="3222154844" sldId="804"/>
            <ac:spMk id="22" creationId="{026EA71C-8D7F-43EB-B2C9-BF1561EB22AF}"/>
          </ac:spMkLst>
        </pc:spChg>
        <pc:spChg chg="mod">
          <ac:chgData name="Siegbert Rudolph" userId="2af4d44886c067cc" providerId="LiveId" clId="{F7AB0127-4B2C-4C0B-B782-A89444252FB8}" dt="2021-09-11T07:00:42.557" v="1574" actId="120"/>
          <ac:spMkLst>
            <pc:docMk/>
            <pc:sldMk cId="3222154844" sldId="804"/>
            <ac:spMk id="24" creationId="{C3431449-D29D-44AF-AAB7-2438C80A5A11}"/>
          </ac:spMkLst>
        </pc:spChg>
        <pc:spChg chg="mod">
          <ac:chgData name="Siegbert Rudolph" userId="2af4d44886c067cc" providerId="LiveId" clId="{F7AB0127-4B2C-4C0B-B782-A89444252FB8}" dt="2021-09-11T07:00:42.557" v="1574" actId="120"/>
          <ac:spMkLst>
            <pc:docMk/>
            <pc:sldMk cId="3222154844" sldId="804"/>
            <ac:spMk id="25" creationId="{5296CE6C-7408-4849-8EA9-BC17B06B0985}"/>
          </ac:spMkLst>
        </pc:spChg>
        <pc:spChg chg="mod">
          <ac:chgData name="Siegbert Rudolph" userId="2af4d44886c067cc" providerId="LiveId" clId="{F7AB0127-4B2C-4C0B-B782-A89444252FB8}" dt="2021-09-11T07:00:42.557" v="1574" actId="120"/>
          <ac:spMkLst>
            <pc:docMk/>
            <pc:sldMk cId="3222154844" sldId="804"/>
            <ac:spMk id="27" creationId="{5354766B-674C-4ADD-8236-1B80C3EE95F2}"/>
          </ac:spMkLst>
        </pc:spChg>
        <pc:spChg chg="mod">
          <ac:chgData name="Siegbert Rudolph" userId="2af4d44886c067cc" providerId="LiveId" clId="{F7AB0127-4B2C-4C0B-B782-A89444252FB8}" dt="2021-08-29T14:45:37.662" v="1356" actId="20577"/>
          <ac:spMkLst>
            <pc:docMk/>
            <pc:sldMk cId="3222154844" sldId="804"/>
            <ac:spMk id="30" creationId="{B7E309EF-1478-474E-9698-139842E6FF93}"/>
          </ac:spMkLst>
        </pc:spChg>
        <pc:spChg chg="add mod">
          <ac:chgData name="Siegbert Rudolph" userId="2af4d44886c067cc" providerId="LiveId" clId="{F7AB0127-4B2C-4C0B-B782-A89444252FB8}" dt="2021-09-04T07:39:07.811" v="1519"/>
          <ac:spMkLst>
            <pc:docMk/>
            <pc:sldMk cId="3222154844" sldId="804"/>
            <ac:spMk id="32" creationId="{D6AA2CFF-F513-48EA-9DF2-55EA9270405D}"/>
          </ac:spMkLst>
        </pc:spChg>
        <pc:spChg chg="add mod">
          <ac:chgData name="Siegbert Rudolph" userId="2af4d44886c067cc" providerId="LiveId" clId="{F7AB0127-4B2C-4C0B-B782-A89444252FB8}" dt="2021-09-11T06:58:41.804" v="1555" actId="1076"/>
          <ac:spMkLst>
            <pc:docMk/>
            <pc:sldMk cId="3222154844" sldId="804"/>
            <ac:spMk id="33" creationId="{6320EE86-289A-439B-AACE-AC251D7B9544}"/>
          </ac:spMkLst>
        </pc:spChg>
        <pc:spChg chg="add mod">
          <ac:chgData name="Siegbert Rudolph" userId="2af4d44886c067cc" providerId="LiveId" clId="{F7AB0127-4B2C-4C0B-B782-A89444252FB8}" dt="2021-09-11T06:59:39.668" v="1568" actId="1076"/>
          <ac:spMkLst>
            <pc:docMk/>
            <pc:sldMk cId="3222154844" sldId="804"/>
            <ac:spMk id="34" creationId="{DB98D09F-5CBB-47CA-B772-A53021DD83C3}"/>
          </ac:spMkLst>
        </pc:spChg>
        <pc:spChg chg="add mod">
          <ac:chgData name="Siegbert Rudolph" userId="2af4d44886c067cc" providerId="LiveId" clId="{F7AB0127-4B2C-4C0B-B782-A89444252FB8}" dt="2021-09-11T07:01:02.484" v="1584" actId="1076"/>
          <ac:spMkLst>
            <pc:docMk/>
            <pc:sldMk cId="3222154844" sldId="804"/>
            <ac:spMk id="35" creationId="{68188E95-3607-45E1-91FF-79D0E937F7E4}"/>
          </ac:spMkLst>
        </pc:spChg>
        <pc:spChg chg="add mod">
          <ac:chgData name="Siegbert Rudolph" userId="2af4d44886c067cc" providerId="LiveId" clId="{F7AB0127-4B2C-4C0B-B782-A89444252FB8}" dt="2021-09-11T07:01:45.269" v="1610" actId="20577"/>
          <ac:spMkLst>
            <pc:docMk/>
            <pc:sldMk cId="3222154844" sldId="804"/>
            <ac:spMk id="36" creationId="{D6606CB6-8789-4A8C-BE55-7DB74DBB7227}"/>
          </ac:spMkLst>
        </pc:spChg>
        <pc:spChg chg="add mod">
          <ac:chgData name="Siegbert Rudolph" userId="2af4d44886c067cc" providerId="LiveId" clId="{F7AB0127-4B2C-4C0B-B782-A89444252FB8}" dt="2021-09-11T07:03:19.694" v="1638" actId="1038"/>
          <ac:spMkLst>
            <pc:docMk/>
            <pc:sldMk cId="3222154844" sldId="804"/>
            <ac:spMk id="37" creationId="{946DB51A-4FBE-4681-AB57-1CE3EED50799}"/>
          </ac:spMkLst>
        </pc:spChg>
        <pc:spChg chg="add mod">
          <ac:chgData name="Siegbert Rudolph" userId="2af4d44886c067cc" providerId="LiveId" clId="{F7AB0127-4B2C-4C0B-B782-A89444252FB8}" dt="2021-09-11T07:03:50.643" v="1658" actId="1038"/>
          <ac:spMkLst>
            <pc:docMk/>
            <pc:sldMk cId="3222154844" sldId="804"/>
            <ac:spMk id="38" creationId="{E72FC3A4-3A37-4FF3-AC75-7F7C4400EEE0}"/>
          </ac:spMkLst>
        </pc:spChg>
        <pc:spChg chg="add mod">
          <ac:chgData name="Siegbert Rudolph" userId="2af4d44886c067cc" providerId="LiveId" clId="{F7AB0127-4B2C-4C0B-B782-A89444252FB8}" dt="2021-09-11T07:04:39.512" v="1703" actId="1038"/>
          <ac:spMkLst>
            <pc:docMk/>
            <pc:sldMk cId="3222154844" sldId="804"/>
            <ac:spMk id="39" creationId="{6D9F3E21-6BA9-4447-A712-6E757237F2F5}"/>
          </ac:spMkLst>
        </pc:spChg>
        <pc:spChg chg="add mod">
          <ac:chgData name="Siegbert Rudolph" userId="2af4d44886c067cc" providerId="LiveId" clId="{F7AB0127-4B2C-4C0B-B782-A89444252FB8}" dt="2021-09-11T07:05:19.652" v="1728" actId="6549"/>
          <ac:spMkLst>
            <pc:docMk/>
            <pc:sldMk cId="3222154844" sldId="804"/>
            <ac:spMk id="40" creationId="{C09AE987-CF6A-4C3F-9E95-D1E4A39E660A}"/>
          </ac:spMkLst>
        </pc:spChg>
        <pc:spChg chg="add mod">
          <ac:chgData name="Siegbert Rudolph" userId="2af4d44886c067cc" providerId="LiveId" clId="{F7AB0127-4B2C-4C0B-B782-A89444252FB8}" dt="2021-09-11T07:06:02.646" v="1769" actId="6549"/>
          <ac:spMkLst>
            <pc:docMk/>
            <pc:sldMk cId="3222154844" sldId="804"/>
            <ac:spMk id="41" creationId="{32151414-AC59-4EBE-9C30-C0715945A337}"/>
          </ac:spMkLst>
        </pc:spChg>
        <pc:spChg chg="add mod">
          <ac:chgData name="Siegbert Rudolph" userId="2af4d44886c067cc" providerId="LiveId" clId="{F7AB0127-4B2C-4C0B-B782-A89444252FB8}" dt="2021-09-11T07:06:43.181" v="1803" actId="6549"/>
          <ac:spMkLst>
            <pc:docMk/>
            <pc:sldMk cId="3222154844" sldId="804"/>
            <ac:spMk id="42" creationId="{C45809B9-17FC-4B9F-8C26-D2E2CCF61D9B}"/>
          </ac:spMkLst>
        </pc:spChg>
        <pc:spChg chg="add mod">
          <ac:chgData name="Siegbert Rudolph" userId="2af4d44886c067cc" providerId="LiveId" clId="{F7AB0127-4B2C-4C0B-B782-A89444252FB8}" dt="2021-09-11T07:07:25.122" v="1828" actId="6549"/>
          <ac:spMkLst>
            <pc:docMk/>
            <pc:sldMk cId="3222154844" sldId="804"/>
            <ac:spMk id="43" creationId="{DE895053-F093-4FA0-A0F7-A3944A2CC52E}"/>
          </ac:spMkLst>
        </pc:spChg>
        <pc:spChg chg="add mod">
          <ac:chgData name="Siegbert Rudolph" userId="2af4d44886c067cc" providerId="LiveId" clId="{F7AB0127-4B2C-4C0B-B782-A89444252FB8}" dt="2021-09-11T07:08:00.253" v="1854" actId="207"/>
          <ac:spMkLst>
            <pc:docMk/>
            <pc:sldMk cId="3222154844" sldId="804"/>
            <ac:spMk id="44" creationId="{ACBF4639-B5FE-4CFE-AD1E-AC0E30293ADA}"/>
          </ac:spMkLst>
        </pc:spChg>
        <pc:picChg chg="add mod">
          <ac:chgData name="Siegbert Rudolph" userId="2af4d44886c067cc" providerId="LiveId" clId="{F7AB0127-4B2C-4C0B-B782-A89444252FB8}" dt="2021-09-11T06:57:28.569" v="1534" actId="1076"/>
          <ac:picMkLst>
            <pc:docMk/>
            <pc:sldMk cId="3222154844" sldId="804"/>
            <ac:picMk id="3" creationId="{1EBFDA61-F047-447F-8960-9AFB60DD85A5}"/>
          </ac:picMkLst>
        </pc:picChg>
      </pc:sldChg>
    </pc:docChg>
  </pc:docChgLst>
  <pc:docChgLst>
    <pc:chgData name="Siegbert Rudolph" userId="2af4d44886c067cc" providerId="LiveId" clId="{51BB5B77-9ECB-476F-9E0F-4D93ECE39ACC}"/>
    <pc:docChg chg="delSld modSld modNotesMaster">
      <pc:chgData name="Siegbert Rudolph" userId="2af4d44886c067cc" providerId="LiveId" clId="{51BB5B77-9ECB-476F-9E0F-4D93ECE39ACC}" dt="2024-04-24T12:20:52.651" v="3"/>
      <pc:docMkLst>
        <pc:docMk/>
      </pc:docMkLst>
      <pc:sldChg chg="del">
        <pc:chgData name="Siegbert Rudolph" userId="2af4d44886c067cc" providerId="LiveId" clId="{51BB5B77-9ECB-476F-9E0F-4D93ECE39ACC}" dt="2024-04-24T12:20:34.590" v="1" actId="47"/>
        <pc:sldMkLst>
          <pc:docMk/>
          <pc:sldMk cId="243051450" sldId="637"/>
        </pc:sldMkLst>
      </pc:sldChg>
      <pc:sldChg chg="modSp mod">
        <pc:chgData name="Siegbert Rudolph" userId="2af4d44886c067cc" providerId="LiveId" clId="{51BB5B77-9ECB-476F-9E0F-4D93ECE39ACC}" dt="2024-04-24T12:20:31.136" v="0" actId="20577"/>
        <pc:sldMkLst>
          <pc:docMk/>
          <pc:sldMk cId="0" sldId="696"/>
        </pc:sldMkLst>
        <pc:spChg chg="mod">
          <ac:chgData name="Siegbert Rudolph" userId="2af4d44886c067cc" providerId="LiveId" clId="{51BB5B77-9ECB-476F-9E0F-4D93ECE39ACC}" dt="2024-04-24T12:20:31.136" v="0" actId="20577"/>
          <ac:spMkLst>
            <pc:docMk/>
            <pc:sldMk cId="0" sldId="696"/>
            <ac:spMk id="2" creationId="{0F24340D-DF09-4204-BA92-0D6ACF337D26}"/>
          </ac:spMkLst>
        </pc:spChg>
      </pc:sldChg>
      <pc:sldChg chg="del">
        <pc:chgData name="Siegbert Rudolph" userId="2af4d44886c067cc" providerId="LiveId" clId="{51BB5B77-9ECB-476F-9E0F-4D93ECE39ACC}" dt="2024-04-24T12:20:36.355" v="2" actId="47"/>
        <pc:sldMkLst>
          <pc:docMk/>
          <pc:sldMk cId="3070735919" sldId="803"/>
        </pc:sldMkLst>
      </pc:sldChg>
    </pc:docChg>
  </pc:docChgLst>
  <pc:docChgLst>
    <pc:chgData name="Siegbert Rudolph" userId="2af4d44886c067cc" providerId="LiveId" clId="{6BC37A22-DDF7-4353-A6EF-5748B9AEF76E}"/>
    <pc:docChg chg="modSld">
      <pc:chgData name="Siegbert Rudolph" userId="2af4d44886c067cc" providerId="LiveId" clId="{6BC37A22-DDF7-4353-A6EF-5748B9AEF76E}" dt="2024-05-26T14:42:31.474" v="1"/>
      <pc:docMkLst>
        <pc:docMk/>
      </pc:docMkLst>
      <pc:sldChg chg="addSp modSp">
        <pc:chgData name="Siegbert Rudolph" userId="2af4d44886c067cc" providerId="LiveId" clId="{6BC37A22-DDF7-4353-A6EF-5748B9AEF76E}" dt="2024-05-26T14:42:27.111" v="0"/>
        <pc:sldMkLst>
          <pc:docMk/>
          <pc:sldMk cId="2875704939" sldId="802"/>
        </pc:sldMkLst>
        <pc:picChg chg="add mod">
          <ac:chgData name="Siegbert Rudolph" userId="2af4d44886c067cc" providerId="LiveId" clId="{6BC37A22-DDF7-4353-A6EF-5748B9AEF76E}" dt="2024-05-26T14:42:27.111" v="0"/>
          <ac:picMkLst>
            <pc:docMk/>
            <pc:sldMk cId="2875704939" sldId="802"/>
            <ac:picMk id="10" creationId="{01D835D2-B1B2-69A3-20F7-C1D643298065}"/>
          </ac:picMkLst>
        </pc:picChg>
      </pc:sldChg>
      <pc:sldChg chg="addSp modSp">
        <pc:chgData name="Siegbert Rudolph" userId="2af4d44886c067cc" providerId="LiveId" clId="{6BC37A22-DDF7-4353-A6EF-5748B9AEF76E}" dt="2024-05-26T14:42:31.474" v="1"/>
        <pc:sldMkLst>
          <pc:docMk/>
          <pc:sldMk cId="3222154844" sldId="804"/>
        </pc:sldMkLst>
        <pc:picChg chg="add mod">
          <ac:chgData name="Siegbert Rudolph" userId="2af4d44886c067cc" providerId="LiveId" clId="{6BC37A22-DDF7-4353-A6EF-5748B9AEF76E}" dt="2024-05-26T14:42:31.474" v="1"/>
          <ac:picMkLst>
            <pc:docMk/>
            <pc:sldMk cId="3222154844" sldId="804"/>
            <ac:picMk id="5" creationId="{4B8AA170-C5C4-E2D7-A539-9A4844063307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20887" cy="494266"/>
          </a:xfrm>
          <a:prstGeom prst="rect">
            <a:avLst/>
          </a:prstGeom>
        </p:spPr>
        <p:txBody>
          <a:bodyPr vert="horz" lIns="91522" tIns="45761" rIns="91522" bIns="45761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19620" y="0"/>
            <a:ext cx="2920887" cy="494266"/>
          </a:xfrm>
          <a:prstGeom prst="rect">
            <a:avLst/>
          </a:prstGeom>
        </p:spPr>
        <p:txBody>
          <a:bodyPr vert="horz" lIns="91522" tIns="45761" rIns="91522" bIns="45761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C4890388-E142-486A-9A35-B82F9143B759}" type="datetimeFigureOut">
              <a:rPr lang="de-DE"/>
              <a:pPr>
                <a:defRPr/>
              </a:pPr>
              <a:t>26.05.2024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80963" y="741363"/>
            <a:ext cx="6580187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522" tIns="45761" rIns="91522" bIns="45761" rtlCol="0" anchor="ctr"/>
          <a:lstStyle/>
          <a:p>
            <a:pPr lvl="0"/>
            <a:endParaRPr lang="de-DE" noProof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379994"/>
            <a:ext cx="2920887" cy="494266"/>
          </a:xfrm>
          <a:prstGeom prst="rect">
            <a:avLst/>
          </a:prstGeom>
        </p:spPr>
        <p:txBody>
          <a:bodyPr vert="horz" lIns="91522" tIns="45761" rIns="91522" bIns="45761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19620" y="9379994"/>
            <a:ext cx="2920887" cy="494266"/>
          </a:xfrm>
          <a:prstGeom prst="rect">
            <a:avLst/>
          </a:prstGeom>
        </p:spPr>
        <p:txBody>
          <a:bodyPr vert="horz" wrap="square" lIns="91522" tIns="45761" rIns="91522" bIns="45761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cs typeface="Arial" pitchFamily="34" charset="0"/>
              </a:defRPr>
            </a:lvl1pPr>
          </a:lstStyle>
          <a:p>
            <a:pPr>
              <a:defRPr/>
            </a:pPr>
            <a:fld id="{0F261D31-D41E-4D5E-85A8-04A1FDF90B04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3123947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1">
            <a:extLst>
              <a:ext uri="{FF2B5EF4-FFF2-40B4-BE49-F238E27FC236}">
                <a16:creationId xmlns:a16="http://schemas.microsoft.com/office/drawing/2014/main" id="{42BF58FD-A277-49CE-9644-D0623EA38BF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394364" y="834527"/>
            <a:ext cx="8797636" cy="518235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2800">
                <a:latin typeface="Trebuchet MS" panose="020B0603020202020204" pitchFamily="34" charset="0"/>
              </a:defRPr>
            </a:lvl1pPr>
          </a:lstStyle>
          <a:p>
            <a:r>
              <a:rPr lang="de-DE" dirty="0" err="1"/>
              <a:t>aaa</a:t>
            </a:r>
            <a:endParaRPr lang="de-DE" dirty="0"/>
          </a:p>
        </p:txBody>
      </p:sp>
      <p:sp>
        <p:nvSpPr>
          <p:cNvPr id="8" name="Untertitel 2">
            <a:extLst>
              <a:ext uri="{FF2B5EF4-FFF2-40B4-BE49-F238E27FC236}">
                <a16:creationId xmlns:a16="http://schemas.microsoft.com/office/drawing/2014/main" id="{3F8B6FB5-3BF6-484E-AAA5-C5C1FF7AF1D6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3394364" y="1384568"/>
            <a:ext cx="8797636" cy="51823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2800" b="1">
                <a:latin typeface="Trebuchet MS" panose="020B0603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 err="1"/>
              <a:t>aaa</a:t>
            </a:r>
            <a:endParaRPr lang="de-DE" dirty="0"/>
          </a:p>
        </p:txBody>
      </p:sp>
      <p:pic>
        <p:nvPicPr>
          <p:cNvPr id="9" name="shpLesekochValidCheck" descr="lesekoch_logo_mit_Hintergrund-1.jpg">
            <a:extLst>
              <a:ext uri="{FF2B5EF4-FFF2-40B4-BE49-F238E27FC236}">
                <a16:creationId xmlns:a16="http://schemas.microsoft.com/office/drawing/2014/main" id="{8C5946BD-336B-407C-AA18-9ADEA1C91AC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109" y="139285"/>
            <a:ext cx="1017588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feld 4">
            <a:extLst>
              <a:ext uri="{FF2B5EF4-FFF2-40B4-BE49-F238E27FC236}">
                <a16:creationId xmlns:a16="http://schemas.microsoft.com/office/drawing/2014/main" id="{FF2E2F63-E9BC-4B78-A36D-3A32295EE3BC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675839" y="834527"/>
            <a:ext cx="2523447" cy="20467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>
              <a:spcAft>
                <a:spcPts val="600"/>
              </a:spcAft>
            </a:pPr>
            <a:r>
              <a:rPr lang="de-DE" sz="2800" b="1" dirty="0">
                <a:solidFill>
                  <a:prstClr val="black"/>
                </a:solidFill>
                <a:latin typeface="Trebuchet MS" pitchFamily="34" charset="0"/>
              </a:rPr>
              <a:t>Übungsart:</a:t>
            </a:r>
          </a:p>
          <a:p>
            <a:pPr algn="r">
              <a:spcAft>
                <a:spcPts val="600"/>
              </a:spcAft>
            </a:pPr>
            <a:r>
              <a:rPr lang="de-DE" sz="2800" b="1" dirty="0">
                <a:solidFill>
                  <a:prstClr val="black"/>
                </a:solidFill>
                <a:latin typeface="Trebuchet MS" pitchFamily="34" charset="0"/>
              </a:rPr>
              <a:t>Titel:</a:t>
            </a:r>
          </a:p>
          <a:p>
            <a:pPr algn="r">
              <a:spcAft>
                <a:spcPts val="600"/>
              </a:spcAft>
            </a:pPr>
            <a:r>
              <a:rPr lang="de-DE" sz="2800" b="1" dirty="0">
                <a:solidFill>
                  <a:prstClr val="black"/>
                </a:solidFill>
                <a:latin typeface="Trebuchet MS" pitchFamily="34" charset="0"/>
              </a:rPr>
              <a:t>Textquelle:</a:t>
            </a:r>
          </a:p>
          <a:p>
            <a:pPr algn="r">
              <a:spcAft>
                <a:spcPts val="600"/>
              </a:spcAft>
            </a:pPr>
            <a:r>
              <a:rPr lang="de-DE" sz="2800" b="1" dirty="0">
                <a:solidFill>
                  <a:prstClr val="black"/>
                </a:solidFill>
                <a:latin typeface="Trebuchet MS" pitchFamily="34" charset="0"/>
              </a:rPr>
              <a:t>Leseübungen:</a:t>
            </a:r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BB395AB5-04F3-47AA-A447-FB431B499A72}"/>
              </a:ext>
            </a:extLst>
          </p:cNvPr>
          <p:cNvSpPr/>
          <p:nvPr userDrawn="1"/>
        </p:nvSpPr>
        <p:spPr>
          <a:xfrm>
            <a:off x="3394364" y="4953127"/>
            <a:ext cx="3789555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Bedienung: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Makros freischalten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Präsentationsmodus starten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Mit einem Klick geht es weiter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Beenden: </a:t>
            </a:r>
            <a:r>
              <a:rPr kumimoji="0" lang="de-DE" sz="1800" b="0" i="0" u="none" strike="noStrike" kern="0" cap="none" spc="0" normalizeH="0" baseline="0" noProof="0" dirty="0" err="1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Escape</a:t>
            </a: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-Taste drücken</a:t>
            </a:r>
          </a:p>
        </p:txBody>
      </p:sp>
      <p:sp>
        <p:nvSpPr>
          <p:cNvPr id="12" name="Rechteck 11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C54CC55C-834A-4640-900E-FFADA277061C}"/>
              </a:ext>
            </a:extLst>
          </p:cNvPr>
          <p:cNvSpPr/>
          <p:nvPr userDrawn="1"/>
        </p:nvSpPr>
        <p:spPr>
          <a:xfrm>
            <a:off x="10332688" y="6450013"/>
            <a:ext cx="1512888" cy="287337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de-DE" sz="1400" dirty="0"/>
              <a:t>Nächste  Seite</a:t>
            </a:r>
          </a:p>
        </p:txBody>
      </p:sp>
      <p:sp>
        <p:nvSpPr>
          <p:cNvPr id="13" name="Titel 1">
            <a:extLst>
              <a:ext uri="{FF2B5EF4-FFF2-40B4-BE49-F238E27FC236}">
                <a16:creationId xmlns:a16="http://schemas.microsoft.com/office/drawing/2014/main" id="{D7847BEE-06B1-42EE-9A66-DFFAA9478763}"/>
              </a:ext>
            </a:extLst>
          </p:cNvPr>
          <p:cNvSpPr txBox="1">
            <a:spLocks/>
          </p:cNvSpPr>
          <p:nvPr userDrawn="1"/>
        </p:nvSpPr>
        <p:spPr>
          <a:xfrm>
            <a:off x="3394364" y="1871677"/>
            <a:ext cx="8797636" cy="518235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kern="1200">
                <a:solidFill>
                  <a:schemeClr val="tx1"/>
                </a:solidFill>
                <a:latin typeface="Trebuchet MS" panose="020B0603020202020204" pitchFamily="34" charset="0"/>
                <a:ea typeface="+mj-ea"/>
                <a:cs typeface="+mj-cs"/>
              </a:defRPr>
            </a:lvl1pPr>
          </a:lstStyle>
          <a:p>
            <a:r>
              <a:rPr lang="de-DE" dirty="0"/>
              <a:t>Siegbert Rudolph</a:t>
            </a:r>
          </a:p>
        </p:txBody>
      </p:sp>
      <p:sp>
        <p:nvSpPr>
          <p:cNvPr id="14" name="Untertitel 2">
            <a:extLst>
              <a:ext uri="{FF2B5EF4-FFF2-40B4-BE49-F238E27FC236}">
                <a16:creationId xmlns:a16="http://schemas.microsoft.com/office/drawing/2014/main" id="{F86E910D-8A66-4634-8E99-06C1371A71DD}"/>
              </a:ext>
            </a:extLst>
          </p:cNvPr>
          <p:cNvSpPr txBox="1">
            <a:spLocks/>
          </p:cNvSpPr>
          <p:nvPr userDrawn="1"/>
        </p:nvSpPr>
        <p:spPr>
          <a:xfrm>
            <a:off x="3394364" y="2421718"/>
            <a:ext cx="8797636" cy="51823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>
                <a:latin typeface="Trebuchet MS" panose="020B0603020202020204" pitchFamily="34" charset="0"/>
              </a:rPr>
              <a:t>Siegbert Rudolph</a:t>
            </a:r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89A57D90-1AEE-4C85-904D-33C91FBD0E8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49086" y="6365190"/>
            <a:ext cx="2847079" cy="5364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85824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6B1CA1-9E51-480A-A07A-0E7D8584C895}" type="datetime1">
              <a:rPr lang="de-DE"/>
              <a:pPr>
                <a:defRPr/>
              </a:pPr>
              <a:t>26.05.2024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E18A62-6F58-4796-844A-1DE78E7B08B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878929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CE5D90-020C-4691-B4AA-2B2F98DF81A4}" type="datetime1">
              <a:rPr lang="de-DE"/>
              <a:pPr>
                <a:defRPr/>
              </a:pPr>
              <a:t>26.05.2024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F58E6B-F8B9-4C44-9A54-2ABEFBCAF65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7472182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8AB3F1-6151-49F2-930C-B8E038924B4C}" type="datetime1">
              <a:rPr lang="de-DE"/>
              <a:pPr>
                <a:defRPr/>
              </a:pPr>
              <a:t>26.05.2024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4ADD19-B194-4F04-82D6-0605551CC20E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8524703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7E42D4-3034-4FE5-80B3-5473AF5D48F7}" type="datetime1">
              <a:rPr lang="de-DE"/>
              <a:pPr>
                <a:defRPr/>
              </a:pPr>
              <a:t>26.05.2024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E31098-89E9-4B77-B0EA-A04DD1C1697C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7697951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B5C7B1-5D8D-4B98-90C5-090B1BB35B98}" type="datetime1">
              <a:rPr lang="de-DE"/>
              <a:pPr>
                <a:defRPr/>
              </a:pPr>
              <a:t>26.05.2024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E98A2F-A915-47DD-935F-2D0977E4813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141814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83C879-DCE9-4DA1-888C-FED4E28B7398}" type="datetime1">
              <a:rPr lang="de-DE"/>
              <a:pPr>
                <a:defRPr/>
              </a:pPr>
              <a:t>26.05.2024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74498E-F697-46D5-A634-5D669FDFCB9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90716178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CD9BF0-2A07-4E25-BC99-9A6D1FEBCA4B}" type="datetime1">
              <a:rPr lang="de-DE"/>
              <a:pPr>
                <a:defRPr/>
              </a:pPr>
              <a:t>26.05.2024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D29461-5362-4DE6-86B4-14C181C0718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636562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9CE0F1-DA2B-4525-BBBF-E45DB459B259}" type="datetime1">
              <a:rPr lang="de-DE"/>
              <a:pPr>
                <a:defRPr/>
              </a:pPr>
              <a:t>26.05.2024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E45B7A-6455-4EA0-BFE3-AB17A7D6363B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6867429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BDDC7D-8035-48FE-ACC9-596FE5DDFBFF}" type="datetime1">
              <a:rPr lang="de-DE"/>
              <a:pPr>
                <a:defRPr/>
              </a:pPr>
              <a:t>26.05.2024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E0C238-4593-438D-A7A1-949D7A05CA3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3522902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5220DE-EED3-44F7-B1BF-2301256A44C7}" type="datetime1">
              <a:rPr lang="de-DE"/>
              <a:pPr>
                <a:defRPr/>
              </a:pPr>
              <a:t>26.05.2024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3F9593-0ADA-4B15-B31C-4160C9F679B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142743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1">
            <a:extLst>
              <a:ext uri="{FF2B5EF4-FFF2-40B4-BE49-F238E27FC236}">
                <a16:creationId xmlns:a16="http://schemas.microsoft.com/office/drawing/2014/main" id="{A2C0F574-B905-4917-B9E9-2241E24B676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0109" y="85228"/>
            <a:ext cx="10515600" cy="434312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de-DE" sz="2800" kern="1200" dirty="0">
                <a:solidFill>
                  <a:schemeClr val="tx1"/>
                </a:solidFill>
                <a:latin typeface="Trebuchet MS" panose="020B0603020202020204" pitchFamily="34" charset="0"/>
                <a:ea typeface="+mj-ea"/>
                <a:cs typeface="+mj-cs"/>
              </a:defRPr>
            </a:lvl1pPr>
          </a:lstStyle>
          <a:p>
            <a:r>
              <a:rPr lang="de-DE" dirty="0" err="1"/>
              <a:t>aaa</a:t>
            </a:r>
            <a:br>
              <a:rPr lang="de-DE" dirty="0"/>
            </a:br>
            <a:r>
              <a:rPr lang="de-DE" dirty="0" err="1"/>
              <a:t>bbb</a:t>
            </a:r>
            <a:endParaRPr lang="de-DE" dirty="0"/>
          </a:p>
        </p:txBody>
      </p:sp>
      <p:sp>
        <p:nvSpPr>
          <p:cNvPr id="8" name="Foliennummernplatzhalter 5">
            <a:extLst>
              <a:ext uri="{FF2B5EF4-FFF2-40B4-BE49-F238E27FC236}">
                <a16:creationId xmlns:a16="http://schemas.microsoft.com/office/drawing/2014/main" id="{91056877-43A1-41DC-8ADE-A8A2FE0CDF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88691" y="92733"/>
            <a:ext cx="2743200" cy="365125"/>
          </a:xfrm>
          <a:prstGeom prst="rect">
            <a:avLst/>
          </a:prstGeom>
        </p:spPr>
        <p:txBody>
          <a:bodyPr/>
          <a:lstStyle>
            <a:lvl1pPr algn="r">
              <a:defRPr>
                <a:latin typeface="Trebuchet MS" panose="020B0603020202020204" pitchFamily="34" charset="0"/>
              </a:defRPr>
            </a:lvl1pPr>
          </a:lstStyle>
          <a:p>
            <a:fld id="{C9CD412D-C60F-4771-A1CB-FFD7B5773953}" type="slidenum">
              <a:rPr lang="de-DE" smtClean="0"/>
              <a:pPr/>
              <a:t>‹Nr.›</a:t>
            </a:fld>
            <a:endParaRPr lang="de-DE" dirty="0"/>
          </a:p>
        </p:txBody>
      </p:sp>
      <p:cxnSp>
        <p:nvCxnSpPr>
          <p:cNvPr id="9" name="Gerader Verbinder 8">
            <a:extLst>
              <a:ext uri="{FF2B5EF4-FFF2-40B4-BE49-F238E27FC236}">
                <a16:creationId xmlns:a16="http://schemas.microsoft.com/office/drawing/2014/main" id="{51E32DFC-7741-47FB-A0F2-89ED6A43B5F3}"/>
              </a:ext>
            </a:extLst>
          </p:cNvPr>
          <p:cNvCxnSpPr>
            <a:cxnSpLocks/>
          </p:cNvCxnSpPr>
          <p:nvPr userDrawn="1"/>
        </p:nvCxnSpPr>
        <p:spPr>
          <a:xfrm>
            <a:off x="260109" y="1023730"/>
            <a:ext cx="1134054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hteck 9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AF2356A9-2F9A-4C87-9663-DCCDE279252E}"/>
              </a:ext>
            </a:extLst>
          </p:cNvPr>
          <p:cNvSpPr/>
          <p:nvPr userDrawn="1"/>
        </p:nvSpPr>
        <p:spPr>
          <a:xfrm>
            <a:off x="8700738" y="6453188"/>
            <a:ext cx="1512888" cy="288925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de-DE" sz="1400" dirty="0"/>
              <a:t>Vorherige  Seite</a:t>
            </a:r>
          </a:p>
        </p:txBody>
      </p:sp>
      <p:sp>
        <p:nvSpPr>
          <p:cNvPr id="11" name="Rechteck 10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E11E66F3-E321-441D-AA1A-592D8D578A3E}"/>
              </a:ext>
            </a:extLst>
          </p:cNvPr>
          <p:cNvSpPr/>
          <p:nvPr userDrawn="1"/>
        </p:nvSpPr>
        <p:spPr>
          <a:xfrm>
            <a:off x="10332688" y="6450013"/>
            <a:ext cx="1512888" cy="287337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de-DE" sz="1400" dirty="0"/>
              <a:t>Nächste  Seite</a:t>
            </a:r>
          </a:p>
        </p:txBody>
      </p:sp>
      <p:pic>
        <p:nvPicPr>
          <p:cNvPr id="12" name="Grafik 11">
            <a:extLst>
              <a:ext uri="{FF2B5EF4-FFF2-40B4-BE49-F238E27FC236}">
                <a16:creationId xmlns:a16="http://schemas.microsoft.com/office/drawing/2014/main" id="{BFEE64A4-5636-44BD-A158-E20B6ACBA0E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49086" y="6365190"/>
            <a:ext cx="2847079" cy="536494"/>
          </a:xfrm>
          <a:prstGeom prst="rect">
            <a:avLst/>
          </a:prstGeom>
        </p:spPr>
      </p:pic>
      <p:sp>
        <p:nvSpPr>
          <p:cNvPr id="13" name="Textfeld 7">
            <a:extLst>
              <a:ext uri="{FF2B5EF4-FFF2-40B4-BE49-F238E27FC236}">
                <a16:creationId xmlns:a16="http://schemas.microsoft.com/office/drawing/2014/main" id="{7163376D-EC0D-4315-A2F0-425215FE8372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0632504" y="540802"/>
            <a:ext cx="1460656" cy="46166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defRPr/>
            </a:pPr>
            <a:r>
              <a:rPr lang="de-DE" sz="1200" b="1" dirty="0">
                <a:latin typeface="Trebuchet MS" pitchFamily="34" charset="0"/>
              </a:rPr>
              <a:t>Bearbeitet  von:  </a:t>
            </a:r>
          </a:p>
          <a:p>
            <a:pPr>
              <a:defRPr/>
            </a:pPr>
            <a:r>
              <a:rPr lang="de-DE" sz="1200" b="1" dirty="0">
                <a:latin typeface="Trebuchet MS" pitchFamily="34" charset="0"/>
              </a:rPr>
              <a:t>Siegbert  Rudolph</a:t>
            </a:r>
          </a:p>
        </p:txBody>
      </p:sp>
    </p:spTree>
    <p:extLst>
      <p:ext uri="{BB962C8B-B14F-4D97-AF65-F5344CB8AC3E}">
        <p14:creationId xmlns:p14="http://schemas.microsoft.com/office/powerpoint/2010/main" val="406389393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C1BFA1-5F37-478E-B8F9-1A44198778EA}" type="datetime1">
              <a:rPr lang="de-DE"/>
              <a:pPr>
                <a:defRPr/>
              </a:pPr>
              <a:t>26.05.2024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4A5CC5-8774-4A5A-8686-958EA7333D0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7857796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40B614-8E5C-4F77-BC15-F48B870A82CF}" type="datetime1">
              <a:rPr lang="de-DE"/>
              <a:pPr>
                <a:defRPr/>
              </a:pPr>
              <a:t>26.05.2024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43A889-7975-4D34-A6C1-BDF28DA09C94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2325083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C322E4-1D8B-4885-8EAA-2E1E9D7D833C}" type="datetime1">
              <a:rPr lang="de-DE"/>
              <a:pPr>
                <a:defRPr/>
              </a:pPr>
              <a:t>26.05.2024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FC710F-E9F2-4BA2-9316-CC915B1162EE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7840867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00FDC2-F274-4CF1-B0C5-84AFE6028350}" type="datetime1">
              <a:rPr lang="de-DE"/>
              <a:pPr>
                <a:defRPr/>
              </a:pPr>
              <a:t>26.05.2024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B48505-4B2D-4178-B894-17A1B3FA0E5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6537110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75C483-569A-477A-8E1C-E0BF9864C651}" type="datetime1">
              <a:rPr lang="de-DE"/>
              <a:pPr>
                <a:defRPr/>
              </a:pPr>
              <a:t>26.05.2024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1A441C-38D3-448A-8CF9-AC5A0796F39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8912850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6DCF26-836A-4976-A17C-EEE5B272D79A}" type="datetime1">
              <a:rPr lang="de-DE"/>
              <a:pPr>
                <a:defRPr/>
              </a:pPr>
              <a:t>26.05.2024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1781BA-EC12-459D-B450-9A9237DFC3A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7386467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1553F8-7055-45F5-B276-B318B72EE1D5}" type="datetime1">
              <a:rPr lang="de-DE"/>
              <a:pPr>
                <a:defRPr/>
              </a:pPr>
              <a:t>26.05.2024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EBBCE3-A541-428A-BE62-B9EB655C70FD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6403997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B60B53-AD61-40DB-92B9-80997BD69F3B}" type="datetime1">
              <a:rPr lang="de-DE"/>
              <a:pPr>
                <a:defRPr/>
              </a:pPr>
              <a:t>26.05.2024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776890-D58D-4D77-ABDC-0CAF59B5759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2998274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1A4BB6-0A96-4679-87E7-7A40DB629942}" type="datetime1">
              <a:rPr lang="de-DE"/>
              <a:pPr>
                <a:defRPr/>
              </a:pPr>
              <a:t>26.05.2024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15191B-E4FE-48D8-A236-4DCEFAD19D1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5877068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C1E920-9389-4CD6-9DC6-6666ACEA92FF}" type="datetime1">
              <a:rPr lang="de-DE"/>
              <a:pPr>
                <a:defRPr/>
              </a:pPr>
              <a:t>26.05.2024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4208FD-A59C-44B2-B893-4D8B97E1B4A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833428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7435C59-9215-41C0-A27C-6CFB826CB32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85057" y="4869160"/>
            <a:ext cx="10515600" cy="1338262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4400" b="1">
                <a:solidFill>
                  <a:schemeClr val="accent1"/>
                </a:solidFill>
                <a:latin typeface="Trebuchet MS" panose="020B0603020202020204" pitchFamily="34" charset="0"/>
              </a:defRPr>
            </a:lvl1pPr>
          </a:lstStyle>
          <a:p>
            <a:br>
              <a:rPr lang="de-DE" dirty="0"/>
            </a:br>
            <a:br>
              <a:rPr lang="de-DE" dirty="0"/>
            </a:br>
            <a:r>
              <a:rPr lang="de-DE" dirty="0"/>
              <a:t>Hurra, wieder ein Stück weiter!</a:t>
            </a:r>
            <a:br>
              <a:rPr lang="de-DE" dirty="0"/>
            </a:br>
            <a:br>
              <a:rPr lang="de-DE" dirty="0"/>
            </a:br>
            <a:endParaRPr lang="de-DE" dirty="0"/>
          </a:p>
        </p:txBody>
      </p:sp>
      <p:cxnSp>
        <p:nvCxnSpPr>
          <p:cNvPr id="8" name="Gerader Verbinder 7">
            <a:extLst>
              <a:ext uri="{FF2B5EF4-FFF2-40B4-BE49-F238E27FC236}">
                <a16:creationId xmlns:a16="http://schemas.microsoft.com/office/drawing/2014/main" id="{8989F0D0-5950-47AD-888D-84400EEE5C2A}"/>
              </a:ext>
            </a:extLst>
          </p:cNvPr>
          <p:cNvCxnSpPr>
            <a:cxnSpLocks/>
          </p:cNvCxnSpPr>
          <p:nvPr userDrawn="1"/>
        </p:nvCxnSpPr>
        <p:spPr>
          <a:xfrm>
            <a:off x="260109" y="1023730"/>
            <a:ext cx="1134054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feld 36">
            <a:extLst>
              <a:ext uri="{FF2B5EF4-FFF2-40B4-BE49-F238E27FC236}">
                <a16:creationId xmlns:a16="http://schemas.microsoft.com/office/drawing/2014/main" id="{7D7F5985-9CA6-44A4-9657-1C248A88F51A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79512" y="116632"/>
            <a:ext cx="9054923" cy="70788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de-DE" altLang="de-DE" sz="2000" b="1" dirty="0">
                <a:solidFill>
                  <a:prstClr val="black"/>
                </a:solidFill>
                <a:latin typeface="Trebuchet MS" pitchFamily="34" charset="0"/>
              </a:rPr>
              <a:t>Üben verbessert die Fertigkeit.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de-DE" altLang="de-DE" sz="2000" b="1" dirty="0">
                <a:solidFill>
                  <a:prstClr val="black"/>
                </a:solidFill>
                <a:latin typeface="Trebuchet MS" pitchFamily="34" charset="0"/>
              </a:rPr>
              <a:t>Wer viel übt, der wird gescheit!</a:t>
            </a:r>
            <a:endParaRPr lang="de-DE" altLang="de-DE" sz="2000" dirty="0">
              <a:solidFill>
                <a:srgbClr val="FF0000"/>
              </a:solidFill>
              <a:latin typeface="Trebuchet MS" pitchFamily="34" charset="0"/>
            </a:endParaRPr>
          </a:p>
        </p:txBody>
      </p:sp>
      <p:pic>
        <p:nvPicPr>
          <p:cNvPr id="10" name="Grafik 9" descr="Smiley böse.png">
            <a:extLst>
              <a:ext uri="{FF2B5EF4-FFF2-40B4-BE49-F238E27FC236}">
                <a16:creationId xmlns:a16="http://schemas.microsoft.com/office/drawing/2014/main" id="{66ADAD09-392E-4A74-A85E-D530CA26847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1527" y="2022475"/>
            <a:ext cx="2825750" cy="1889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Grafik 10" descr="Smiley gut.png">
            <a:extLst>
              <a:ext uri="{FF2B5EF4-FFF2-40B4-BE49-F238E27FC236}">
                <a16:creationId xmlns:a16="http://schemas.microsoft.com/office/drawing/2014/main" id="{0B3BE68C-BED1-42C7-B52A-DF831DFD7B70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6177" y="1916113"/>
            <a:ext cx="2141538" cy="217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hteck 12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7703BC49-34F6-4EA9-AC31-3A29353BE18C}"/>
              </a:ext>
            </a:extLst>
          </p:cNvPr>
          <p:cNvSpPr/>
          <p:nvPr userDrawn="1"/>
        </p:nvSpPr>
        <p:spPr>
          <a:xfrm>
            <a:off x="8700738" y="6453188"/>
            <a:ext cx="1512888" cy="288925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de-DE" sz="1400"/>
              <a:t>Vorherige  Seite</a:t>
            </a:r>
            <a:endParaRPr lang="de-DE" sz="1400" dirty="0"/>
          </a:p>
        </p:txBody>
      </p:sp>
      <p:pic>
        <p:nvPicPr>
          <p:cNvPr id="14" name="Grafik 13">
            <a:extLst>
              <a:ext uri="{FF2B5EF4-FFF2-40B4-BE49-F238E27FC236}">
                <a16:creationId xmlns:a16="http://schemas.microsoft.com/office/drawing/2014/main" id="{7F2B07AC-27E2-4A7E-B277-D2B9BA37B609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249086" y="6365190"/>
            <a:ext cx="2847079" cy="5364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49759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spd="3333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47D9D2-6CD1-45D4-998A-24C649EAF81D}" type="datetime1">
              <a:rPr lang="de-DE"/>
              <a:pPr>
                <a:defRPr/>
              </a:pPr>
              <a:t>26.05.2024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C11508-8875-4999-BD75-C1383906660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46068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956178-5F9F-44AC-9413-92404CA4E581}" type="datetime1">
              <a:rPr lang="de-DE"/>
              <a:pPr>
                <a:defRPr/>
              </a:pPr>
              <a:t>26.05.2024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C2EB19-B0AF-44E6-8560-17516E55789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6825867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C4A675-217C-4492-B706-92ACA8BABB46}" type="datetime1">
              <a:rPr lang="de-DE"/>
              <a:pPr>
                <a:defRPr/>
              </a:pPr>
              <a:t>26.05.2024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B61B64-5F88-4809-87E9-D4072AB6197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2617454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E6E744-B780-442C-9424-DA4D4ED607FA}" type="datetime1">
              <a:rPr lang="de-DE"/>
              <a:pPr>
                <a:defRPr/>
              </a:pPr>
              <a:t>26.05.2024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23407E-DD7A-4A98-82F9-251228E315E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0025440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B106CD-E8F1-4701-9FB9-341D8845F3CB}" type="datetime1">
              <a:rPr lang="de-DE"/>
              <a:pPr>
                <a:defRPr/>
              </a:pPr>
              <a:t>26.05.2024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0A0FCC-4E16-4041-9471-E3D3105CC00E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4934022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79E16B-293E-43BA-8D08-693653BE69B8}" type="datetime1">
              <a:rPr lang="de-DE"/>
              <a:pPr>
                <a:defRPr/>
              </a:pPr>
              <a:t>26.05.2024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D946EB-9C3F-429B-AA59-23056508277F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19990643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B170EB-6975-44CA-A302-7C3AD0D4A980}" type="datetime1">
              <a:rPr lang="de-DE"/>
              <a:pPr>
                <a:defRPr/>
              </a:pPr>
              <a:t>26.05.2024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89A403-2D7F-4220-B450-8DB2F388C67F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0514210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96E15F-20E6-4F16-B3C7-B774968DBB08}" type="datetime1">
              <a:rPr lang="de-DE"/>
              <a:pPr>
                <a:defRPr/>
              </a:pPr>
              <a:t>26.05.2024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C28291-B488-42AB-BCDB-A3C5B209229D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9753889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7FFA3A-8CC1-4463-85A4-B033C391805D}" type="datetime1">
              <a:rPr lang="de-DE"/>
              <a:pPr>
                <a:defRPr/>
              </a:pPr>
              <a:t>26.05.2024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887EAA-F6A1-494E-B8A9-0B934452375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73069065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ECC376-5B09-4C09-B192-165559B6D809}" type="datetime1">
              <a:rPr lang="de-DE"/>
              <a:pPr>
                <a:defRPr/>
              </a:pPr>
              <a:t>26.05.2024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1BCFC2-1E78-41F3-9E46-FAD61E693D0C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378169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1948064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E34A23-ED6F-4DB9-A18B-0D059A488D3F}" type="datetime1">
              <a:rPr lang="de-DE"/>
              <a:pPr>
                <a:defRPr/>
              </a:pPr>
              <a:t>26.05.2024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E4BEF6-E827-4C63-85BF-5326D25BFFA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49491596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2AC109-B690-4A42-AA67-B777BF266CF9}" type="datetime1">
              <a:rPr lang="de-DE"/>
              <a:pPr>
                <a:defRPr/>
              </a:pPr>
              <a:t>26.05.2024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6AF3C3-452A-455B-A8E8-BDFE55150CB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65546471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8EBF0A-E659-4940-A848-7E9FB3A0B28D}" type="datetime1">
              <a:rPr lang="de-DE"/>
              <a:pPr>
                <a:defRPr/>
              </a:pPr>
              <a:t>26.05.2024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1D38EA-60FD-41C7-A7D4-2A87AE83BD27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06953098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3897B7-3410-4068-804D-4923B18B8C09}" type="datetime1">
              <a:rPr lang="de-DE"/>
              <a:pPr>
                <a:defRPr/>
              </a:pPr>
              <a:t>26.05.2024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4D5311-C5FD-462B-AC2B-E56E6162C35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82535399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56E97E-8A43-42C0-BEEE-83F0D3C90964}" type="datetime1">
              <a:rPr lang="de-DE"/>
              <a:pPr>
                <a:defRPr/>
              </a:pPr>
              <a:t>26.05.2024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218D8D-85D7-41BD-97BB-77CFC067934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04581379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958B45-6C50-4722-BA48-156C26E02D32}" type="datetime1">
              <a:rPr lang="de-DE"/>
              <a:pPr>
                <a:defRPr/>
              </a:pPr>
              <a:t>26.05.2024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963C1E-5E4D-44D1-9DA1-3991D98C8C4C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75316637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43AC28-D511-4804-BDE7-071A20CC8739}" type="datetime1">
              <a:rPr lang="de-DE"/>
              <a:pPr>
                <a:defRPr/>
              </a:pPr>
              <a:t>26.05.2024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BC3342-E34D-4A61-8702-1173E89F7986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03066727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FEA19B-56DD-4323-A74C-F5039E58DE40}" type="datetime1">
              <a:rPr lang="de-DE"/>
              <a:pPr>
                <a:defRPr/>
              </a:pPr>
              <a:t>26.05.2024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B90D9D-EAAD-4C08-895F-F7B506DAF90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66717575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D0D9F3-6DB6-40D7-BFA7-7B3867C7B61C}" type="datetime1">
              <a:rPr lang="de-DE"/>
              <a:pPr>
                <a:defRPr/>
              </a:pPr>
              <a:t>26.05.2024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9516FB-C372-498B-8199-665BEE245E2C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36358312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55507C-13E3-485D-AE0A-344B7A2998EC}" type="datetime1">
              <a:rPr lang="de-DE"/>
              <a:pPr>
                <a:defRPr/>
              </a:pPr>
              <a:t>26.05.2024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938FA5-6918-4088-9CDF-164FCDABC19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753085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5C5636-D9E0-4DF9-8A98-DF40A3C32D4E}" type="datetime1">
              <a:rPr lang="de-DE"/>
              <a:pPr>
                <a:defRPr/>
              </a:pPr>
              <a:t>26.05.2024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5C9702-96DA-4123-80B2-C175AA516EF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22075024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C62057-A3B4-438C-9459-24769B7EEDC2}" type="datetime1">
              <a:rPr lang="de-DE"/>
              <a:pPr>
                <a:defRPr/>
              </a:pPr>
              <a:t>26.05.2024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F8B720-27BA-4555-829F-02A03FF9A9E6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96509479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EC3D2D-EDDD-4E89-8169-F591664DF679}" type="datetime1">
              <a:rPr lang="de-DE"/>
              <a:pPr>
                <a:defRPr/>
              </a:pPr>
              <a:t>26.05.2024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55DA7E-DF07-498D-8238-20027BAED43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97219666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E07D9A-3A92-4219-AD30-815279F10761}" type="datetime1">
              <a:rPr lang="de-DE"/>
              <a:pPr>
                <a:defRPr/>
              </a:pPr>
              <a:t>26.05.2024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537D1C-76BF-4E86-AB49-C1AC7431582F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24922433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85BBD7-7F6C-4384-A7CD-1BDCF8DC0510}" type="datetime1">
              <a:rPr lang="de-DE"/>
              <a:pPr>
                <a:defRPr/>
              </a:pPr>
              <a:t>26.05.2024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CFD601-93BB-468E-8314-FDBEE656D867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10002481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7B89E1-DFE8-4310-AE92-20AEEBC1B4F0}" type="datetime1">
              <a:rPr lang="de-DE"/>
              <a:pPr>
                <a:defRPr/>
              </a:pPr>
              <a:t>26.05.2024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6F9643-44C3-467C-8E77-9EF1F996412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31932031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B8CE02-24D5-481E-9EBB-2A29BA0E97AC}" type="datetime1">
              <a:rPr lang="de-DE"/>
              <a:pPr>
                <a:defRPr/>
              </a:pPr>
              <a:t>26.05.2024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CDBF26-7EF5-458A-8536-B007702566F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85929321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B42CEE-4D0F-4646-A100-CE86DF41C1AE}" type="datetime1">
              <a:rPr lang="de-DE"/>
              <a:pPr>
                <a:defRPr/>
              </a:pPr>
              <a:t>26.05.2024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57B02C-E4E8-4C67-9DF2-07D89F147DE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41700546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4A95A5-19E5-4312-B003-EC46CC806B7D}" type="datetime1">
              <a:rPr lang="de-DE"/>
              <a:pPr>
                <a:defRPr/>
              </a:pPr>
              <a:t>26.05.2024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E50E79-CA75-405C-A677-DBB2F58C842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41321312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C5262C-6149-4623-9522-7E932FCBD093}" type="datetime1">
              <a:rPr lang="de-DE"/>
              <a:pPr>
                <a:defRPr/>
              </a:pPr>
              <a:t>26.05.2024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98F2B0-6039-4534-BCE4-954A2F5E421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1531556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0B9FD3-5C9B-4F79-A472-C313218FD229}" type="datetime1">
              <a:rPr lang="de-DE"/>
              <a:pPr>
                <a:defRPr/>
              </a:pPr>
              <a:t>26.05.2024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10D10E-A5F0-4173-8445-D6E1ABEFDE1D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236850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DB13B5-4488-4200-BEF0-56A85EA0F7ED}" type="datetime1">
              <a:rPr lang="de-DE"/>
              <a:pPr>
                <a:defRPr/>
              </a:pPr>
              <a:t>26.05.2024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BFE7D4-B6AF-41CE-B9E1-933E34E9BBA6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88853231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30B86D-3D81-4ADE-AA8A-834AFBCCE6DE}" type="datetime1">
              <a:rPr lang="de-DE"/>
              <a:pPr>
                <a:defRPr/>
              </a:pPr>
              <a:t>26.05.2024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7DF69F-863D-49B0-A143-F4B7FA61F39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34341946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8D0C07-1F04-4B67-928E-7D713A595525}" type="datetime1">
              <a:rPr lang="de-DE"/>
              <a:pPr>
                <a:defRPr/>
              </a:pPr>
              <a:t>26.05.2024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F85986-35F2-46CF-9599-CAF50CE527A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42090918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5A9FBE-D85A-4880-ACFC-F51F670A4D69}" type="datetime1">
              <a:rPr lang="de-DE"/>
              <a:pPr>
                <a:defRPr/>
              </a:pPr>
              <a:t>26.05.2024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8B4F40-B29A-4947-9B4A-3A4681D19627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95215322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5CB07F-C3B9-4404-9085-FE38671D1E9A}" type="datetime1">
              <a:rPr lang="de-DE"/>
              <a:pPr>
                <a:defRPr/>
              </a:pPr>
              <a:t>26.05.2024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D97327-9B86-481D-A896-F82E9FAFA67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81243777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ED0616-1371-40D0-BF0A-AE2F0478261F}" type="datetime1">
              <a:rPr lang="de-DE"/>
              <a:pPr>
                <a:defRPr/>
              </a:pPr>
              <a:t>26.05.2024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90E14A-91A1-4A68-A7E0-2CCD002D82C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63200269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1D5060-09BB-40A9-8382-AEF4131E2F17}" type="datetime1">
              <a:rPr lang="de-DE"/>
              <a:pPr>
                <a:defRPr/>
              </a:pPr>
              <a:t>26.05.2024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D683B5-C6F3-4B7A-B3A1-BF2BB2589D3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90493073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113DEA-4188-4B3F-AE6B-B78254CBDBE0}" type="datetime1">
              <a:rPr lang="de-DE"/>
              <a:pPr>
                <a:defRPr/>
              </a:pPr>
              <a:t>26.05.2024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8093C7-C21B-460F-8B21-7A57A62EB26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51422590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FFB8A8-EE9B-4381-AB83-A7D603A03E26}" type="datetime1">
              <a:rPr lang="de-DE"/>
              <a:pPr>
                <a:defRPr/>
              </a:pPr>
              <a:t>26.05.2024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31833E-FE1F-4DC9-BB2C-0EE5F874A95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18139121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99BA04-F045-46B9-87AE-7F1D0084EAAA}" type="datetime1">
              <a:rPr lang="de-DE"/>
              <a:pPr>
                <a:defRPr/>
              </a:pPr>
              <a:t>26.05.2024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DBE42F-8A13-4D68-BBB1-5D2DC06043B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43843458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F19581-0461-4ED7-AA79-C069BE59B5FE}" type="datetime1">
              <a:rPr lang="de-DE"/>
              <a:pPr>
                <a:defRPr/>
              </a:pPr>
              <a:t>26.05.2024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AC3561-2FCF-44D9-8DBA-951082F8D28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808324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7602C3-5C02-47AE-993D-24947A06D9DC}" type="datetime1">
              <a:rPr lang="de-DE"/>
              <a:pPr>
                <a:defRPr/>
              </a:pPr>
              <a:t>26.05.2024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22DBC1-B71A-43A0-9608-F477DE346DD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21071264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D54146-41D1-4BAB-9BC4-7E9F833E9431}" type="datetime1">
              <a:rPr lang="de-DE"/>
              <a:pPr>
                <a:defRPr/>
              </a:pPr>
              <a:t>26.05.2024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DED25A-DD8A-4D41-BE4E-12C87D04FF5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76012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8F9DB3-BE94-402B-B33B-6188C34B44F8}" type="datetime1">
              <a:rPr lang="de-DE"/>
              <a:pPr>
                <a:defRPr/>
              </a:pPr>
              <a:t>26.05.2024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3067F0-5754-424E-9D98-80FF899FF55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364403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2AD44A-B7AD-4328-B227-BFE2192A381B}" type="datetime1">
              <a:rPr lang="de-DE"/>
              <a:pPr>
                <a:defRPr/>
              </a:pPr>
              <a:t>26.05.2024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D2FEB4-7148-402D-A6E3-34AFF3F8374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799639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5.xml"/><Relationship Id="rId5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4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5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4.xml"/><Relationship Id="rId3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3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28.xml"/><Relationship Id="rId1" Type="http://schemas.openxmlformats.org/officeDocument/2006/relationships/slideLayout" Target="../slideLayouts/slideLayout27.xml"/><Relationship Id="rId6" Type="http://schemas.openxmlformats.org/officeDocument/2006/relationships/slideLayout" Target="../slideLayouts/slideLayout32.xml"/><Relationship Id="rId11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5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5.xml"/><Relationship Id="rId3" Type="http://schemas.openxmlformats.org/officeDocument/2006/relationships/slideLayout" Target="../slideLayouts/slideLayout40.xml"/><Relationship Id="rId7" Type="http://schemas.openxmlformats.org/officeDocument/2006/relationships/slideLayout" Target="../slideLayouts/slideLayout44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39.xml"/><Relationship Id="rId1" Type="http://schemas.openxmlformats.org/officeDocument/2006/relationships/slideLayout" Target="../slideLayouts/slideLayout38.xml"/><Relationship Id="rId6" Type="http://schemas.openxmlformats.org/officeDocument/2006/relationships/slideLayout" Target="../slideLayouts/slideLayout43.xml"/><Relationship Id="rId11" Type="http://schemas.openxmlformats.org/officeDocument/2006/relationships/slideLayout" Target="../slideLayouts/slideLayout48.xml"/><Relationship Id="rId5" Type="http://schemas.openxmlformats.org/officeDocument/2006/relationships/slideLayout" Target="../slideLayouts/slideLayout42.xml"/><Relationship Id="rId10" Type="http://schemas.openxmlformats.org/officeDocument/2006/relationships/slideLayout" Target="../slideLayouts/slideLayout47.xml"/><Relationship Id="rId4" Type="http://schemas.openxmlformats.org/officeDocument/2006/relationships/slideLayout" Target="../slideLayouts/slideLayout41.xml"/><Relationship Id="rId9" Type="http://schemas.openxmlformats.org/officeDocument/2006/relationships/slideLayout" Target="../slideLayouts/slideLayout46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0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7.xml"/><Relationship Id="rId3" Type="http://schemas.openxmlformats.org/officeDocument/2006/relationships/slideLayout" Target="../slideLayouts/slideLayout62.xml"/><Relationship Id="rId7" Type="http://schemas.openxmlformats.org/officeDocument/2006/relationships/slideLayout" Target="../slideLayouts/slideLayout66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1.xml"/><Relationship Id="rId1" Type="http://schemas.openxmlformats.org/officeDocument/2006/relationships/slideLayout" Target="../slideLayouts/slideLayout60.xml"/><Relationship Id="rId6" Type="http://schemas.openxmlformats.org/officeDocument/2006/relationships/slideLayout" Target="../slideLayouts/slideLayout65.xml"/><Relationship Id="rId11" Type="http://schemas.openxmlformats.org/officeDocument/2006/relationships/slideLayout" Target="../slideLayouts/slideLayout70.xml"/><Relationship Id="rId5" Type="http://schemas.openxmlformats.org/officeDocument/2006/relationships/slideLayout" Target="../slideLayouts/slideLayout64.xml"/><Relationship Id="rId10" Type="http://schemas.openxmlformats.org/officeDocument/2006/relationships/slideLayout" Target="../slideLayouts/slideLayout69.xml"/><Relationship Id="rId4" Type="http://schemas.openxmlformats.org/officeDocument/2006/relationships/slideLayout" Target="../slideLayouts/slideLayout63.xml"/><Relationship Id="rId9" Type="http://schemas.openxmlformats.org/officeDocument/2006/relationships/slideLayout" Target="../slideLayouts/slideLayout6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6535" r:id="rId1"/>
    <p:sldLayoutId id="2147486536" r:id="rId2"/>
    <p:sldLayoutId id="2147486545" r:id="rId3"/>
    <p:sldLayoutId id="2147486468" r:id="rId4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2051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0FDFD83-B327-4CE9-967F-633DC993C34D}" type="datetime1">
              <a:rPr lang="de-DE"/>
              <a:pPr>
                <a:defRPr/>
              </a:pPr>
              <a:t>26.05.2024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3FB691F5-B9D6-4015-BA22-92EB8E0C834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469" r:id="rId1"/>
    <p:sldLayoutId id="2147486470" r:id="rId2"/>
    <p:sldLayoutId id="2147486471" r:id="rId3"/>
    <p:sldLayoutId id="2147486472" r:id="rId4"/>
    <p:sldLayoutId id="2147486473" r:id="rId5"/>
    <p:sldLayoutId id="2147486474" r:id="rId6"/>
    <p:sldLayoutId id="2147486475" r:id="rId7"/>
    <p:sldLayoutId id="2147486476" r:id="rId8"/>
    <p:sldLayoutId id="2147486477" r:id="rId9"/>
    <p:sldLayoutId id="2147486478" r:id="rId10"/>
    <p:sldLayoutId id="2147486479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3075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E4D25FE-6116-4786-BF95-9085D1D45A51}" type="datetime1">
              <a:rPr lang="de-DE"/>
              <a:pPr>
                <a:defRPr/>
              </a:pPr>
              <a:t>26.05.2024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47A83ADA-95F7-4A56-9BBA-405099FD334F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480" r:id="rId1"/>
    <p:sldLayoutId id="2147486481" r:id="rId2"/>
    <p:sldLayoutId id="2147486482" r:id="rId3"/>
    <p:sldLayoutId id="2147486483" r:id="rId4"/>
    <p:sldLayoutId id="2147486484" r:id="rId5"/>
    <p:sldLayoutId id="2147486485" r:id="rId6"/>
    <p:sldLayoutId id="2147486486" r:id="rId7"/>
    <p:sldLayoutId id="2147486487" r:id="rId8"/>
    <p:sldLayoutId id="2147486488" r:id="rId9"/>
    <p:sldLayoutId id="2147486489" r:id="rId10"/>
    <p:sldLayoutId id="2147486490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4099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5CE99BF-5649-4C31-9973-21C21CA27A4F}" type="datetime1">
              <a:rPr lang="de-DE"/>
              <a:pPr>
                <a:defRPr/>
              </a:pPr>
              <a:t>26.05.2024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2804F15B-0C8C-4A88-A00D-34B62FDBFF4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491" r:id="rId1"/>
    <p:sldLayoutId id="2147486492" r:id="rId2"/>
    <p:sldLayoutId id="2147486493" r:id="rId3"/>
    <p:sldLayoutId id="2147486494" r:id="rId4"/>
    <p:sldLayoutId id="2147486495" r:id="rId5"/>
    <p:sldLayoutId id="2147486496" r:id="rId6"/>
    <p:sldLayoutId id="2147486497" r:id="rId7"/>
    <p:sldLayoutId id="2147486498" r:id="rId8"/>
    <p:sldLayoutId id="2147486499" r:id="rId9"/>
    <p:sldLayoutId id="2147486500" r:id="rId10"/>
    <p:sldLayoutId id="2147486501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5123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B474A22-6DC3-4EFD-9028-97240753486F}" type="datetime1">
              <a:rPr lang="de-DE"/>
              <a:pPr>
                <a:defRPr/>
              </a:pPr>
              <a:t>26.05.2024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E713E413-FD60-4C92-993A-223DA805B1A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502" r:id="rId1"/>
    <p:sldLayoutId id="2147486503" r:id="rId2"/>
    <p:sldLayoutId id="2147486504" r:id="rId3"/>
    <p:sldLayoutId id="2147486505" r:id="rId4"/>
    <p:sldLayoutId id="2147486506" r:id="rId5"/>
    <p:sldLayoutId id="2147486507" r:id="rId6"/>
    <p:sldLayoutId id="2147486508" r:id="rId7"/>
    <p:sldLayoutId id="2147486509" r:id="rId8"/>
    <p:sldLayoutId id="2147486510" r:id="rId9"/>
    <p:sldLayoutId id="2147486511" r:id="rId10"/>
    <p:sldLayoutId id="2147486512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6147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E5E5DA1-B5E4-436A-8E1E-B86D81DF06EE}" type="datetime1">
              <a:rPr lang="de-DE"/>
              <a:pPr>
                <a:defRPr/>
              </a:pPr>
              <a:t>26.05.2024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3EAC2A5C-309C-464E-A174-FF189516B5E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513" r:id="rId1"/>
    <p:sldLayoutId id="2147486514" r:id="rId2"/>
    <p:sldLayoutId id="2147486515" r:id="rId3"/>
    <p:sldLayoutId id="2147486516" r:id="rId4"/>
    <p:sldLayoutId id="2147486517" r:id="rId5"/>
    <p:sldLayoutId id="2147486518" r:id="rId6"/>
    <p:sldLayoutId id="2147486519" r:id="rId7"/>
    <p:sldLayoutId id="2147486520" r:id="rId8"/>
    <p:sldLayoutId id="2147486521" r:id="rId9"/>
    <p:sldLayoutId id="2147486522" r:id="rId10"/>
    <p:sldLayoutId id="2147486523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7171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6D2AAF1-9ADB-4B22-BDAE-F09D272D1F67}" type="datetime1">
              <a:rPr lang="de-DE"/>
              <a:pPr>
                <a:defRPr/>
              </a:pPr>
              <a:t>26.05.2024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55663F3A-39C7-4BCA-A7D8-5DAF0BC34916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524" r:id="rId1"/>
    <p:sldLayoutId id="2147486525" r:id="rId2"/>
    <p:sldLayoutId id="2147486526" r:id="rId3"/>
    <p:sldLayoutId id="2147486527" r:id="rId4"/>
    <p:sldLayoutId id="2147486528" r:id="rId5"/>
    <p:sldLayoutId id="2147486529" r:id="rId6"/>
    <p:sldLayoutId id="2147486530" r:id="rId7"/>
    <p:sldLayoutId id="2147486531" r:id="rId8"/>
    <p:sldLayoutId id="2147486532" r:id="rId9"/>
    <p:sldLayoutId id="2147486533" r:id="rId10"/>
    <p:sldLayoutId id="2147486534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g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eck 2">
            <a:extLst>
              <a:ext uri="{FF2B5EF4-FFF2-40B4-BE49-F238E27FC236}">
                <a16:creationId xmlns:a16="http://schemas.microsoft.com/office/drawing/2014/main" id="{CBD5E8D6-8E87-44F3-9982-CE2190A1FDE5}"/>
              </a:ext>
            </a:extLst>
          </p:cNvPr>
          <p:cNvSpPr/>
          <p:nvPr/>
        </p:nvSpPr>
        <p:spPr>
          <a:xfrm>
            <a:off x="1055440" y="764704"/>
            <a:ext cx="3528392" cy="914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5" name="Foliennummernplatzhalter 27"/>
          <p:cNvSpPr>
            <a:spLocks noGrp="1"/>
          </p:cNvSpPr>
          <p:nvPr>
            <p:ph type="sldNum" sz="quarter" idx="4294967295"/>
          </p:nvPr>
        </p:nvSpPr>
        <p:spPr>
          <a:xfrm>
            <a:off x="9840416" y="133351"/>
            <a:ext cx="2133600" cy="365125"/>
          </a:xfrm>
          <a:prstGeom prst="rect">
            <a:avLst/>
          </a:prstGeom>
        </p:spPr>
        <p:txBody>
          <a:bodyPr/>
          <a:lstStyle/>
          <a:p>
            <a:pPr algn="r">
              <a:defRPr/>
            </a:pPr>
            <a:fld id="{221578E3-F516-4360-8F12-4081310FC682}" type="slidenum">
              <a:rPr lang="de-DE" smtClean="0"/>
              <a:pPr algn="r">
                <a:defRPr/>
              </a:pPr>
              <a:t>1</a:t>
            </a:fld>
            <a:endParaRPr lang="de-DE" dirty="0"/>
          </a:p>
        </p:txBody>
      </p:sp>
      <p:sp>
        <p:nvSpPr>
          <p:cNvPr id="8" name="shpLesekochValidCheck">
            <a:extLst>
              <a:ext uri="{FF2B5EF4-FFF2-40B4-BE49-F238E27FC236}">
                <a16:creationId xmlns:a16="http://schemas.microsoft.com/office/drawing/2014/main" id="{90329F59-6D9B-4B76-965D-88A3717BFC6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176888" y="573019"/>
            <a:ext cx="1460656" cy="46166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defRPr/>
            </a:pPr>
            <a:r>
              <a:rPr lang="de-DE" sz="1200" b="1" dirty="0">
                <a:latin typeface="Trebuchet MS" pitchFamily="34" charset="0"/>
              </a:rPr>
              <a:t>Bearbeitet  von:  </a:t>
            </a:r>
          </a:p>
          <a:p>
            <a:pPr>
              <a:defRPr/>
            </a:pPr>
            <a:r>
              <a:rPr lang="de-DE" sz="1200" b="1" dirty="0">
                <a:latin typeface="Trebuchet MS" pitchFamily="34" charset="0"/>
              </a:rPr>
              <a:t>Siegbert  Rudolph</a:t>
            </a: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F69E5718-7AF0-4F0A-992C-D915FF9FB44D}"/>
              </a:ext>
            </a:extLst>
          </p:cNvPr>
          <p:cNvSpPr txBox="1"/>
          <p:nvPr/>
        </p:nvSpPr>
        <p:spPr>
          <a:xfrm>
            <a:off x="3415228" y="1340768"/>
            <a:ext cx="152317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800" dirty="0">
                <a:latin typeface="Trebuchet MS" panose="020B0603020202020204" pitchFamily="34" charset="0"/>
              </a:rPr>
              <a:t>Schule 5</a:t>
            </a: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0F24340D-DF09-4204-BA92-0D6ACF337D26}"/>
              </a:ext>
            </a:extLst>
          </p:cNvPr>
          <p:cNvSpPr txBox="1"/>
          <p:nvPr/>
        </p:nvSpPr>
        <p:spPr>
          <a:xfrm>
            <a:off x="228728" y="836712"/>
            <a:ext cx="11745288" cy="249299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de-DE" sz="2800" dirty="0">
                <a:latin typeface="Trebuchet MS" panose="020B0603020202020204" pitchFamily="34" charset="0"/>
              </a:rPr>
              <a:t>ä oder e 02</a:t>
            </a:r>
          </a:p>
          <a:p>
            <a:r>
              <a:rPr lang="de-DE" sz="2800" dirty="0">
                <a:latin typeface="Trebuchet MS" panose="020B0603020202020204" pitchFamily="34" charset="0"/>
              </a:rPr>
              <a:t>Übung</a:t>
            </a:r>
          </a:p>
          <a:p>
            <a:endParaRPr lang="de-DE" sz="800" dirty="0">
              <a:latin typeface="Trebuchet MS" panose="020B060302020202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Siegbert Rudolph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in Zusammenarbeit mit Beratungsrektorin Ute Eberlein und Förderlehrer Sebastian Schmid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Mittelschule Zirndorf</a:t>
            </a:r>
            <a:endParaRPr kumimoji="0" lang="de-DE" sz="16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Arial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8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Arial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Die </a:t>
            </a: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Arbeitsblätter</a:t>
            </a: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 sind in einer eigenen Datei enthalten.</a:t>
            </a:r>
            <a:endParaRPr kumimoji="0" lang="de-DE" sz="800" b="0" i="0" u="none" strike="noStrike" kern="1200" cap="none" spc="0" normalizeH="0" baseline="0" noProof="0" dirty="0">
              <a:ln>
                <a:noFill/>
              </a:ln>
              <a:solidFill>
                <a:srgbClr val="1F497D">
                  <a:lumMod val="60000"/>
                  <a:lumOff val="40000"/>
                </a:srgbClr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Arial" charset="0"/>
            </a:endParaRPr>
          </a:p>
          <a:p>
            <a:endParaRPr lang="de-DE" sz="800" dirty="0">
              <a:solidFill>
                <a:schemeClr val="tx2">
                  <a:lumMod val="60000"/>
                  <a:lumOff val="40000"/>
                </a:schemeClr>
              </a:solidFill>
              <a:latin typeface="Trebuchet MS" panose="020B0603020202020204" pitchFamily="34" charset="0"/>
            </a:endParaRP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F2E27971-4E7E-4F26-A43B-BE6009C17AF9}"/>
              </a:ext>
            </a:extLst>
          </p:cNvPr>
          <p:cNvSpPr txBox="1"/>
          <p:nvPr/>
        </p:nvSpPr>
        <p:spPr>
          <a:xfrm>
            <a:off x="190500" y="6724134"/>
            <a:ext cx="3821880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Übungen\Rechtschreibförderung\ä oder e\ä oder e 02 Übung.pptx - Seite 1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6">
            <a:extLst>
              <a:ext uri="{FF2B5EF4-FFF2-40B4-BE49-F238E27FC236}">
                <a16:creationId xmlns:a16="http://schemas.microsoft.com/office/drawing/2014/main" id="{50C375F1-1F36-4CAD-B9A7-F80C930E01B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latin typeface="Trebuchet MS" panose="020B0603020202020204" pitchFamily="34" charset="0"/>
                <a:ea typeface="+mj-ea"/>
                <a:cs typeface="+mj-cs"/>
              </a:rPr>
              <a:t>01	ä/e 02 Grundform, Mehrzahl, Wortverwandtschaft</a:t>
            </a:r>
            <a:endParaRPr kumimoji="0" lang="de-DE" altLang="de-DE" sz="180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5D7F04D4-EBC8-45E9-BB7A-D004F57CADF4}"/>
              </a:ext>
            </a:extLst>
          </p:cNvPr>
          <p:cNvSpPr txBox="1"/>
          <p:nvPr/>
        </p:nvSpPr>
        <p:spPr>
          <a:xfrm>
            <a:off x="260108" y="467380"/>
            <a:ext cx="1015637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</a:rPr>
              <a:t>Klick auf die richtige Strategie (Die Einzahl ist die Nennform von Nomen)!</a:t>
            </a: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C970D065-6AD1-4F35-AA37-F25146C6E101}"/>
              </a:ext>
            </a:extLst>
          </p:cNvPr>
          <p:cNvSpPr txBox="1"/>
          <p:nvPr/>
        </p:nvSpPr>
        <p:spPr>
          <a:xfrm>
            <a:off x="3554420" y="1059858"/>
            <a:ext cx="3405676" cy="49141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lang="de-DE" sz="2000" kern="0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Grundf</a:t>
            </a:r>
            <a:r>
              <a:rPr lang="de-DE" sz="20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. </a:t>
            </a:r>
            <a:r>
              <a:rPr lang="de-DE" sz="2000" kern="0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Einz</a:t>
            </a:r>
            <a:r>
              <a:rPr lang="de-DE" sz="20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. </a:t>
            </a:r>
            <a:r>
              <a:rPr lang="de-DE" sz="2000" kern="0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Verwandtsch</a:t>
            </a:r>
            <a:r>
              <a:rPr lang="de-DE" sz="20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.</a:t>
            </a:r>
          </a:p>
          <a:p>
            <a:pPr marL="0" marR="0" lvl="0" indent="0" defTabSz="914400" eaLnBrk="1" fontAlgn="auto" latinLnBrk="0" hangingPunct="1"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lang="de-DE" sz="2000" kern="0" noProof="0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Grundf</a:t>
            </a:r>
            <a:r>
              <a:rPr lang="de-DE" sz="2000" kern="0" noProof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. </a:t>
            </a:r>
            <a:r>
              <a:rPr lang="de-DE" sz="2000" kern="0" noProof="0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Einz</a:t>
            </a:r>
            <a:r>
              <a:rPr lang="de-DE" sz="2000" kern="0" noProof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. </a:t>
            </a:r>
            <a:r>
              <a:rPr lang="de-DE" sz="2000" kern="0" noProof="0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Verwandtsch</a:t>
            </a:r>
            <a:r>
              <a:rPr lang="de-DE" sz="2000" kern="0" noProof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.</a:t>
            </a:r>
          </a:p>
          <a:p>
            <a:pPr marL="0" marR="0" lvl="0" indent="0" defTabSz="914400" eaLnBrk="1" fontAlgn="auto" latinLnBrk="0" hangingPunct="1"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lang="de-DE" sz="2000" kern="0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Grundf</a:t>
            </a:r>
            <a:r>
              <a:rPr lang="de-DE" sz="20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. </a:t>
            </a:r>
            <a:r>
              <a:rPr lang="de-DE" sz="2000" kern="0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Einz</a:t>
            </a:r>
            <a:r>
              <a:rPr lang="de-DE" sz="20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. </a:t>
            </a:r>
            <a:r>
              <a:rPr lang="de-DE" sz="2000" kern="0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Verwandtsch</a:t>
            </a:r>
            <a:r>
              <a:rPr lang="de-DE" sz="20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.</a:t>
            </a:r>
          </a:p>
          <a:p>
            <a:pPr marL="0" marR="0" lvl="0" indent="0" defTabSz="914400" eaLnBrk="1" fontAlgn="auto" latinLnBrk="0" hangingPunct="1"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lang="de-DE" sz="2000" kern="0" noProof="0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Grundf</a:t>
            </a:r>
            <a:r>
              <a:rPr lang="de-DE" sz="2000" kern="0" noProof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. </a:t>
            </a:r>
            <a:r>
              <a:rPr lang="de-DE" sz="2000" kern="0" noProof="0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Einz</a:t>
            </a:r>
            <a:r>
              <a:rPr lang="de-DE" sz="2000" kern="0" noProof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. </a:t>
            </a:r>
            <a:r>
              <a:rPr lang="de-DE" sz="2000" kern="0" noProof="0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Verwandtsch</a:t>
            </a:r>
            <a:r>
              <a:rPr lang="de-DE" sz="2000" kern="0" noProof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.</a:t>
            </a:r>
          </a:p>
          <a:p>
            <a:pPr marL="0" marR="0" lvl="0" indent="0" defTabSz="914400" eaLnBrk="1" fontAlgn="auto" latinLnBrk="0" hangingPunct="1"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lang="de-DE" sz="2000" kern="0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Grundf</a:t>
            </a:r>
            <a:r>
              <a:rPr lang="de-DE" sz="20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. </a:t>
            </a:r>
            <a:r>
              <a:rPr lang="de-DE" sz="2000" kern="0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Einz</a:t>
            </a:r>
            <a:r>
              <a:rPr lang="de-DE" sz="20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. </a:t>
            </a:r>
            <a:r>
              <a:rPr lang="de-DE" sz="2000" kern="0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Verwandtsch</a:t>
            </a:r>
            <a:r>
              <a:rPr lang="de-DE" sz="20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.</a:t>
            </a:r>
          </a:p>
          <a:p>
            <a:pPr marL="0" marR="0" lvl="0" indent="0" defTabSz="914400" eaLnBrk="1" fontAlgn="auto" latinLnBrk="0" hangingPunct="1"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lang="de-DE" sz="2000" kern="0" noProof="0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Grundf</a:t>
            </a:r>
            <a:r>
              <a:rPr lang="de-DE" sz="2000" kern="0" noProof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. </a:t>
            </a:r>
            <a:r>
              <a:rPr lang="de-DE" sz="2000" kern="0" noProof="0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Einz</a:t>
            </a:r>
            <a:r>
              <a:rPr lang="de-DE" sz="2000" kern="0" noProof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. </a:t>
            </a:r>
            <a:r>
              <a:rPr lang="de-DE" sz="2000" kern="0" noProof="0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Verwandtsch</a:t>
            </a:r>
            <a:r>
              <a:rPr lang="de-DE" sz="2000" kern="0" noProof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.</a:t>
            </a:r>
          </a:p>
          <a:p>
            <a:pPr marL="0" marR="0" lvl="0" indent="0" defTabSz="914400" eaLnBrk="1" fontAlgn="auto" latinLnBrk="0" hangingPunct="1"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lang="de-DE" sz="2000" kern="0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Grundf</a:t>
            </a:r>
            <a:r>
              <a:rPr lang="de-DE" sz="20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. </a:t>
            </a:r>
            <a:r>
              <a:rPr lang="de-DE" sz="2000" kern="0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Einz</a:t>
            </a:r>
            <a:r>
              <a:rPr lang="de-DE" sz="20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. </a:t>
            </a:r>
            <a:r>
              <a:rPr lang="de-DE" sz="2000" kern="0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Verwandtsch</a:t>
            </a:r>
            <a:r>
              <a:rPr lang="de-DE" sz="20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.</a:t>
            </a:r>
          </a:p>
          <a:p>
            <a:pPr marL="0" marR="0" lvl="0" indent="0" defTabSz="914400" eaLnBrk="1" fontAlgn="auto" latinLnBrk="0" hangingPunct="1"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lang="de-DE" sz="2000" kern="0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Grundf</a:t>
            </a:r>
            <a:r>
              <a:rPr lang="de-DE" sz="20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. </a:t>
            </a:r>
            <a:r>
              <a:rPr lang="de-DE" sz="2000" kern="0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Einz</a:t>
            </a:r>
            <a:r>
              <a:rPr lang="de-DE" sz="20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. </a:t>
            </a:r>
            <a:r>
              <a:rPr lang="de-DE" sz="2000" kern="0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Verwandtsch</a:t>
            </a:r>
            <a:r>
              <a:rPr lang="de-DE" sz="20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.</a:t>
            </a:r>
          </a:p>
          <a:p>
            <a:pPr fontAlgn="auto">
              <a:spcBef>
                <a:spcPts val="0"/>
              </a:spcBef>
              <a:spcAft>
                <a:spcPts val="800"/>
              </a:spcAft>
              <a:defRPr/>
            </a:pPr>
            <a:r>
              <a:rPr lang="de-DE" sz="2000" kern="0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Grundf</a:t>
            </a:r>
            <a:r>
              <a:rPr lang="de-DE" sz="20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. </a:t>
            </a:r>
            <a:r>
              <a:rPr lang="de-DE" sz="2000" kern="0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Einz</a:t>
            </a:r>
            <a:r>
              <a:rPr lang="de-DE" sz="20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. </a:t>
            </a:r>
            <a:r>
              <a:rPr lang="de-DE" sz="2000" kern="0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Verwandtsch</a:t>
            </a:r>
            <a:r>
              <a:rPr lang="de-DE" sz="20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.</a:t>
            </a:r>
          </a:p>
          <a:p>
            <a:pPr fontAlgn="auto">
              <a:spcBef>
                <a:spcPts val="0"/>
              </a:spcBef>
              <a:spcAft>
                <a:spcPts val="800"/>
              </a:spcAft>
              <a:defRPr/>
            </a:pPr>
            <a:r>
              <a:rPr lang="de-DE" sz="2000" kern="0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Grundf</a:t>
            </a:r>
            <a:r>
              <a:rPr lang="de-DE" sz="20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. </a:t>
            </a:r>
            <a:r>
              <a:rPr lang="de-DE" sz="2000" kern="0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Einz</a:t>
            </a:r>
            <a:r>
              <a:rPr lang="de-DE" sz="20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. </a:t>
            </a:r>
            <a:r>
              <a:rPr lang="de-DE" sz="2000" kern="0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Verwandtsch</a:t>
            </a:r>
            <a:r>
              <a:rPr lang="de-DE" sz="20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.</a:t>
            </a:r>
          </a:p>
          <a:p>
            <a:pPr fontAlgn="auto">
              <a:spcBef>
                <a:spcPts val="0"/>
              </a:spcBef>
              <a:spcAft>
                <a:spcPts val="800"/>
              </a:spcAft>
              <a:defRPr/>
            </a:pPr>
            <a:r>
              <a:rPr lang="de-DE" sz="2000" kern="0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Grundf</a:t>
            </a:r>
            <a:r>
              <a:rPr lang="de-DE" sz="20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. </a:t>
            </a:r>
            <a:r>
              <a:rPr lang="de-DE" sz="2000" kern="0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Einz</a:t>
            </a:r>
            <a:r>
              <a:rPr lang="de-DE" sz="20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. </a:t>
            </a:r>
            <a:r>
              <a:rPr lang="de-DE" sz="2000" kern="0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Verwandtsch</a:t>
            </a:r>
            <a:r>
              <a:rPr lang="de-DE" sz="20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.</a:t>
            </a:r>
          </a:p>
          <a:p>
            <a:pPr marL="0" marR="0" lvl="0" indent="0" defTabSz="914400" eaLnBrk="1" fontAlgn="auto" latinLnBrk="0" hangingPunct="1"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lang="de-DE" sz="2000" kern="0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Grundf</a:t>
            </a:r>
            <a:r>
              <a:rPr lang="de-DE" sz="20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. </a:t>
            </a:r>
            <a:r>
              <a:rPr lang="de-DE" sz="2000" kern="0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Einz</a:t>
            </a:r>
            <a:r>
              <a:rPr lang="de-DE" sz="20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. </a:t>
            </a:r>
            <a:r>
              <a:rPr lang="de-DE" sz="2000" kern="0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Verwandtsch</a:t>
            </a:r>
            <a:r>
              <a:rPr lang="de-DE" sz="20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.</a:t>
            </a: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E1380951-B5BF-4566-A9EB-A4A259456B8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2145" y="1454244"/>
            <a:ext cx="1286710" cy="40011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00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h</a:t>
            </a:r>
            <a:r>
              <a:rPr lang="de-DE" altLang="de-DE" sz="2000" b="1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a</a:t>
            </a:r>
            <a:r>
              <a:rPr kumimoji="0" lang="de-DE" altLang="de-DE" sz="200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lten</a:t>
            </a: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4036C4BA-C059-4230-970D-DEF17BDF74B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2145" y="1864938"/>
            <a:ext cx="1286710" cy="40011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00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Qu</a:t>
            </a:r>
            <a:r>
              <a:rPr lang="de-DE" altLang="de-DE" sz="2000" b="1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a</a:t>
            </a:r>
            <a:r>
              <a:rPr kumimoji="0" lang="de-DE" altLang="de-DE" sz="200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l</a:t>
            </a:r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B6451C90-893A-466E-AC7E-4526469E576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2145" y="2275632"/>
            <a:ext cx="1286710" cy="40011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00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s</a:t>
            </a:r>
            <a:r>
              <a:rPr lang="de-DE" altLang="de-DE" sz="2000" b="1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a</a:t>
            </a:r>
            <a:r>
              <a:rPr kumimoji="0" lang="de-DE" altLang="de-DE" sz="200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uber</a:t>
            </a:r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8A5C8E68-669C-419C-B0E9-ACA7D8E3C26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2145" y="2686326"/>
            <a:ext cx="1286710" cy="40011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00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r</a:t>
            </a:r>
            <a:r>
              <a:rPr lang="de-DE" altLang="de-DE" sz="2000" b="1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a</a:t>
            </a:r>
            <a:r>
              <a:rPr kumimoji="0" lang="de-DE" altLang="de-DE" sz="200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ten</a:t>
            </a:r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87DCAB75-9C3A-49C6-AF96-3890A36117F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2145" y="3097020"/>
            <a:ext cx="1286710" cy="40011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00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M</a:t>
            </a:r>
            <a:r>
              <a:rPr lang="de-DE" altLang="de-DE" sz="2000" b="1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a</a:t>
            </a:r>
            <a:r>
              <a:rPr kumimoji="0" lang="de-DE" altLang="de-DE" sz="200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us</a:t>
            </a:r>
          </a:p>
        </p:txBody>
      </p:sp>
      <p:sp>
        <p:nvSpPr>
          <p:cNvPr id="17" name="Textfeld 16">
            <a:extLst>
              <a:ext uri="{FF2B5EF4-FFF2-40B4-BE49-F238E27FC236}">
                <a16:creationId xmlns:a16="http://schemas.microsoft.com/office/drawing/2014/main" id="{A7CB9725-4FEE-46AE-AFDD-13FFD9E14CB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2145" y="3507714"/>
            <a:ext cx="1286710" cy="40011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00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B</a:t>
            </a:r>
            <a:r>
              <a:rPr lang="de-DE" altLang="de-DE" sz="2000" b="1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a</a:t>
            </a:r>
            <a:r>
              <a:rPr kumimoji="0" lang="de-DE" altLang="de-DE" sz="200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ll</a:t>
            </a:r>
          </a:p>
        </p:txBody>
      </p:sp>
      <p:sp>
        <p:nvSpPr>
          <p:cNvPr id="26" name="Rechteck 25">
            <a:extLst>
              <a:ext uri="{FF2B5EF4-FFF2-40B4-BE49-F238E27FC236}">
                <a16:creationId xmlns:a16="http://schemas.microsoft.com/office/drawing/2014/main" id="{1D9EF878-A268-4E5E-A39C-81B0BBD35172}"/>
              </a:ext>
            </a:extLst>
          </p:cNvPr>
          <p:cNvSpPr/>
          <p:nvPr/>
        </p:nvSpPr>
        <p:spPr>
          <a:xfrm>
            <a:off x="3647728" y="1075822"/>
            <a:ext cx="864096" cy="408962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27" name="Rechteck 26">
            <a:extLst>
              <a:ext uri="{FF2B5EF4-FFF2-40B4-BE49-F238E27FC236}">
                <a16:creationId xmlns:a16="http://schemas.microsoft.com/office/drawing/2014/main" id="{0A51DD09-1BA4-4C9B-AC66-8DEB91535057}"/>
              </a:ext>
            </a:extLst>
          </p:cNvPr>
          <p:cNvSpPr/>
          <p:nvPr/>
        </p:nvSpPr>
        <p:spPr>
          <a:xfrm>
            <a:off x="3647728" y="1451795"/>
            <a:ext cx="864096" cy="408962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28" name="Rechteck 27">
            <a:extLst>
              <a:ext uri="{FF2B5EF4-FFF2-40B4-BE49-F238E27FC236}">
                <a16:creationId xmlns:a16="http://schemas.microsoft.com/office/drawing/2014/main" id="{069B18CB-D99C-4AD5-B603-1789C5539557}"/>
              </a:ext>
            </a:extLst>
          </p:cNvPr>
          <p:cNvSpPr/>
          <p:nvPr/>
        </p:nvSpPr>
        <p:spPr>
          <a:xfrm>
            <a:off x="5231904" y="1883843"/>
            <a:ext cx="1584176" cy="408962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29" name="Rechteck 28">
            <a:extLst>
              <a:ext uri="{FF2B5EF4-FFF2-40B4-BE49-F238E27FC236}">
                <a16:creationId xmlns:a16="http://schemas.microsoft.com/office/drawing/2014/main" id="{E1A1FF18-EB2A-40C6-90B9-92B5B8F17E01}"/>
              </a:ext>
            </a:extLst>
          </p:cNvPr>
          <p:cNvSpPr/>
          <p:nvPr/>
        </p:nvSpPr>
        <p:spPr>
          <a:xfrm>
            <a:off x="5231904" y="2243883"/>
            <a:ext cx="1512168" cy="408962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30" name="Rechteck 29">
            <a:extLst>
              <a:ext uri="{FF2B5EF4-FFF2-40B4-BE49-F238E27FC236}">
                <a16:creationId xmlns:a16="http://schemas.microsoft.com/office/drawing/2014/main" id="{FA1AEED9-DC52-49C3-83D7-127BA68C6290}"/>
              </a:ext>
            </a:extLst>
          </p:cNvPr>
          <p:cNvSpPr/>
          <p:nvPr/>
        </p:nvSpPr>
        <p:spPr>
          <a:xfrm>
            <a:off x="5159896" y="2675931"/>
            <a:ext cx="1584176" cy="408962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31" name="Rechteck 30">
            <a:extLst>
              <a:ext uri="{FF2B5EF4-FFF2-40B4-BE49-F238E27FC236}">
                <a16:creationId xmlns:a16="http://schemas.microsoft.com/office/drawing/2014/main" id="{BAE7AD1F-44AF-4125-808D-C55014789581}"/>
              </a:ext>
            </a:extLst>
          </p:cNvPr>
          <p:cNvSpPr/>
          <p:nvPr/>
        </p:nvSpPr>
        <p:spPr>
          <a:xfrm>
            <a:off x="4511824" y="3107979"/>
            <a:ext cx="792088" cy="408962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32" name="Rechteck 31">
            <a:extLst>
              <a:ext uri="{FF2B5EF4-FFF2-40B4-BE49-F238E27FC236}">
                <a16:creationId xmlns:a16="http://schemas.microsoft.com/office/drawing/2014/main" id="{9FCD6360-B79D-4EB0-9765-D8A38B1F8D20}"/>
              </a:ext>
            </a:extLst>
          </p:cNvPr>
          <p:cNvSpPr/>
          <p:nvPr/>
        </p:nvSpPr>
        <p:spPr>
          <a:xfrm>
            <a:off x="4583832" y="3522787"/>
            <a:ext cx="720080" cy="408962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33" name="Textfeld 32">
            <a:extLst>
              <a:ext uri="{FF2B5EF4-FFF2-40B4-BE49-F238E27FC236}">
                <a16:creationId xmlns:a16="http://schemas.microsoft.com/office/drawing/2014/main" id="{BC491F3D-A308-4237-A20A-4208E5D8D59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2145" y="1043550"/>
            <a:ext cx="1286710" cy="40011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00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f</a:t>
            </a:r>
            <a:r>
              <a:rPr kumimoji="0" lang="de-DE" altLang="de-DE" sz="2000" b="1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a</a:t>
            </a:r>
            <a:r>
              <a:rPr kumimoji="0" lang="de-DE" altLang="de-DE" sz="200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llen</a:t>
            </a:r>
          </a:p>
        </p:txBody>
      </p:sp>
      <p:sp>
        <p:nvSpPr>
          <p:cNvPr id="35" name="Textfeld 34">
            <a:extLst>
              <a:ext uri="{FF2B5EF4-FFF2-40B4-BE49-F238E27FC236}">
                <a16:creationId xmlns:a16="http://schemas.microsoft.com/office/drawing/2014/main" id="{C4F1A3EA-9DB1-4977-A578-CF2A5030AC0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2145" y="3918408"/>
            <a:ext cx="1286710" cy="40011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00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l</a:t>
            </a:r>
            <a:r>
              <a:rPr lang="de-DE" altLang="de-DE" sz="2000" b="1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a</a:t>
            </a:r>
            <a:r>
              <a:rPr kumimoji="0" lang="de-DE" altLang="de-DE" sz="200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ut</a:t>
            </a:r>
          </a:p>
        </p:txBody>
      </p:sp>
      <p:sp>
        <p:nvSpPr>
          <p:cNvPr id="38" name="Rechteck 37">
            <a:extLst>
              <a:ext uri="{FF2B5EF4-FFF2-40B4-BE49-F238E27FC236}">
                <a16:creationId xmlns:a16="http://schemas.microsoft.com/office/drawing/2014/main" id="{57E07512-18E4-444F-B2AF-83A946369330}"/>
              </a:ext>
            </a:extLst>
          </p:cNvPr>
          <p:cNvSpPr/>
          <p:nvPr/>
        </p:nvSpPr>
        <p:spPr>
          <a:xfrm>
            <a:off x="5231904" y="3950296"/>
            <a:ext cx="1512168" cy="408962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39" name="Textfeld 38">
            <a:extLst>
              <a:ext uri="{FF2B5EF4-FFF2-40B4-BE49-F238E27FC236}">
                <a16:creationId xmlns:a16="http://schemas.microsoft.com/office/drawing/2014/main" id="{70ECA685-C9AF-4408-8E17-00C82ECA367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2144" y="4329102"/>
            <a:ext cx="1672567" cy="40011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00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gl</a:t>
            </a:r>
            <a:r>
              <a:rPr lang="de-DE" altLang="de-DE" sz="2000" b="1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a</a:t>
            </a:r>
            <a:r>
              <a:rPr kumimoji="0" lang="de-DE" altLang="de-DE" sz="200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uben</a:t>
            </a:r>
          </a:p>
        </p:txBody>
      </p:sp>
      <p:sp>
        <p:nvSpPr>
          <p:cNvPr id="42" name="Rechteck 41">
            <a:extLst>
              <a:ext uri="{FF2B5EF4-FFF2-40B4-BE49-F238E27FC236}">
                <a16:creationId xmlns:a16="http://schemas.microsoft.com/office/drawing/2014/main" id="{D3BAABCD-9602-45A2-B38D-69CBCDA2E62C}"/>
              </a:ext>
            </a:extLst>
          </p:cNvPr>
          <p:cNvSpPr/>
          <p:nvPr/>
        </p:nvSpPr>
        <p:spPr>
          <a:xfrm>
            <a:off x="5231904" y="4310336"/>
            <a:ext cx="1512168" cy="408962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43" name="Textfeld 42">
            <a:extLst>
              <a:ext uri="{FF2B5EF4-FFF2-40B4-BE49-F238E27FC236}">
                <a16:creationId xmlns:a16="http://schemas.microsoft.com/office/drawing/2014/main" id="{3F6AB9EC-4390-40E0-9D03-9A8F108FFD4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2145" y="4739796"/>
            <a:ext cx="1183440" cy="40011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00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R</a:t>
            </a:r>
            <a:r>
              <a:rPr lang="de-DE" altLang="de-DE" sz="2000" b="1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a</a:t>
            </a:r>
            <a:r>
              <a:rPr kumimoji="0" lang="de-DE" altLang="de-DE" sz="200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um</a:t>
            </a:r>
          </a:p>
        </p:txBody>
      </p:sp>
      <p:sp>
        <p:nvSpPr>
          <p:cNvPr id="46" name="Rechteck 45">
            <a:extLst>
              <a:ext uri="{FF2B5EF4-FFF2-40B4-BE49-F238E27FC236}">
                <a16:creationId xmlns:a16="http://schemas.microsoft.com/office/drawing/2014/main" id="{E4414464-AF98-4736-A6DB-F5558F5DEF47}"/>
              </a:ext>
            </a:extLst>
          </p:cNvPr>
          <p:cNvSpPr/>
          <p:nvPr/>
        </p:nvSpPr>
        <p:spPr>
          <a:xfrm>
            <a:off x="5231904" y="4725144"/>
            <a:ext cx="1512168" cy="408962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47" name="Textfeld 46">
            <a:extLst>
              <a:ext uri="{FF2B5EF4-FFF2-40B4-BE49-F238E27FC236}">
                <a16:creationId xmlns:a16="http://schemas.microsoft.com/office/drawing/2014/main" id="{55D7B399-CE11-48E3-97F9-E75E64E1115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2145" y="5150490"/>
            <a:ext cx="1286710" cy="40011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00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H</a:t>
            </a:r>
            <a:r>
              <a:rPr lang="de-DE" altLang="de-DE" sz="2000" b="1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a</a:t>
            </a:r>
            <a:r>
              <a:rPr kumimoji="0" lang="de-DE" altLang="de-DE" sz="200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us</a:t>
            </a:r>
          </a:p>
        </p:txBody>
      </p:sp>
      <p:sp>
        <p:nvSpPr>
          <p:cNvPr id="50" name="Rechteck 49">
            <a:extLst>
              <a:ext uri="{FF2B5EF4-FFF2-40B4-BE49-F238E27FC236}">
                <a16:creationId xmlns:a16="http://schemas.microsoft.com/office/drawing/2014/main" id="{E971D6D1-6F9C-4080-8D52-4D88E5C3B36A}"/>
              </a:ext>
            </a:extLst>
          </p:cNvPr>
          <p:cNvSpPr/>
          <p:nvPr/>
        </p:nvSpPr>
        <p:spPr>
          <a:xfrm>
            <a:off x="4583832" y="5157192"/>
            <a:ext cx="648072" cy="408962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51" name="Textfeld 50">
            <a:extLst>
              <a:ext uri="{FF2B5EF4-FFF2-40B4-BE49-F238E27FC236}">
                <a16:creationId xmlns:a16="http://schemas.microsoft.com/office/drawing/2014/main" id="{76B3805B-BB1D-4725-AB1F-48D98CCF622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2144" y="5561180"/>
            <a:ext cx="2908661" cy="40011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00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G</a:t>
            </a:r>
            <a:r>
              <a:rPr lang="de-DE" altLang="de-DE" sz="2000" b="1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e</a:t>
            </a:r>
            <a:r>
              <a:rPr kumimoji="0" lang="de-DE" altLang="de-DE" sz="200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rte oder G</a:t>
            </a:r>
            <a:r>
              <a:rPr lang="de-DE" altLang="de-DE" sz="2000" b="1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a</a:t>
            </a:r>
            <a:r>
              <a:rPr kumimoji="0" lang="de-DE" altLang="de-DE" sz="200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rten</a:t>
            </a:r>
          </a:p>
        </p:txBody>
      </p:sp>
      <p:sp>
        <p:nvSpPr>
          <p:cNvPr id="54" name="Rechteck 53">
            <a:extLst>
              <a:ext uri="{FF2B5EF4-FFF2-40B4-BE49-F238E27FC236}">
                <a16:creationId xmlns:a16="http://schemas.microsoft.com/office/drawing/2014/main" id="{DCBE480C-CF2C-4DBA-8E63-73F020C99BCF}"/>
              </a:ext>
            </a:extLst>
          </p:cNvPr>
          <p:cNvSpPr/>
          <p:nvPr/>
        </p:nvSpPr>
        <p:spPr>
          <a:xfrm>
            <a:off x="4583832" y="5534472"/>
            <a:ext cx="576064" cy="408962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765BB48E-305E-49B6-A348-222979AEDFB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33741" y="4001183"/>
            <a:ext cx="1390627" cy="928178"/>
          </a:xfrm>
          <a:prstGeom prst="rect">
            <a:avLst/>
          </a:prstGeom>
        </p:spPr>
      </p:pic>
      <p:pic>
        <p:nvPicPr>
          <p:cNvPr id="58" name="Grafik 57">
            <a:extLst>
              <a:ext uri="{FF2B5EF4-FFF2-40B4-BE49-F238E27FC236}">
                <a16:creationId xmlns:a16="http://schemas.microsoft.com/office/drawing/2014/main" id="{A27AF526-194D-42C9-ACBC-8A446A8F30F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26633" y="4953267"/>
            <a:ext cx="1404845" cy="934860"/>
          </a:xfrm>
          <a:prstGeom prst="rect">
            <a:avLst/>
          </a:prstGeom>
        </p:spPr>
      </p:pic>
      <p:sp>
        <p:nvSpPr>
          <p:cNvPr id="60" name="Textfeld 59">
            <a:extLst>
              <a:ext uri="{FF2B5EF4-FFF2-40B4-BE49-F238E27FC236}">
                <a16:creationId xmlns:a16="http://schemas.microsoft.com/office/drawing/2014/main" id="{D186B796-A8BD-4021-9C1B-0C6C4FAE1574}"/>
              </a:ext>
            </a:extLst>
          </p:cNvPr>
          <p:cNvSpPr txBox="1"/>
          <p:nvPr/>
        </p:nvSpPr>
        <p:spPr>
          <a:xfrm>
            <a:off x="191344" y="1100607"/>
            <a:ext cx="2626682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fällt		</a:t>
            </a:r>
            <a:r>
              <a:rPr kumimoji="0" lang="de-DE" sz="20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fellt</a:t>
            </a:r>
            <a:endParaRPr lang="de-DE" dirty="0"/>
          </a:p>
        </p:txBody>
      </p:sp>
      <p:sp>
        <p:nvSpPr>
          <p:cNvPr id="61" name="Textfeld 60">
            <a:extLst>
              <a:ext uri="{FF2B5EF4-FFF2-40B4-BE49-F238E27FC236}">
                <a16:creationId xmlns:a16="http://schemas.microsoft.com/office/drawing/2014/main" id="{B583948D-A417-4D09-BAED-5C17F43CCAC8}"/>
              </a:ext>
            </a:extLst>
          </p:cNvPr>
          <p:cNvSpPr txBox="1"/>
          <p:nvPr/>
        </p:nvSpPr>
        <p:spPr>
          <a:xfrm>
            <a:off x="191344" y="1506452"/>
            <a:ext cx="2626682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sz="20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helt</a:t>
            </a:r>
            <a:r>
              <a:rPr kumimoji="0" lang="de-DE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	   	hält</a:t>
            </a:r>
            <a:endParaRPr lang="de-DE" dirty="0"/>
          </a:p>
        </p:txBody>
      </p:sp>
      <p:sp>
        <p:nvSpPr>
          <p:cNvPr id="62" name="Textfeld 61">
            <a:extLst>
              <a:ext uri="{FF2B5EF4-FFF2-40B4-BE49-F238E27FC236}">
                <a16:creationId xmlns:a16="http://schemas.microsoft.com/office/drawing/2014/main" id="{D8A7F777-4E47-4A09-9E6B-FE69311A0136}"/>
              </a:ext>
            </a:extLst>
          </p:cNvPr>
          <p:cNvSpPr txBox="1"/>
          <p:nvPr/>
        </p:nvSpPr>
        <p:spPr>
          <a:xfrm>
            <a:off x="191344" y="1912297"/>
            <a:ext cx="288032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quälen		</a:t>
            </a:r>
            <a:r>
              <a:rPr kumimoji="0" lang="de-DE" sz="20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quelen</a:t>
            </a:r>
            <a:endParaRPr lang="de-DE" dirty="0"/>
          </a:p>
        </p:txBody>
      </p:sp>
      <p:sp>
        <p:nvSpPr>
          <p:cNvPr id="63" name="Textfeld 62">
            <a:extLst>
              <a:ext uri="{FF2B5EF4-FFF2-40B4-BE49-F238E27FC236}">
                <a16:creationId xmlns:a16="http://schemas.microsoft.com/office/drawing/2014/main" id="{FF737B60-9696-47C9-9384-F3984CB1818B}"/>
              </a:ext>
            </a:extLst>
          </p:cNvPr>
          <p:cNvSpPr txBox="1"/>
          <p:nvPr/>
        </p:nvSpPr>
        <p:spPr>
          <a:xfrm>
            <a:off x="191344" y="2318142"/>
            <a:ext cx="3024336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sz="20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seubern</a:t>
            </a:r>
            <a:r>
              <a:rPr kumimoji="0" lang="de-DE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		säubern</a:t>
            </a:r>
            <a:endParaRPr lang="de-DE" dirty="0"/>
          </a:p>
        </p:txBody>
      </p:sp>
      <p:sp>
        <p:nvSpPr>
          <p:cNvPr id="64" name="Textfeld 63">
            <a:extLst>
              <a:ext uri="{FF2B5EF4-FFF2-40B4-BE49-F238E27FC236}">
                <a16:creationId xmlns:a16="http://schemas.microsoft.com/office/drawing/2014/main" id="{9385EBF2-DE44-46DD-8580-743A1208B6B1}"/>
              </a:ext>
            </a:extLst>
          </p:cNvPr>
          <p:cNvSpPr txBox="1"/>
          <p:nvPr/>
        </p:nvSpPr>
        <p:spPr>
          <a:xfrm>
            <a:off x="191344" y="2723987"/>
            <a:ext cx="288032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sz="20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Retsel</a:t>
            </a:r>
            <a:r>
              <a:rPr kumimoji="0" lang="de-DE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		Rätsel</a:t>
            </a:r>
            <a:endParaRPr lang="de-DE" dirty="0"/>
          </a:p>
        </p:txBody>
      </p:sp>
      <p:sp>
        <p:nvSpPr>
          <p:cNvPr id="65" name="Textfeld 64">
            <a:extLst>
              <a:ext uri="{FF2B5EF4-FFF2-40B4-BE49-F238E27FC236}">
                <a16:creationId xmlns:a16="http://schemas.microsoft.com/office/drawing/2014/main" id="{29613614-CC67-4024-8A64-4426A60FE738}"/>
              </a:ext>
            </a:extLst>
          </p:cNvPr>
          <p:cNvSpPr txBox="1"/>
          <p:nvPr/>
        </p:nvSpPr>
        <p:spPr>
          <a:xfrm>
            <a:off x="191344" y="3129832"/>
            <a:ext cx="288032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Mäuse		</a:t>
            </a:r>
            <a:r>
              <a:rPr kumimoji="0" lang="de-DE" sz="20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Meuse</a:t>
            </a:r>
            <a:endParaRPr lang="de-DE" dirty="0"/>
          </a:p>
        </p:txBody>
      </p:sp>
      <p:sp>
        <p:nvSpPr>
          <p:cNvPr id="66" name="Textfeld 65">
            <a:extLst>
              <a:ext uri="{FF2B5EF4-FFF2-40B4-BE49-F238E27FC236}">
                <a16:creationId xmlns:a16="http://schemas.microsoft.com/office/drawing/2014/main" id="{FA041AB5-11A1-415E-A576-94E54965F964}"/>
              </a:ext>
            </a:extLst>
          </p:cNvPr>
          <p:cNvSpPr txBox="1"/>
          <p:nvPr/>
        </p:nvSpPr>
        <p:spPr>
          <a:xfrm>
            <a:off x="191344" y="3535677"/>
            <a:ext cx="2626682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Bälle		Belle</a:t>
            </a:r>
            <a:endParaRPr lang="de-DE" dirty="0"/>
          </a:p>
        </p:txBody>
      </p:sp>
      <p:sp>
        <p:nvSpPr>
          <p:cNvPr id="67" name="Textfeld 66">
            <a:extLst>
              <a:ext uri="{FF2B5EF4-FFF2-40B4-BE49-F238E27FC236}">
                <a16:creationId xmlns:a16="http://schemas.microsoft.com/office/drawing/2014/main" id="{9CFCA0BA-4911-4F49-AFC4-4BBAFC65B79D}"/>
              </a:ext>
            </a:extLst>
          </p:cNvPr>
          <p:cNvSpPr txBox="1"/>
          <p:nvPr/>
        </p:nvSpPr>
        <p:spPr>
          <a:xfrm>
            <a:off x="191344" y="3941522"/>
            <a:ext cx="288032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sz="20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leuten</a:t>
            </a:r>
            <a:r>
              <a:rPr kumimoji="0" lang="de-DE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		läuten</a:t>
            </a:r>
            <a:endParaRPr lang="de-DE" dirty="0"/>
          </a:p>
        </p:txBody>
      </p:sp>
      <p:sp>
        <p:nvSpPr>
          <p:cNvPr id="68" name="Textfeld 67">
            <a:extLst>
              <a:ext uri="{FF2B5EF4-FFF2-40B4-BE49-F238E27FC236}">
                <a16:creationId xmlns:a16="http://schemas.microsoft.com/office/drawing/2014/main" id="{3663F4F0-6502-4559-A091-8E1ECB580953}"/>
              </a:ext>
            </a:extLst>
          </p:cNvPr>
          <p:cNvSpPr txBox="1"/>
          <p:nvPr/>
        </p:nvSpPr>
        <p:spPr>
          <a:xfrm>
            <a:off x="191343" y="4347367"/>
            <a:ext cx="2887901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gläubig		</a:t>
            </a:r>
            <a:r>
              <a:rPr kumimoji="0" lang="de-DE" sz="20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gleubig</a:t>
            </a:r>
            <a:endParaRPr lang="de-DE" dirty="0"/>
          </a:p>
        </p:txBody>
      </p:sp>
      <p:sp>
        <p:nvSpPr>
          <p:cNvPr id="69" name="Textfeld 68">
            <a:extLst>
              <a:ext uri="{FF2B5EF4-FFF2-40B4-BE49-F238E27FC236}">
                <a16:creationId xmlns:a16="http://schemas.microsoft.com/office/drawing/2014/main" id="{E5E24064-9132-4B95-B681-A9CD46275FA2}"/>
              </a:ext>
            </a:extLst>
          </p:cNvPr>
          <p:cNvSpPr txBox="1"/>
          <p:nvPr/>
        </p:nvSpPr>
        <p:spPr>
          <a:xfrm>
            <a:off x="191344" y="4753212"/>
            <a:ext cx="2984982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sz="20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reumen</a:t>
            </a:r>
            <a:r>
              <a:rPr kumimoji="0" lang="de-DE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		räumen</a:t>
            </a:r>
            <a:endParaRPr lang="de-DE" dirty="0"/>
          </a:p>
        </p:txBody>
      </p:sp>
      <p:sp>
        <p:nvSpPr>
          <p:cNvPr id="70" name="Textfeld 69">
            <a:extLst>
              <a:ext uri="{FF2B5EF4-FFF2-40B4-BE49-F238E27FC236}">
                <a16:creationId xmlns:a16="http://schemas.microsoft.com/office/drawing/2014/main" id="{C0BD8390-64BE-48AE-AC5A-3EF54EAE83F6}"/>
              </a:ext>
            </a:extLst>
          </p:cNvPr>
          <p:cNvSpPr txBox="1"/>
          <p:nvPr/>
        </p:nvSpPr>
        <p:spPr>
          <a:xfrm>
            <a:off x="191344" y="5159057"/>
            <a:ext cx="3084512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Häuser		Heuser</a:t>
            </a:r>
            <a:endParaRPr lang="de-DE" dirty="0"/>
          </a:p>
        </p:txBody>
      </p:sp>
      <p:sp>
        <p:nvSpPr>
          <p:cNvPr id="71" name="Textfeld 70">
            <a:extLst>
              <a:ext uri="{FF2B5EF4-FFF2-40B4-BE49-F238E27FC236}">
                <a16:creationId xmlns:a16="http://schemas.microsoft.com/office/drawing/2014/main" id="{29778389-3813-494A-8EB8-62BC39CB7807}"/>
              </a:ext>
            </a:extLst>
          </p:cNvPr>
          <p:cNvSpPr txBox="1"/>
          <p:nvPr/>
        </p:nvSpPr>
        <p:spPr>
          <a:xfrm>
            <a:off x="191343" y="5564906"/>
            <a:ext cx="3072637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Gerten		Gärten</a:t>
            </a:r>
            <a:endParaRPr lang="de-DE" dirty="0"/>
          </a:p>
        </p:txBody>
      </p:sp>
      <p:cxnSp>
        <p:nvCxnSpPr>
          <p:cNvPr id="74" name="Gerader Verbinder 73">
            <a:extLst>
              <a:ext uri="{FF2B5EF4-FFF2-40B4-BE49-F238E27FC236}">
                <a16:creationId xmlns:a16="http://schemas.microsoft.com/office/drawing/2014/main" id="{D2A34DCA-527A-42DF-9373-4720260EA632}"/>
              </a:ext>
            </a:extLst>
          </p:cNvPr>
          <p:cNvCxnSpPr>
            <a:cxnSpLocks/>
          </p:cNvCxnSpPr>
          <p:nvPr/>
        </p:nvCxnSpPr>
        <p:spPr>
          <a:xfrm>
            <a:off x="3554420" y="1421900"/>
            <a:ext cx="96488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Gerader Verbinder 76">
            <a:extLst>
              <a:ext uri="{FF2B5EF4-FFF2-40B4-BE49-F238E27FC236}">
                <a16:creationId xmlns:a16="http://schemas.microsoft.com/office/drawing/2014/main" id="{EFF6EDFA-70D6-42EE-A5AC-ABCDF5BE5477}"/>
              </a:ext>
            </a:extLst>
          </p:cNvPr>
          <p:cNvCxnSpPr>
            <a:cxnSpLocks/>
          </p:cNvCxnSpPr>
          <p:nvPr/>
        </p:nvCxnSpPr>
        <p:spPr>
          <a:xfrm>
            <a:off x="3537441" y="1854354"/>
            <a:ext cx="96488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Gerader Verbinder 77">
            <a:extLst>
              <a:ext uri="{FF2B5EF4-FFF2-40B4-BE49-F238E27FC236}">
                <a16:creationId xmlns:a16="http://schemas.microsoft.com/office/drawing/2014/main" id="{CF6465F0-F5E0-4A09-860F-0A0B507F1151}"/>
              </a:ext>
            </a:extLst>
          </p:cNvPr>
          <p:cNvCxnSpPr>
            <a:cxnSpLocks/>
          </p:cNvCxnSpPr>
          <p:nvPr/>
        </p:nvCxnSpPr>
        <p:spPr>
          <a:xfrm>
            <a:off x="5214760" y="2207307"/>
            <a:ext cx="96488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Gerader Verbinder 78">
            <a:extLst>
              <a:ext uri="{FF2B5EF4-FFF2-40B4-BE49-F238E27FC236}">
                <a16:creationId xmlns:a16="http://schemas.microsoft.com/office/drawing/2014/main" id="{64085955-8321-4772-8AE5-795CF20777C9}"/>
              </a:ext>
            </a:extLst>
          </p:cNvPr>
          <p:cNvCxnSpPr>
            <a:cxnSpLocks/>
          </p:cNvCxnSpPr>
          <p:nvPr/>
        </p:nvCxnSpPr>
        <p:spPr>
          <a:xfrm>
            <a:off x="5250252" y="2652845"/>
            <a:ext cx="96488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Gerader Verbinder 79">
            <a:extLst>
              <a:ext uri="{FF2B5EF4-FFF2-40B4-BE49-F238E27FC236}">
                <a16:creationId xmlns:a16="http://schemas.microsoft.com/office/drawing/2014/main" id="{987E3478-4186-4DB0-82BF-21EE78366106}"/>
              </a:ext>
            </a:extLst>
          </p:cNvPr>
          <p:cNvCxnSpPr>
            <a:cxnSpLocks/>
          </p:cNvCxnSpPr>
          <p:nvPr/>
        </p:nvCxnSpPr>
        <p:spPr>
          <a:xfrm>
            <a:off x="5269624" y="3030029"/>
            <a:ext cx="96488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Gerader Verbinder 80">
            <a:extLst>
              <a:ext uri="{FF2B5EF4-FFF2-40B4-BE49-F238E27FC236}">
                <a16:creationId xmlns:a16="http://schemas.microsoft.com/office/drawing/2014/main" id="{1A2E00A9-A056-49E4-BC14-AB181EF42326}"/>
              </a:ext>
            </a:extLst>
          </p:cNvPr>
          <p:cNvCxnSpPr>
            <a:cxnSpLocks/>
          </p:cNvCxnSpPr>
          <p:nvPr/>
        </p:nvCxnSpPr>
        <p:spPr>
          <a:xfrm>
            <a:off x="4494800" y="3429000"/>
            <a:ext cx="71996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Gerader Verbinder 81">
            <a:extLst>
              <a:ext uri="{FF2B5EF4-FFF2-40B4-BE49-F238E27FC236}">
                <a16:creationId xmlns:a16="http://schemas.microsoft.com/office/drawing/2014/main" id="{C07A0487-CAED-4F77-A1E0-A27605553D61}"/>
              </a:ext>
            </a:extLst>
          </p:cNvPr>
          <p:cNvCxnSpPr>
            <a:cxnSpLocks/>
          </p:cNvCxnSpPr>
          <p:nvPr/>
        </p:nvCxnSpPr>
        <p:spPr>
          <a:xfrm>
            <a:off x="4569036" y="3836476"/>
            <a:ext cx="59086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Gerader Verbinder 82">
            <a:extLst>
              <a:ext uri="{FF2B5EF4-FFF2-40B4-BE49-F238E27FC236}">
                <a16:creationId xmlns:a16="http://schemas.microsoft.com/office/drawing/2014/main" id="{CE6DEB12-3219-45B5-870E-BF2FE9F8B73C}"/>
              </a:ext>
            </a:extLst>
          </p:cNvPr>
          <p:cNvCxnSpPr>
            <a:cxnSpLocks/>
          </p:cNvCxnSpPr>
          <p:nvPr/>
        </p:nvCxnSpPr>
        <p:spPr>
          <a:xfrm>
            <a:off x="5231904" y="4273760"/>
            <a:ext cx="96488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Gerader Verbinder 83">
            <a:extLst>
              <a:ext uri="{FF2B5EF4-FFF2-40B4-BE49-F238E27FC236}">
                <a16:creationId xmlns:a16="http://schemas.microsoft.com/office/drawing/2014/main" id="{64DFD577-21C4-4F04-9374-A0D630C6FEBB}"/>
              </a:ext>
            </a:extLst>
          </p:cNvPr>
          <p:cNvCxnSpPr>
            <a:cxnSpLocks/>
          </p:cNvCxnSpPr>
          <p:nvPr/>
        </p:nvCxnSpPr>
        <p:spPr>
          <a:xfrm>
            <a:off x="5269624" y="4664434"/>
            <a:ext cx="96488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Gerader Verbinder 84">
            <a:extLst>
              <a:ext uri="{FF2B5EF4-FFF2-40B4-BE49-F238E27FC236}">
                <a16:creationId xmlns:a16="http://schemas.microsoft.com/office/drawing/2014/main" id="{2163A746-E452-437E-AA6A-D312C409A92F}"/>
              </a:ext>
            </a:extLst>
          </p:cNvPr>
          <p:cNvCxnSpPr>
            <a:cxnSpLocks/>
          </p:cNvCxnSpPr>
          <p:nvPr/>
        </p:nvCxnSpPr>
        <p:spPr>
          <a:xfrm>
            <a:off x="5214985" y="5060954"/>
            <a:ext cx="96488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Gerader Verbinder 85">
            <a:extLst>
              <a:ext uri="{FF2B5EF4-FFF2-40B4-BE49-F238E27FC236}">
                <a16:creationId xmlns:a16="http://schemas.microsoft.com/office/drawing/2014/main" id="{07255212-1EA7-408D-B66E-2C9560FB1D78}"/>
              </a:ext>
            </a:extLst>
          </p:cNvPr>
          <p:cNvCxnSpPr>
            <a:cxnSpLocks/>
          </p:cNvCxnSpPr>
          <p:nvPr/>
        </p:nvCxnSpPr>
        <p:spPr>
          <a:xfrm>
            <a:off x="4566688" y="5457273"/>
            <a:ext cx="48478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Gerader Verbinder 86">
            <a:extLst>
              <a:ext uri="{FF2B5EF4-FFF2-40B4-BE49-F238E27FC236}">
                <a16:creationId xmlns:a16="http://schemas.microsoft.com/office/drawing/2014/main" id="{8BD3C1E7-04BB-4ADC-83C4-BF5CA37720AE}"/>
              </a:ext>
            </a:extLst>
          </p:cNvPr>
          <p:cNvCxnSpPr>
            <a:cxnSpLocks/>
          </p:cNvCxnSpPr>
          <p:nvPr/>
        </p:nvCxnSpPr>
        <p:spPr>
          <a:xfrm>
            <a:off x="4566687" y="5908390"/>
            <a:ext cx="59320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feld 1">
            <a:extLst>
              <a:ext uri="{FF2B5EF4-FFF2-40B4-BE49-F238E27FC236}">
                <a16:creationId xmlns:a16="http://schemas.microsoft.com/office/drawing/2014/main" id="{CCAC20DB-3FDE-42E6-8057-B6617C4ADB31}"/>
              </a:ext>
            </a:extLst>
          </p:cNvPr>
          <p:cNvSpPr txBox="1"/>
          <p:nvPr/>
        </p:nvSpPr>
        <p:spPr>
          <a:xfrm>
            <a:off x="190500" y="6724134"/>
            <a:ext cx="3821880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Übungen\Rechtschreibförderung\ä oder e\ä oder e 02 Übung.pptx - Seite 3</a:t>
            </a:r>
          </a:p>
        </p:txBody>
      </p:sp>
      <p:sp>
        <p:nvSpPr>
          <p:cNvPr id="56" name="Textfeld 55">
            <a:extLst>
              <a:ext uri="{FF2B5EF4-FFF2-40B4-BE49-F238E27FC236}">
                <a16:creationId xmlns:a16="http://schemas.microsoft.com/office/drawing/2014/main" id="{2F10377C-29B1-4665-97D4-F428A2E9FD2E}"/>
              </a:ext>
            </a:extLst>
          </p:cNvPr>
          <p:cNvSpPr txBox="1"/>
          <p:nvPr/>
        </p:nvSpPr>
        <p:spPr>
          <a:xfrm>
            <a:off x="4907868" y="6467455"/>
            <a:ext cx="3431704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200" dirty="0">
                <a:solidFill>
                  <a:srgbClr val="FF0000"/>
                </a:solidFill>
                <a:latin typeface="Trebuchet MS" panose="020B0603020202020204" pitchFamily="34" charset="0"/>
              </a:rPr>
              <a:t>Gesamtlösung an/aus!</a:t>
            </a:r>
            <a:endParaRPr lang="de-DE" sz="2200" dirty="0">
              <a:latin typeface="Trebuchet MS" panose="020B0603020202020204" pitchFamily="34" charset="0"/>
            </a:endParaRPr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507275E0-7B09-4405-AC34-3FEF64D6FEA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9700" y="1006107"/>
            <a:ext cx="11101778" cy="5054022"/>
          </a:xfrm>
          <a:prstGeom prst="rect">
            <a:avLst/>
          </a:prstGeom>
        </p:spPr>
      </p:pic>
      <p:pic>
        <p:nvPicPr>
          <p:cNvPr id="10" name="Grafik 9" descr="Ein Bild, das Text, Screenshot enthält.&#10;&#10;Automatisch generierte Beschreibung">
            <a:extLst>
              <a:ext uri="{FF2B5EF4-FFF2-40B4-BE49-F238E27FC236}">
                <a16:creationId xmlns:a16="http://schemas.microsoft.com/office/drawing/2014/main" id="{01D835D2-B1B2-69A3-20F7-C1D64329806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686" y="6381327"/>
            <a:ext cx="984034" cy="3871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57049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52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3" fill="hold">
                      <p:stCondLst>
                        <p:cond delay="0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  <p:seq concurrent="1" nextAc="seek">
              <p:cTn id="72" restart="whenNotActive" fill="hold" evtFilter="cancelBubble" nodeType="interactiveSeq">
                <p:stCondLst>
                  <p:cond evt="onClick" delay="0">
                    <p:tgtEl>
                      <p:spTgt spid="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3" fill="hold">
                      <p:stCondLst>
                        <p:cond delay="0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"/>
                  </p:tgtEl>
                </p:cond>
              </p:nextCondLst>
            </p:seq>
            <p:seq concurrent="1" nextAc="seek">
              <p:cTn id="82" restart="whenNotActive" fill="hold" evtFilter="cancelBubble" nodeType="interactiveSeq">
                <p:stCondLst>
                  <p:cond evt="onClick" delay="0">
                    <p:tgtEl>
                      <p:spTgt spid="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3" fill="hold">
                      <p:stCondLst>
                        <p:cond delay="0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2"/>
                  </p:tgtEl>
                </p:cond>
              </p:nextCondLst>
            </p:seq>
            <p:seq concurrent="1" nextAc="seek">
              <p:cTn id="92" restart="whenNotActive" fill="hold" evtFilter="cancelBubble" nodeType="interactiveSeq">
                <p:stCondLst>
                  <p:cond evt="onClick" delay="0">
                    <p:tgtEl>
                      <p:spTgt spid="4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3" fill="hold">
                      <p:stCondLst>
                        <p:cond delay="0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6"/>
                  </p:tgtEl>
                </p:cond>
              </p:nextCondLst>
            </p:seq>
            <p:seq concurrent="1" nextAc="seek">
              <p:cTn id="102" restart="whenNotActive" fill="hold" evtFilter="cancelBubble" nodeType="interactiveSeq">
                <p:stCondLst>
                  <p:cond evt="onClick" delay="0">
                    <p:tgtEl>
                      <p:spTgt spid="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3" fill="hold">
                      <p:stCondLst>
                        <p:cond delay="0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0"/>
                  </p:tgtEl>
                </p:cond>
              </p:nextCondLst>
            </p:seq>
            <p:seq concurrent="1" nextAc="seek">
              <p:cTn id="112" restart="whenNotActive" fill="hold" evtFilter="cancelBubble" nodeType="interactiveSeq">
                <p:stCondLst>
                  <p:cond evt="onClick" delay="0">
                    <p:tgtEl>
                      <p:spTgt spid="5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3" fill="hold">
                      <p:stCondLst>
                        <p:cond delay="0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4"/>
                  </p:tgtEl>
                </p:cond>
              </p:nextCondLst>
            </p:seq>
            <p:seq concurrent="1" nextAc="seek">
              <p:cTn id="124" restart="whenNotActive" fill="hold" evtFilter="cancelBubble" nodeType="interactiveSeq">
                <p:stCondLst>
                  <p:cond evt="onClick" delay="0">
                    <p:tgtEl>
                      <p:spTgt spid="5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5" fill="hold">
                      <p:stCondLst>
                        <p:cond delay="0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6"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  <p:bldP spid="11" grpId="0" animBg="1"/>
      <p:bldP spid="13" grpId="0" animBg="1"/>
      <p:bldP spid="15" grpId="0" animBg="1"/>
      <p:bldP spid="17" grpId="0" animBg="1"/>
      <p:bldP spid="33" grpId="0" animBg="1"/>
      <p:bldP spid="35" grpId="0" animBg="1"/>
      <p:bldP spid="39" grpId="0" animBg="1"/>
      <p:bldP spid="43" grpId="0" animBg="1"/>
      <p:bldP spid="47" grpId="0" animBg="1"/>
      <p:bldP spid="51" grpId="0" animBg="1"/>
      <p:bldP spid="61" grpId="0"/>
      <p:bldP spid="62" grpId="0"/>
      <p:bldP spid="63" grpId="0"/>
      <p:bldP spid="64" grpId="0"/>
      <p:bldP spid="65" grpId="0"/>
      <p:bldP spid="66" grpId="0"/>
      <p:bldP spid="67" grpId="0"/>
      <p:bldP spid="68" grpId="0"/>
      <p:bldP spid="69" grpId="0"/>
      <p:bldP spid="70" grpId="0"/>
      <p:bldP spid="7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3">
            <a:extLst>
              <a:ext uri="{FF2B5EF4-FFF2-40B4-BE49-F238E27FC236}">
                <a16:creationId xmlns:a16="http://schemas.microsoft.com/office/drawing/2014/main" id="{9E01D18B-1D2F-45AF-B9D8-354D7E983EC2}"/>
              </a:ext>
            </a:extLst>
          </p:cNvPr>
          <p:cNvSpPr/>
          <p:nvPr/>
        </p:nvSpPr>
        <p:spPr>
          <a:xfrm>
            <a:off x="251520" y="960528"/>
            <a:ext cx="6264696" cy="54784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000" b="0" i="0" u="none" strike="noStrike" kern="0" cap="none" spc="100" normalizeH="0" baseline="0" noProof="0" dirty="0">
                <a:ln>
                  <a:noFill/>
                </a:ln>
                <a:solidFill>
                  <a:srgbClr val="365691"/>
                </a:solidFill>
                <a:effectLst/>
                <a:uLnTx/>
                <a:uFillTx/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Im Wald gibt es viele Bäume und </a:t>
            </a:r>
            <a:r>
              <a:rPr kumimoji="0" lang="de-DE" sz="2000" b="0" i="0" u="none" strike="noStrike" kern="0" cap="none" spc="100" normalizeH="0" baseline="0" noProof="0" dirty="0" err="1">
                <a:ln>
                  <a:noFill/>
                </a:ln>
                <a:solidFill>
                  <a:srgbClr val="365691"/>
                </a:solidFill>
                <a:effectLst/>
                <a:uLnTx/>
                <a:uFillTx/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Streucher</a:t>
            </a:r>
            <a:r>
              <a:rPr kumimoji="0" lang="de-DE" sz="2000" b="0" i="0" u="none" strike="noStrike" kern="0" cap="none" spc="100" normalizeH="0" baseline="0" noProof="0" dirty="0">
                <a:ln>
                  <a:noFill/>
                </a:ln>
                <a:solidFill>
                  <a:srgbClr val="365691"/>
                </a:solidFill>
                <a:effectLst/>
                <a:uLnTx/>
                <a:uFillTx/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lang="de-DE" sz="2000" kern="0" spc="100" dirty="0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Die </a:t>
            </a:r>
            <a:r>
              <a:rPr lang="de-DE" sz="2000" kern="0" spc="100" dirty="0" err="1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Gebeude</a:t>
            </a:r>
            <a:r>
              <a:rPr lang="de-DE" sz="2000" kern="0" spc="100" dirty="0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stehen alle in Gärten.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000" b="0" i="0" u="none" strike="noStrike" kern="0" cap="none" spc="100" normalizeH="0" baseline="0" noProof="0" dirty="0">
                <a:ln>
                  <a:noFill/>
                </a:ln>
                <a:solidFill>
                  <a:srgbClr val="365691"/>
                </a:solidFill>
                <a:effectLst/>
                <a:uLnTx/>
                <a:uFillTx/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Es</a:t>
            </a:r>
            <a:r>
              <a:rPr kumimoji="0" lang="de-DE" sz="2000" b="0" i="0" u="none" strike="noStrike" kern="0" cap="none" spc="100" normalizeH="0" noProof="0" dirty="0">
                <a:ln>
                  <a:noFill/>
                </a:ln>
                <a:solidFill>
                  <a:srgbClr val="365691"/>
                </a:solidFill>
                <a:effectLst/>
                <a:uLnTx/>
                <a:uFillTx/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gibt viele Bänke in der </a:t>
            </a:r>
            <a:r>
              <a:rPr kumimoji="0" lang="de-DE" sz="2000" b="0" i="0" u="none" strike="noStrike" kern="0" cap="none" spc="100" normalizeH="0" noProof="0" dirty="0" err="1">
                <a:ln>
                  <a:noFill/>
                </a:ln>
                <a:solidFill>
                  <a:srgbClr val="365691"/>
                </a:solidFill>
                <a:effectLst/>
                <a:uLnTx/>
                <a:uFillTx/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Nehe</a:t>
            </a:r>
            <a:r>
              <a:rPr kumimoji="0" lang="de-DE" sz="2000" b="0" i="0" u="none" strike="noStrike" kern="0" cap="none" spc="100" normalizeH="0" noProof="0" dirty="0">
                <a:ln>
                  <a:noFill/>
                </a:ln>
                <a:solidFill>
                  <a:srgbClr val="365691"/>
                </a:solidFill>
                <a:effectLst/>
                <a:uLnTx/>
                <a:uFillTx/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des </a:t>
            </a:r>
            <a:r>
              <a:rPr kumimoji="0" lang="de-DE" sz="2000" b="0" i="0" u="none" strike="noStrike" kern="0" cap="none" spc="100" normalizeH="0" noProof="0" dirty="0" err="1">
                <a:ln>
                  <a:noFill/>
                </a:ln>
                <a:solidFill>
                  <a:srgbClr val="365691"/>
                </a:solidFill>
                <a:effectLst/>
                <a:uLnTx/>
                <a:uFillTx/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Gebeudes</a:t>
            </a:r>
            <a:r>
              <a:rPr kumimoji="0" lang="de-DE" sz="2000" b="0" i="0" u="none" strike="noStrike" kern="0" cap="none" spc="100" normalizeH="0" noProof="0" dirty="0">
                <a:ln>
                  <a:noFill/>
                </a:ln>
                <a:solidFill>
                  <a:srgbClr val="365691"/>
                </a:solidFill>
                <a:effectLst/>
                <a:uLnTx/>
                <a:uFillTx/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lang="de-DE" sz="2000" kern="0" spc="100" dirty="0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Die </a:t>
            </a:r>
            <a:r>
              <a:rPr lang="de-DE" sz="2000" kern="0" spc="100" dirty="0" err="1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Nesse</a:t>
            </a:r>
            <a:r>
              <a:rPr lang="de-DE" sz="2000" kern="0" spc="100" dirty="0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war </a:t>
            </a:r>
            <a:r>
              <a:rPr lang="de-DE" sz="2000" kern="0" spc="100" dirty="0" err="1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gefehrlich</a:t>
            </a:r>
            <a:r>
              <a:rPr lang="de-DE" sz="2000" kern="0" spc="100" dirty="0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für Autofahrer.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lang="de-DE" sz="2000" kern="0" spc="100" dirty="0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 den Nächten </a:t>
            </a:r>
            <a:r>
              <a:rPr lang="de-DE" sz="2000" kern="0" spc="100" dirty="0" err="1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läuchteten</a:t>
            </a:r>
            <a:r>
              <a:rPr lang="de-DE" sz="2000" kern="0" spc="100" dirty="0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die Kerzen.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lang="de-DE" sz="2000" kern="0" spc="100" dirty="0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Diesen Kefer gibt es nur in tropischen Ländern. 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lang="de-DE" sz="2000" kern="0" spc="100" dirty="0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Die Läute wollen die Glocken </a:t>
            </a:r>
            <a:r>
              <a:rPr lang="de-DE" sz="2000" kern="0" spc="100" dirty="0" err="1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leuten</a:t>
            </a:r>
            <a:r>
              <a:rPr lang="de-DE" sz="2000" kern="0" spc="100" dirty="0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hören.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lang="de-DE" sz="2000" kern="0" spc="100" dirty="0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Im Blumengeschäft gibt es schöne </a:t>
            </a:r>
            <a:r>
              <a:rPr lang="de-DE" sz="2000" kern="0" spc="100" dirty="0" err="1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Streuße</a:t>
            </a:r>
            <a:r>
              <a:rPr lang="de-DE" sz="2000" kern="0" spc="100" dirty="0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lang="de-DE" sz="2000" kern="0" spc="100" dirty="0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Qualität kommt von </a:t>
            </a:r>
            <a:r>
              <a:rPr lang="de-DE" sz="2000" kern="0" spc="100" dirty="0" err="1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quelen</a:t>
            </a:r>
            <a:r>
              <a:rPr lang="de-DE" sz="2000" kern="0" spc="100" dirty="0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7862A926-5F8E-4C87-8A91-C11D02D8444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46349" y="1052736"/>
            <a:ext cx="2401619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0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Sträucher</a:t>
            </a:r>
            <a:r>
              <a:rPr kumimoji="0" lang="de-DE" altLang="de-DE" sz="20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 </a:t>
            </a:r>
            <a:r>
              <a:rPr kumimoji="0" lang="de-DE" altLang="de-DE" sz="20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</a:rPr>
              <a:t>- </a:t>
            </a:r>
            <a:r>
              <a:rPr kumimoji="0" lang="de-DE" altLang="de-DE" sz="2000" b="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Str</a:t>
            </a:r>
            <a:r>
              <a:rPr kumimoji="0" lang="de-DE" altLang="de-DE" sz="2000" b="1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a</a:t>
            </a:r>
            <a:r>
              <a:rPr kumimoji="0" lang="de-DE" altLang="de-DE" sz="2000" b="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uch</a:t>
            </a:r>
          </a:p>
        </p:txBody>
      </p:sp>
      <p:sp>
        <p:nvSpPr>
          <p:cNvPr id="7" name="Rechteck 6">
            <a:extLst>
              <a:ext uri="{FF2B5EF4-FFF2-40B4-BE49-F238E27FC236}">
                <a16:creationId xmlns:a16="http://schemas.microsoft.com/office/drawing/2014/main" id="{BABD5939-3E09-4158-8048-F28402C20FE9}"/>
              </a:ext>
            </a:extLst>
          </p:cNvPr>
          <p:cNvSpPr/>
          <p:nvPr/>
        </p:nvSpPr>
        <p:spPr>
          <a:xfrm>
            <a:off x="4499992" y="1052736"/>
            <a:ext cx="1368152" cy="399265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539B8648-DE4B-4821-9C89-AA110AAB1B2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46349" y="1497032"/>
            <a:ext cx="1866217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0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Gebäude </a:t>
            </a:r>
            <a:r>
              <a:rPr lang="de-DE" altLang="de-DE" sz="2000" kern="0" dirty="0">
                <a:solidFill>
                  <a:srgbClr val="FF0000"/>
                </a:solidFill>
                <a:latin typeface="Trebuchet MS" pitchFamily="34" charset="0"/>
              </a:rPr>
              <a:t>- </a:t>
            </a:r>
            <a:r>
              <a:rPr lang="de-DE" altLang="de-DE" sz="20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B</a:t>
            </a:r>
            <a:r>
              <a:rPr lang="de-DE" altLang="de-DE" sz="2000" b="1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a</a:t>
            </a:r>
            <a:r>
              <a:rPr lang="de-DE" altLang="de-DE" sz="20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u</a:t>
            </a:r>
          </a:p>
        </p:txBody>
      </p:sp>
      <p:sp>
        <p:nvSpPr>
          <p:cNvPr id="9" name="Rechteck 8">
            <a:extLst>
              <a:ext uri="{FF2B5EF4-FFF2-40B4-BE49-F238E27FC236}">
                <a16:creationId xmlns:a16="http://schemas.microsoft.com/office/drawing/2014/main" id="{9D34C472-A119-4170-999B-A542D33C1C39}"/>
              </a:ext>
            </a:extLst>
          </p:cNvPr>
          <p:cNvSpPr/>
          <p:nvPr/>
        </p:nvSpPr>
        <p:spPr>
          <a:xfrm>
            <a:off x="755576" y="1720051"/>
            <a:ext cx="1224136" cy="383168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DC3A31E7-2A7F-40BC-9069-2BD64817CAF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46349" y="1941328"/>
            <a:ext cx="1425390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0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Nähe </a:t>
            </a:r>
            <a:r>
              <a:rPr lang="de-DE" altLang="de-DE" sz="2000" kern="0" dirty="0">
                <a:solidFill>
                  <a:srgbClr val="FF0000"/>
                </a:solidFill>
                <a:latin typeface="Trebuchet MS" pitchFamily="34" charset="0"/>
              </a:rPr>
              <a:t>- </a:t>
            </a:r>
            <a:r>
              <a:rPr lang="de-DE" altLang="de-DE" sz="20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n</a:t>
            </a:r>
            <a:r>
              <a:rPr lang="de-DE" altLang="de-DE" sz="2000" b="1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a</a:t>
            </a:r>
            <a:r>
              <a:rPr lang="de-DE" altLang="de-DE" sz="20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h</a:t>
            </a:r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208DB3EE-777B-4489-95FA-0CAA1D8973E2}"/>
              </a:ext>
            </a:extLst>
          </p:cNvPr>
          <p:cNvSpPr/>
          <p:nvPr/>
        </p:nvSpPr>
        <p:spPr>
          <a:xfrm>
            <a:off x="3594624" y="2267580"/>
            <a:ext cx="720080" cy="369332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655E089B-5AB5-4777-851B-1E92F37EB59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46349" y="3274216"/>
            <a:ext cx="2366353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0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gefährlich</a:t>
            </a:r>
            <a:r>
              <a:rPr kumimoji="0" lang="de-DE" altLang="de-DE" sz="20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 </a:t>
            </a:r>
            <a:r>
              <a:rPr lang="de-DE" altLang="de-DE" sz="2000" kern="0" dirty="0">
                <a:solidFill>
                  <a:srgbClr val="FF0000"/>
                </a:solidFill>
                <a:latin typeface="Trebuchet MS" pitchFamily="34" charset="0"/>
              </a:rPr>
              <a:t>- </a:t>
            </a:r>
            <a:r>
              <a:rPr lang="de-DE" altLang="de-DE" sz="20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Gef</a:t>
            </a:r>
            <a:r>
              <a:rPr lang="de-DE" altLang="de-DE" sz="2000" b="1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a</a:t>
            </a:r>
            <a:r>
              <a:rPr lang="de-DE" altLang="de-DE" sz="20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hr</a:t>
            </a:r>
          </a:p>
        </p:txBody>
      </p:sp>
      <p:sp>
        <p:nvSpPr>
          <p:cNvPr id="13" name="Rechteck 12">
            <a:extLst>
              <a:ext uri="{FF2B5EF4-FFF2-40B4-BE49-F238E27FC236}">
                <a16:creationId xmlns:a16="http://schemas.microsoft.com/office/drawing/2014/main" id="{9ED07D54-64A4-45A2-98E4-B6A75022576A}"/>
              </a:ext>
            </a:extLst>
          </p:cNvPr>
          <p:cNvSpPr/>
          <p:nvPr/>
        </p:nvSpPr>
        <p:spPr>
          <a:xfrm>
            <a:off x="2074772" y="2936672"/>
            <a:ext cx="1440160" cy="348312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43F77124-A6E8-4FE0-861F-46230523C2E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46349" y="3718512"/>
            <a:ext cx="4434227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0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leuchteten </a:t>
            </a:r>
            <a:r>
              <a:rPr lang="de-DE" altLang="de-DE" sz="2000" kern="0" dirty="0">
                <a:solidFill>
                  <a:srgbClr val="FF0000"/>
                </a:solidFill>
                <a:latin typeface="Trebuchet MS" pitchFamily="34" charset="0"/>
              </a:rPr>
              <a:t>- </a:t>
            </a:r>
            <a:r>
              <a:rPr lang="de-DE" altLang="de-DE" sz="20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keine Ableitung möglich</a:t>
            </a:r>
          </a:p>
        </p:txBody>
      </p:sp>
      <p:sp>
        <p:nvSpPr>
          <p:cNvPr id="15" name="Rechteck 14">
            <a:extLst>
              <a:ext uri="{FF2B5EF4-FFF2-40B4-BE49-F238E27FC236}">
                <a16:creationId xmlns:a16="http://schemas.microsoft.com/office/drawing/2014/main" id="{6ACA5EAC-CB16-497B-BC4E-C8D0EF1B42D7}"/>
              </a:ext>
            </a:extLst>
          </p:cNvPr>
          <p:cNvSpPr/>
          <p:nvPr/>
        </p:nvSpPr>
        <p:spPr>
          <a:xfrm>
            <a:off x="2267744" y="3462099"/>
            <a:ext cx="1498216" cy="463393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16" name="Textfeld 15">
            <a:extLst>
              <a:ext uri="{FF2B5EF4-FFF2-40B4-BE49-F238E27FC236}">
                <a16:creationId xmlns:a16="http://schemas.microsoft.com/office/drawing/2014/main" id="{A052A3C6-9D57-45C5-86EE-F0F7474FC8D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46349" y="4162808"/>
            <a:ext cx="2129109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0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Käfer </a:t>
            </a:r>
            <a:r>
              <a:rPr lang="de-DE" altLang="de-DE" sz="2000" kern="0" dirty="0">
                <a:solidFill>
                  <a:srgbClr val="FF0000"/>
                </a:solidFill>
                <a:latin typeface="Trebuchet MS" pitchFamily="34" charset="0"/>
              </a:rPr>
              <a:t>- </a:t>
            </a:r>
            <a:r>
              <a:rPr kumimoji="0" lang="de-DE" altLang="de-DE" sz="20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Merkwort</a:t>
            </a:r>
            <a:endParaRPr kumimoji="0" lang="de-DE" altLang="de-DE" sz="2000" b="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17" name="Rechteck 16">
            <a:extLst>
              <a:ext uri="{FF2B5EF4-FFF2-40B4-BE49-F238E27FC236}">
                <a16:creationId xmlns:a16="http://schemas.microsoft.com/office/drawing/2014/main" id="{FE9958B5-75F7-47F3-9782-686B5011D886}"/>
              </a:ext>
            </a:extLst>
          </p:cNvPr>
          <p:cNvSpPr/>
          <p:nvPr/>
        </p:nvSpPr>
        <p:spPr>
          <a:xfrm>
            <a:off x="1115616" y="4057614"/>
            <a:ext cx="864096" cy="451506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18" name="Textfeld 17">
            <a:extLst>
              <a:ext uri="{FF2B5EF4-FFF2-40B4-BE49-F238E27FC236}">
                <a16:creationId xmlns:a16="http://schemas.microsoft.com/office/drawing/2014/main" id="{A7F52569-C672-4AB8-BD84-0AE4A36820D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46349" y="5051400"/>
            <a:ext cx="1614546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0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läuten </a:t>
            </a:r>
            <a:r>
              <a:rPr lang="de-DE" altLang="de-DE" sz="2000" kern="0" dirty="0">
                <a:solidFill>
                  <a:srgbClr val="FF0000"/>
                </a:solidFill>
                <a:latin typeface="Trebuchet MS" pitchFamily="34" charset="0"/>
              </a:rPr>
              <a:t>- </a:t>
            </a:r>
            <a:r>
              <a:rPr lang="de-DE" altLang="de-DE" sz="20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l</a:t>
            </a:r>
            <a:r>
              <a:rPr lang="de-DE" altLang="de-DE" sz="2000" b="1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a</a:t>
            </a:r>
            <a:r>
              <a:rPr lang="de-DE" altLang="de-DE" sz="20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ut</a:t>
            </a:r>
          </a:p>
        </p:txBody>
      </p:sp>
      <p:sp>
        <p:nvSpPr>
          <p:cNvPr id="19" name="Rechteck 18">
            <a:extLst>
              <a:ext uri="{FF2B5EF4-FFF2-40B4-BE49-F238E27FC236}">
                <a16:creationId xmlns:a16="http://schemas.microsoft.com/office/drawing/2014/main" id="{5A51C114-D892-44A4-93A9-369E0B47A3B7}"/>
              </a:ext>
            </a:extLst>
          </p:cNvPr>
          <p:cNvSpPr/>
          <p:nvPr/>
        </p:nvSpPr>
        <p:spPr>
          <a:xfrm>
            <a:off x="4067944" y="4725144"/>
            <a:ext cx="936104" cy="451506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20" name="Textfeld 19">
            <a:extLst>
              <a:ext uri="{FF2B5EF4-FFF2-40B4-BE49-F238E27FC236}">
                <a16:creationId xmlns:a16="http://schemas.microsoft.com/office/drawing/2014/main" id="{0A740C40-99A9-40E3-B4A5-C2C4DAE8EBE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46349" y="5495696"/>
            <a:ext cx="2048959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0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Sträuße</a:t>
            </a:r>
            <a:r>
              <a:rPr kumimoji="0" lang="de-DE" altLang="de-DE" sz="20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 </a:t>
            </a:r>
            <a:r>
              <a:rPr lang="de-DE" altLang="de-DE" sz="2000" kern="0" dirty="0">
                <a:solidFill>
                  <a:srgbClr val="FF0000"/>
                </a:solidFill>
                <a:latin typeface="Trebuchet MS" pitchFamily="34" charset="0"/>
              </a:rPr>
              <a:t>- </a:t>
            </a:r>
            <a:r>
              <a:rPr lang="de-DE" altLang="de-DE" sz="20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Str</a:t>
            </a:r>
            <a:r>
              <a:rPr lang="de-DE" altLang="de-DE" sz="2000" b="1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a</a:t>
            </a:r>
            <a:r>
              <a:rPr lang="de-DE" altLang="de-DE" sz="20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uß</a:t>
            </a:r>
          </a:p>
        </p:txBody>
      </p:sp>
      <p:sp>
        <p:nvSpPr>
          <p:cNvPr id="21" name="Rechteck 20">
            <a:extLst>
              <a:ext uri="{FF2B5EF4-FFF2-40B4-BE49-F238E27FC236}">
                <a16:creationId xmlns:a16="http://schemas.microsoft.com/office/drawing/2014/main" id="{B061694A-087E-4A33-9582-9A40526D1394}"/>
              </a:ext>
            </a:extLst>
          </p:cNvPr>
          <p:cNvSpPr/>
          <p:nvPr/>
        </p:nvSpPr>
        <p:spPr>
          <a:xfrm>
            <a:off x="4644008" y="5301208"/>
            <a:ext cx="1152128" cy="451506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22" name="Textfeld 21">
            <a:extLst>
              <a:ext uri="{FF2B5EF4-FFF2-40B4-BE49-F238E27FC236}">
                <a16:creationId xmlns:a16="http://schemas.microsoft.com/office/drawing/2014/main" id="{026EA71C-8D7F-43EB-B2C9-BF1561EB22A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46349" y="5939988"/>
            <a:ext cx="1728358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000" kern="0" noProof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quälen</a:t>
            </a:r>
            <a:r>
              <a:rPr kumimoji="0" lang="de-DE" altLang="de-DE" sz="20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 </a:t>
            </a:r>
            <a:r>
              <a:rPr lang="de-DE" altLang="de-DE" sz="2000" kern="0" dirty="0">
                <a:solidFill>
                  <a:srgbClr val="FF0000"/>
                </a:solidFill>
                <a:latin typeface="Trebuchet MS" pitchFamily="34" charset="0"/>
              </a:rPr>
              <a:t>- </a:t>
            </a:r>
            <a:r>
              <a:rPr lang="de-DE" altLang="de-DE" sz="20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Qu</a:t>
            </a:r>
            <a:r>
              <a:rPr lang="de-DE" altLang="de-DE" sz="2000" b="1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a</a:t>
            </a:r>
            <a:r>
              <a:rPr lang="de-DE" altLang="de-DE" sz="20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l</a:t>
            </a:r>
          </a:p>
        </p:txBody>
      </p:sp>
      <p:sp>
        <p:nvSpPr>
          <p:cNvPr id="23" name="Rechteck 22">
            <a:extLst>
              <a:ext uri="{FF2B5EF4-FFF2-40B4-BE49-F238E27FC236}">
                <a16:creationId xmlns:a16="http://schemas.microsoft.com/office/drawing/2014/main" id="{47185F7B-8949-445A-ACF9-6C0FBA91FAC4}"/>
              </a:ext>
            </a:extLst>
          </p:cNvPr>
          <p:cNvSpPr/>
          <p:nvPr/>
        </p:nvSpPr>
        <p:spPr>
          <a:xfrm>
            <a:off x="2843808" y="5865498"/>
            <a:ext cx="1152128" cy="451506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24" name="Textfeld 23">
            <a:extLst>
              <a:ext uri="{FF2B5EF4-FFF2-40B4-BE49-F238E27FC236}">
                <a16:creationId xmlns:a16="http://schemas.microsoft.com/office/drawing/2014/main" id="{C3431449-D29D-44AF-AAB7-2438C80A5A1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46349" y="2385624"/>
            <a:ext cx="1970412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0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Gebäudes </a:t>
            </a:r>
            <a:r>
              <a:rPr lang="de-DE" altLang="de-DE" sz="2000" kern="0" dirty="0">
                <a:solidFill>
                  <a:srgbClr val="FF0000"/>
                </a:solidFill>
                <a:latin typeface="Trebuchet MS" pitchFamily="34" charset="0"/>
              </a:rPr>
              <a:t>- </a:t>
            </a:r>
            <a:r>
              <a:rPr lang="de-DE" altLang="de-DE" sz="20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B</a:t>
            </a:r>
            <a:r>
              <a:rPr lang="de-DE" altLang="de-DE" sz="2000" b="1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a</a:t>
            </a:r>
            <a:r>
              <a:rPr lang="de-DE" altLang="de-DE" sz="20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u</a:t>
            </a:r>
          </a:p>
        </p:txBody>
      </p:sp>
      <p:sp>
        <p:nvSpPr>
          <p:cNvPr id="25" name="Textfeld 24">
            <a:extLst>
              <a:ext uri="{FF2B5EF4-FFF2-40B4-BE49-F238E27FC236}">
                <a16:creationId xmlns:a16="http://schemas.microsoft.com/office/drawing/2014/main" id="{5296CE6C-7408-4849-8EA9-BC17B06B098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46349" y="2829920"/>
            <a:ext cx="1563249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0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Nässe</a:t>
            </a:r>
            <a:r>
              <a:rPr kumimoji="0" lang="de-DE" altLang="de-DE" sz="20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 </a:t>
            </a:r>
            <a:r>
              <a:rPr lang="de-DE" altLang="de-DE" sz="2000" kern="0" dirty="0">
                <a:solidFill>
                  <a:srgbClr val="FF0000"/>
                </a:solidFill>
                <a:latin typeface="Trebuchet MS" pitchFamily="34" charset="0"/>
              </a:rPr>
              <a:t>- </a:t>
            </a:r>
            <a:r>
              <a:rPr lang="de-DE" altLang="de-DE" sz="20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n</a:t>
            </a:r>
            <a:r>
              <a:rPr lang="de-DE" altLang="de-DE" sz="2000" b="1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a</a:t>
            </a:r>
            <a:r>
              <a:rPr lang="de-DE" altLang="de-DE" sz="20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ss</a:t>
            </a:r>
          </a:p>
        </p:txBody>
      </p:sp>
      <p:sp>
        <p:nvSpPr>
          <p:cNvPr id="26" name="Rechteck 25">
            <a:extLst>
              <a:ext uri="{FF2B5EF4-FFF2-40B4-BE49-F238E27FC236}">
                <a16:creationId xmlns:a16="http://schemas.microsoft.com/office/drawing/2014/main" id="{678914BD-95C5-474A-AD19-C8D05C9ADBEF}"/>
              </a:ext>
            </a:extLst>
          </p:cNvPr>
          <p:cNvSpPr/>
          <p:nvPr/>
        </p:nvSpPr>
        <p:spPr>
          <a:xfrm>
            <a:off x="755576" y="2936672"/>
            <a:ext cx="881386" cy="348312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27" name="Textfeld 26">
            <a:extLst>
              <a:ext uri="{FF2B5EF4-FFF2-40B4-BE49-F238E27FC236}">
                <a16:creationId xmlns:a16="http://schemas.microsoft.com/office/drawing/2014/main" id="{5354766B-674C-4ADD-8236-1B80C3EE95F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46349" y="4607104"/>
            <a:ext cx="3842719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0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Leute </a:t>
            </a:r>
            <a:r>
              <a:rPr lang="de-DE" altLang="de-DE" sz="2000" kern="0" dirty="0">
                <a:solidFill>
                  <a:srgbClr val="FF0000"/>
                </a:solidFill>
                <a:latin typeface="Trebuchet MS" pitchFamily="34" charset="0"/>
              </a:rPr>
              <a:t>- </a:t>
            </a:r>
            <a:r>
              <a:rPr lang="de-DE" altLang="de-DE" sz="20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keine Ableitung möglich</a:t>
            </a:r>
          </a:p>
        </p:txBody>
      </p:sp>
      <p:sp>
        <p:nvSpPr>
          <p:cNvPr id="28" name="Rechteck 27">
            <a:extLst>
              <a:ext uri="{FF2B5EF4-FFF2-40B4-BE49-F238E27FC236}">
                <a16:creationId xmlns:a16="http://schemas.microsoft.com/office/drawing/2014/main" id="{2D4C55E5-A644-4244-AB34-583A91259BCE}"/>
              </a:ext>
            </a:extLst>
          </p:cNvPr>
          <p:cNvSpPr/>
          <p:nvPr/>
        </p:nvSpPr>
        <p:spPr>
          <a:xfrm>
            <a:off x="770944" y="4714684"/>
            <a:ext cx="776720" cy="451506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29" name="Rechteck 28">
            <a:extLst>
              <a:ext uri="{FF2B5EF4-FFF2-40B4-BE49-F238E27FC236}">
                <a16:creationId xmlns:a16="http://schemas.microsoft.com/office/drawing/2014/main" id="{64257C3B-2EF5-42A9-A1CB-097A9E59E614}"/>
              </a:ext>
            </a:extLst>
          </p:cNvPr>
          <p:cNvSpPr/>
          <p:nvPr/>
        </p:nvSpPr>
        <p:spPr>
          <a:xfrm>
            <a:off x="4788024" y="2267580"/>
            <a:ext cx="1385764" cy="369332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30" name="Textfeld 36">
            <a:extLst>
              <a:ext uri="{FF2B5EF4-FFF2-40B4-BE49-F238E27FC236}">
                <a16:creationId xmlns:a16="http://schemas.microsoft.com/office/drawing/2014/main" id="{B7E309EF-1478-474E-9698-139842E6FF9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latin typeface="Trebuchet MS" panose="020B0603020202020204" pitchFamily="34" charset="0"/>
                <a:ea typeface="+mj-ea"/>
                <a:cs typeface="+mj-cs"/>
              </a:rPr>
              <a:t>02	a/ä 02 Du bist der Lehrer, korrigiere die Fehler!</a:t>
            </a:r>
            <a:endParaRPr kumimoji="0" lang="de-DE" altLang="de-DE" sz="180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31" name="Textfeld 30">
            <a:extLst>
              <a:ext uri="{FF2B5EF4-FFF2-40B4-BE49-F238E27FC236}">
                <a16:creationId xmlns:a16="http://schemas.microsoft.com/office/drawing/2014/main" id="{8EB81673-5BBC-4E15-9458-E13C0B75A0C1}"/>
              </a:ext>
            </a:extLst>
          </p:cNvPr>
          <p:cNvSpPr txBox="1"/>
          <p:nvPr/>
        </p:nvSpPr>
        <p:spPr>
          <a:xfrm>
            <a:off x="260108" y="467380"/>
            <a:ext cx="1015637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</a:rPr>
              <a:t>Klick in der richtigen Reihenfolge auf die Fehler!</a:t>
            </a: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82E50F3A-C2AB-4591-80EC-897CF0EC76A5}"/>
              </a:ext>
            </a:extLst>
          </p:cNvPr>
          <p:cNvSpPr txBox="1"/>
          <p:nvPr/>
        </p:nvSpPr>
        <p:spPr>
          <a:xfrm>
            <a:off x="190500" y="6724134"/>
            <a:ext cx="3821880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Übungen\Rechtschreibförderung\ä oder e\ä oder e 02 Übung.pptx - Seite 5</a:t>
            </a:r>
          </a:p>
        </p:txBody>
      </p:sp>
      <p:sp>
        <p:nvSpPr>
          <p:cNvPr id="32" name="Textfeld 31">
            <a:extLst>
              <a:ext uri="{FF2B5EF4-FFF2-40B4-BE49-F238E27FC236}">
                <a16:creationId xmlns:a16="http://schemas.microsoft.com/office/drawing/2014/main" id="{D6AA2CFF-F513-48EA-9DF2-55EA9270405D}"/>
              </a:ext>
            </a:extLst>
          </p:cNvPr>
          <p:cNvSpPr txBox="1"/>
          <p:nvPr/>
        </p:nvSpPr>
        <p:spPr>
          <a:xfrm>
            <a:off x="4907868" y="6467455"/>
            <a:ext cx="3431704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200" dirty="0">
                <a:solidFill>
                  <a:srgbClr val="FF0000"/>
                </a:solidFill>
                <a:latin typeface="Trebuchet MS" panose="020B0603020202020204" pitchFamily="34" charset="0"/>
              </a:rPr>
              <a:t>Gesamtlösung an/aus!</a:t>
            </a:r>
            <a:endParaRPr lang="de-DE" sz="2200" dirty="0">
              <a:latin typeface="Trebuchet MS" panose="020B0603020202020204" pitchFamily="34" charset="0"/>
            </a:endParaRPr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1EBFDA61-F047-447F-8960-9AFB60DD85A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12833" y="1013041"/>
            <a:ext cx="4548010" cy="5425910"/>
          </a:xfrm>
          <a:prstGeom prst="rect">
            <a:avLst/>
          </a:prstGeom>
        </p:spPr>
      </p:pic>
      <p:sp>
        <p:nvSpPr>
          <p:cNvPr id="33" name="Textfeld 32">
            <a:extLst>
              <a:ext uri="{FF2B5EF4-FFF2-40B4-BE49-F238E27FC236}">
                <a16:creationId xmlns:a16="http://schemas.microsoft.com/office/drawing/2014/main" id="{6320EE86-289A-439B-AACE-AC251D7B954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44858" y="1065997"/>
            <a:ext cx="1612942" cy="400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r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0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Sträucher.   </a:t>
            </a:r>
            <a:endParaRPr kumimoji="0" lang="de-DE" altLang="de-DE" sz="2000" b="0" i="0" u="none" strike="noStrike" kern="0" cap="none" spc="0" normalizeH="0" baseline="0" noProof="0" dirty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34" name="Textfeld 33">
            <a:extLst>
              <a:ext uri="{FF2B5EF4-FFF2-40B4-BE49-F238E27FC236}">
                <a16:creationId xmlns:a16="http://schemas.microsoft.com/office/drawing/2014/main" id="{DB98D09F-5CBB-47CA-B772-A53021DD83C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9564" y="1691007"/>
            <a:ext cx="1196160" cy="400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r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0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Gebäude</a:t>
            </a:r>
            <a:endParaRPr lang="de-DE" altLang="de-DE" sz="2000" kern="0" dirty="0">
              <a:solidFill>
                <a:schemeClr val="tx2">
                  <a:lumMod val="60000"/>
                  <a:lumOff val="40000"/>
                </a:schemeClr>
              </a:solidFill>
              <a:latin typeface="Trebuchet MS" pitchFamily="34" charset="0"/>
            </a:endParaRPr>
          </a:p>
        </p:txBody>
      </p:sp>
      <p:sp>
        <p:nvSpPr>
          <p:cNvPr id="35" name="Textfeld 34">
            <a:extLst>
              <a:ext uri="{FF2B5EF4-FFF2-40B4-BE49-F238E27FC236}">
                <a16:creationId xmlns:a16="http://schemas.microsoft.com/office/drawing/2014/main" id="{68188E95-3607-45E1-91FF-79D0E937F7E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52957" y="2292041"/>
            <a:ext cx="761747" cy="400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0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Nähe</a:t>
            </a:r>
            <a:endParaRPr lang="de-DE" altLang="de-DE" sz="2000" kern="0" dirty="0">
              <a:solidFill>
                <a:schemeClr val="tx2">
                  <a:lumMod val="60000"/>
                  <a:lumOff val="40000"/>
                </a:schemeClr>
              </a:solidFill>
              <a:latin typeface="Trebuchet MS" pitchFamily="34" charset="0"/>
            </a:endParaRPr>
          </a:p>
        </p:txBody>
      </p:sp>
      <p:sp>
        <p:nvSpPr>
          <p:cNvPr id="36" name="Textfeld 35">
            <a:extLst>
              <a:ext uri="{FF2B5EF4-FFF2-40B4-BE49-F238E27FC236}">
                <a16:creationId xmlns:a16="http://schemas.microsoft.com/office/drawing/2014/main" id="{D6606CB6-8789-4A8C-BE55-7DB74DBB722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82794" y="2273228"/>
            <a:ext cx="1471878" cy="400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0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Gebäudes. </a:t>
            </a:r>
            <a:endParaRPr lang="de-DE" altLang="de-DE" sz="2000" kern="0" dirty="0">
              <a:solidFill>
                <a:schemeClr val="tx2">
                  <a:lumMod val="60000"/>
                  <a:lumOff val="40000"/>
                </a:schemeClr>
              </a:solidFill>
              <a:latin typeface="Trebuchet MS" pitchFamily="34" charset="0"/>
            </a:endParaRPr>
          </a:p>
        </p:txBody>
      </p:sp>
      <p:sp>
        <p:nvSpPr>
          <p:cNvPr id="37" name="Textfeld 36">
            <a:extLst>
              <a:ext uri="{FF2B5EF4-FFF2-40B4-BE49-F238E27FC236}">
                <a16:creationId xmlns:a16="http://schemas.microsoft.com/office/drawing/2014/main" id="{946DB51A-4FBE-4681-AB57-1CE3EED5079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70906" y="2868079"/>
            <a:ext cx="830677" cy="400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0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Nässe</a:t>
            </a:r>
            <a:endParaRPr lang="de-DE" altLang="de-DE" sz="2000" kern="0" dirty="0">
              <a:solidFill>
                <a:schemeClr val="tx2">
                  <a:lumMod val="60000"/>
                  <a:lumOff val="40000"/>
                </a:schemeClr>
              </a:solidFill>
              <a:latin typeface="Trebuchet MS" pitchFamily="34" charset="0"/>
            </a:endParaRPr>
          </a:p>
        </p:txBody>
      </p:sp>
      <p:sp>
        <p:nvSpPr>
          <p:cNvPr id="38" name="Textfeld 37">
            <a:extLst>
              <a:ext uri="{FF2B5EF4-FFF2-40B4-BE49-F238E27FC236}">
                <a16:creationId xmlns:a16="http://schemas.microsoft.com/office/drawing/2014/main" id="{E72FC3A4-3A37-4FF3-AC75-7F7C4400EEE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29576" y="2877852"/>
            <a:ext cx="1335622" cy="400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0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gefährlich</a:t>
            </a:r>
            <a:endParaRPr lang="de-DE" altLang="de-DE" sz="2000" kern="0" dirty="0">
              <a:solidFill>
                <a:schemeClr val="tx2">
                  <a:lumMod val="60000"/>
                  <a:lumOff val="40000"/>
                </a:schemeClr>
              </a:solidFill>
              <a:latin typeface="Trebuchet MS" pitchFamily="34" charset="0"/>
            </a:endParaRPr>
          </a:p>
        </p:txBody>
      </p:sp>
      <p:sp>
        <p:nvSpPr>
          <p:cNvPr id="39" name="Textfeld 38">
            <a:extLst>
              <a:ext uri="{FF2B5EF4-FFF2-40B4-BE49-F238E27FC236}">
                <a16:creationId xmlns:a16="http://schemas.microsoft.com/office/drawing/2014/main" id="{6D9F3E21-6BA9-4447-A712-6E757237F2F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54260" y="3508041"/>
            <a:ext cx="1425390" cy="400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0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leuchteten</a:t>
            </a:r>
            <a:endParaRPr lang="de-DE" altLang="de-DE" sz="2000" kern="0" dirty="0">
              <a:solidFill>
                <a:schemeClr val="tx2">
                  <a:lumMod val="60000"/>
                  <a:lumOff val="40000"/>
                </a:schemeClr>
              </a:solidFill>
              <a:latin typeface="Trebuchet MS" pitchFamily="34" charset="0"/>
            </a:endParaRPr>
          </a:p>
        </p:txBody>
      </p:sp>
      <p:sp>
        <p:nvSpPr>
          <p:cNvPr id="40" name="Textfeld 39">
            <a:extLst>
              <a:ext uri="{FF2B5EF4-FFF2-40B4-BE49-F238E27FC236}">
                <a16:creationId xmlns:a16="http://schemas.microsoft.com/office/drawing/2014/main" id="{C09AE987-CF6A-4C3F-9E95-D1E4A39E660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18563" y="4093304"/>
            <a:ext cx="800219" cy="400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0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Käfer</a:t>
            </a:r>
            <a:endParaRPr kumimoji="0" lang="de-DE" altLang="de-DE" sz="2000" b="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41" name="Textfeld 40">
            <a:extLst>
              <a:ext uri="{FF2B5EF4-FFF2-40B4-BE49-F238E27FC236}">
                <a16:creationId xmlns:a16="http://schemas.microsoft.com/office/drawing/2014/main" id="{32151414-AC59-4EBE-9C30-C0715945A33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78242" y="4707401"/>
            <a:ext cx="833883" cy="400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0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Leute</a:t>
            </a:r>
            <a:endParaRPr lang="de-DE" altLang="de-DE" sz="2000" kern="0" dirty="0">
              <a:solidFill>
                <a:schemeClr val="tx2">
                  <a:lumMod val="60000"/>
                  <a:lumOff val="40000"/>
                </a:schemeClr>
              </a:solidFill>
              <a:latin typeface="Trebuchet MS" pitchFamily="34" charset="0"/>
            </a:endParaRPr>
          </a:p>
        </p:txBody>
      </p:sp>
      <p:sp>
        <p:nvSpPr>
          <p:cNvPr id="42" name="Textfeld 41">
            <a:extLst>
              <a:ext uri="{FF2B5EF4-FFF2-40B4-BE49-F238E27FC236}">
                <a16:creationId xmlns:a16="http://schemas.microsoft.com/office/drawing/2014/main" id="{C45809B9-17FC-4B9F-8C26-D2E2CCF61D9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79865" y="4711589"/>
            <a:ext cx="914033" cy="400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0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läuten</a:t>
            </a:r>
            <a:endParaRPr lang="de-DE" altLang="de-DE" sz="2000" kern="0" dirty="0">
              <a:solidFill>
                <a:schemeClr val="tx2">
                  <a:lumMod val="60000"/>
                  <a:lumOff val="40000"/>
                </a:schemeClr>
              </a:solidFill>
              <a:latin typeface="Trebuchet MS" pitchFamily="34" charset="0"/>
            </a:endParaRPr>
          </a:p>
        </p:txBody>
      </p:sp>
      <p:sp>
        <p:nvSpPr>
          <p:cNvPr id="43" name="Textfeld 42">
            <a:extLst>
              <a:ext uri="{FF2B5EF4-FFF2-40B4-BE49-F238E27FC236}">
                <a16:creationId xmlns:a16="http://schemas.microsoft.com/office/drawing/2014/main" id="{DE895053-F093-4FA0-A0F7-A3944A2CC52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14957" y="5326906"/>
            <a:ext cx="1156086" cy="400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0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Sträuße.</a:t>
            </a:r>
            <a:endParaRPr lang="de-DE" altLang="de-DE" sz="2000" kern="0" dirty="0">
              <a:solidFill>
                <a:schemeClr val="tx2">
                  <a:lumMod val="60000"/>
                  <a:lumOff val="40000"/>
                </a:schemeClr>
              </a:solidFill>
              <a:latin typeface="Trebuchet MS" pitchFamily="34" charset="0"/>
            </a:endParaRPr>
          </a:p>
        </p:txBody>
      </p:sp>
      <p:sp>
        <p:nvSpPr>
          <p:cNvPr id="44" name="Textfeld 43">
            <a:extLst>
              <a:ext uri="{FF2B5EF4-FFF2-40B4-BE49-F238E27FC236}">
                <a16:creationId xmlns:a16="http://schemas.microsoft.com/office/drawing/2014/main" id="{ACBF4639-B5FE-4CFE-AD1E-AC0E30293AD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86599" y="5937633"/>
            <a:ext cx="1127232" cy="400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000" kern="0" noProof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quälen. </a:t>
            </a:r>
            <a:endParaRPr lang="de-DE" altLang="de-DE" sz="2000" kern="0" dirty="0">
              <a:solidFill>
                <a:schemeClr val="tx2">
                  <a:lumMod val="60000"/>
                  <a:lumOff val="40000"/>
                </a:schemeClr>
              </a:solidFill>
              <a:latin typeface="Trebuchet MS" pitchFamily="34" charset="0"/>
            </a:endParaRPr>
          </a:p>
        </p:txBody>
      </p:sp>
      <p:pic>
        <p:nvPicPr>
          <p:cNvPr id="5" name="Grafik 4" descr="Ein Bild, das Text, Screenshot enthält.&#10;&#10;Automatisch generierte Beschreibung">
            <a:extLst>
              <a:ext uri="{FF2B5EF4-FFF2-40B4-BE49-F238E27FC236}">
                <a16:creationId xmlns:a16="http://schemas.microsoft.com/office/drawing/2014/main" id="{4B8AA170-C5C4-E2D7-A539-9A484406330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686" y="6381327"/>
            <a:ext cx="984034" cy="3871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21548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>
                      <p:stCondLst>
                        <p:cond delay="0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35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6" fill="hold">
                      <p:stCondLst>
                        <p:cond delay="0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46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7" fill="hold">
                      <p:stCondLst>
                        <p:cond delay="0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57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8" fill="hold">
                      <p:stCondLst>
                        <p:cond delay="0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68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9" fill="hold">
                      <p:stCondLst>
                        <p:cond delay="0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79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0" fill="hold">
                      <p:stCondLst>
                        <p:cond delay="0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90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1" fill="hold">
                      <p:stCondLst>
                        <p:cond delay="0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99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0" fill="hold">
                      <p:stCondLst>
                        <p:cond delay="0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seq concurrent="1" nextAc="seek">
              <p:cTn id="110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1" fill="hold">
                      <p:stCondLst>
                        <p:cond delay="0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121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2" fill="hold">
                      <p:stCondLst>
                        <p:cond delay="0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132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3" fill="hold">
                      <p:stCondLst>
                        <p:cond delay="0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 animBg="1"/>
      <p:bldP spid="42" grpId="0" animBg="1"/>
      <p:bldP spid="43" grpId="0" animBg="1"/>
      <p:bldP spid="4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Ovale Legende 5">
            <a:extLst>
              <a:ext uri="{FF2B5EF4-FFF2-40B4-BE49-F238E27FC236}">
                <a16:creationId xmlns:a16="http://schemas.microsoft.com/office/drawing/2014/main" id="{9EE495B0-B621-4625-8556-5016DC088C5D}"/>
              </a:ext>
            </a:extLst>
          </p:cNvPr>
          <p:cNvSpPr/>
          <p:nvPr/>
        </p:nvSpPr>
        <p:spPr>
          <a:xfrm>
            <a:off x="1919536" y="1313386"/>
            <a:ext cx="6227868" cy="3456384"/>
          </a:xfrm>
          <a:prstGeom prst="wedgeEllipseCallout">
            <a:avLst>
              <a:gd name="adj1" fmla="val -63242"/>
              <a:gd name="adj2" fmla="val 35152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pic>
        <p:nvPicPr>
          <p:cNvPr id="14" name="Grafik 13" descr="Smiley böse.png">
            <a:extLst>
              <a:ext uri="{FF2B5EF4-FFF2-40B4-BE49-F238E27FC236}">
                <a16:creationId xmlns:a16="http://schemas.microsoft.com/office/drawing/2014/main" id="{13419C34-7319-4E64-A2B4-34BA5FF6554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36317" y="4024330"/>
            <a:ext cx="850340" cy="5684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Grafik 14" descr="Smiley gut.png">
            <a:extLst>
              <a:ext uri="{FF2B5EF4-FFF2-40B4-BE49-F238E27FC236}">
                <a16:creationId xmlns:a16="http://schemas.microsoft.com/office/drawing/2014/main" id="{7695B52C-E65D-49DF-B4AE-6D119DAEE58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3999616"/>
            <a:ext cx="644443" cy="6535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Rechteck 15">
            <a:extLst>
              <a:ext uri="{FF2B5EF4-FFF2-40B4-BE49-F238E27FC236}">
                <a16:creationId xmlns:a16="http://schemas.microsoft.com/office/drawing/2014/main" id="{6372954E-16F5-42FC-98BC-717452D28D59}"/>
              </a:ext>
            </a:extLst>
          </p:cNvPr>
          <p:cNvSpPr/>
          <p:nvPr/>
        </p:nvSpPr>
        <p:spPr>
          <a:xfrm>
            <a:off x="2303811" y="1628800"/>
            <a:ext cx="5364533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400" b="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Schreiben nach Gehör,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24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wäre gar nicht „schwör“,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24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dürfte man schreiben, was man hört!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24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D</a:t>
            </a:r>
            <a:r>
              <a:rPr lang="de-DE" sz="2400" kern="0" noProof="0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ie</a:t>
            </a:r>
            <a:r>
              <a:rPr lang="de-DE" sz="2400" kern="0" noProof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 Leser aber wären verstört.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400" b="0" i="0" u="none" strike="noStrike" kern="0" cap="none" spc="0" normalizeH="0" baseline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Unsere Worte</a:t>
            </a:r>
            <a:r>
              <a:rPr kumimoji="0" lang="de-DE" sz="2400" b="0" i="0" u="none" strike="noStrike" kern="0" cap="none" spc="0" normalizeH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 wären wie verhext.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24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Ein Rätsel bliebe so mancher Text.</a:t>
            </a:r>
            <a:endParaRPr kumimoji="0" lang="de-DE" sz="2400" b="0" i="0" u="none" strike="noStrike" kern="0" cap="none" spc="0" normalizeH="0" baseline="0" noProof="0" dirty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  <a:latin typeface="Trebuchet MS" pitchFamily="34" charset="0"/>
            </a:endParaRPr>
          </a:p>
        </p:txBody>
      </p:sp>
      <p:pic>
        <p:nvPicPr>
          <p:cNvPr id="17" name="Grafik 16">
            <a:extLst>
              <a:ext uri="{FF2B5EF4-FFF2-40B4-BE49-F238E27FC236}">
                <a16:creationId xmlns:a16="http://schemas.microsoft.com/office/drawing/2014/main" id="{1A95B356-7D88-41A0-83D3-63F3087EDC8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52536" y="3612497"/>
            <a:ext cx="1933271" cy="2820301"/>
          </a:xfrm>
          <a:prstGeom prst="rect">
            <a:avLst/>
          </a:prstGeom>
        </p:spPr>
      </p:pic>
      <p:sp>
        <p:nvSpPr>
          <p:cNvPr id="18" name="Textfeld 36">
            <a:extLst>
              <a:ext uri="{FF2B5EF4-FFF2-40B4-BE49-F238E27FC236}">
                <a16:creationId xmlns:a16="http://schemas.microsoft.com/office/drawing/2014/main" id="{D9299207-EA4D-4FA1-BFEC-6C01540B8BF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latin typeface="Trebuchet MS" panose="020B0603020202020204" pitchFamily="34" charset="0"/>
                <a:ea typeface="+mj-ea"/>
                <a:cs typeface="+mj-cs"/>
              </a:rPr>
              <a:t>03	a/ä 02 Du bist der Lehrer, korrigiere die Fehler!</a:t>
            </a:r>
            <a:endParaRPr kumimoji="0" lang="de-DE" altLang="de-DE" sz="180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19" name="Textfeld 18">
            <a:extLst>
              <a:ext uri="{FF2B5EF4-FFF2-40B4-BE49-F238E27FC236}">
                <a16:creationId xmlns:a16="http://schemas.microsoft.com/office/drawing/2014/main" id="{2EB2AB0D-A601-4334-8282-598B917517F7}"/>
              </a:ext>
            </a:extLst>
          </p:cNvPr>
          <p:cNvSpPr txBox="1"/>
          <p:nvPr/>
        </p:nvSpPr>
        <p:spPr>
          <a:xfrm>
            <a:off x="260108" y="467380"/>
            <a:ext cx="1015637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8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</a:rPr>
              <a:t>Üben macht gescheit!</a:t>
            </a: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301B13F8-E1B5-4EDB-9287-B20CC6927A28}"/>
              </a:ext>
            </a:extLst>
          </p:cNvPr>
          <p:cNvSpPr txBox="1"/>
          <p:nvPr/>
        </p:nvSpPr>
        <p:spPr>
          <a:xfrm>
            <a:off x="190500" y="6724134"/>
            <a:ext cx="3821880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Übungen\Rechtschreibförderung\ä oder e\ä oder e 02 Übung.pptx - Seite 6</a:t>
            </a:r>
          </a:p>
        </p:txBody>
      </p:sp>
    </p:spTree>
    <p:extLst>
      <p:ext uri="{BB962C8B-B14F-4D97-AF65-F5344CB8AC3E}">
        <p14:creationId xmlns:p14="http://schemas.microsoft.com/office/powerpoint/2010/main" val="13732956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6" grpId="0"/>
    </p:bldLst>
  </p:timing>
</p:sld>
</file>

<file path=ppt/theme/theme1.xml><?xml version="1.0" encoding="utf-8"?>
<a:theme xmlns:a="http://schemas.openxmlformats.org/drawingml/2006/main" name="Z2 Lesekoch Mastervorlage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5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4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3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2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1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Z2 Lesekoch Mastervorlage</Template>
  <TotalTime>0</TotalTime>
  <Words>523</Words>
  <Application>Microsoft Office PowerPoint</Application>
  <PresentationFormat>Breitbild</PresentationFormat>
  <Paragraphs>99</Paragraphs>
  <Slides>4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7</vt:i4>
      </vt:variant>
      <vt:variant>
        <vt:lpstr>Folientitel</vt:lpstr>
      </vt:variant>
      <vt:variant>
        <vt:i4>4</vt:i4>
      </vt:variant>
    </vt:vector>
  </HeadingPairs>
  <TitlesOfParts>
    <vt:vector size="14" baseType="lpstr">
      <vt:lpstr>Arial</vt:lpstr>
      <vt:lpstr>Calibri</vt:lpstr>
      <vt:lpstr>Trebuchet MS</vt:lpstr>
      <vt:lpstr>Z2 Lesekoch Mastervorlage</vt:lpstr>
      <vt:lpstr>5_Benutzerdefiniertes Design</vt:lpstr>
      <vt:lpstr>4_Benutzerdefiniertes Design</vt:lpstr>
      <vt:lpstr>3_Benutzerdefiniertes Design</vt:lpstr>
      <vt:lpstr>2_Benutzerdefiniertes Design</vt:lpstr>
      <vt:lpstr>1_Benutzerdefiniertes Design</vt:lpstr>
      <vt:lpstr>Benutzerdefiniertes Design</vt:lpstr>
      <vt:lpstr>PowerPoint-Präsentation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Rudolph</dc:creator>
  <cp:lastModifiedBy>Siegbert Rudolph</cp:lastModifiedBy>
  <cp:revision>2225</cp:revision>
  <cp:lastPrinted>2021-08-10T15:00:49Z</cp:lastPrinted>
  <dcterms:created xsi:type="dcterms:W3CDTF">2012-08-26T07:44:46Z</dcterms:created>
  <dcterms:modified xsi:type="dcterms:W3CDTF">2024-05-26T14:42:38Z</dcterms:modified>
</cp:coreProperties>
</file>