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6"/>
  </p:notesMasterIdLst>
  <p:sldIdLst>
    <p:sldId id="696" r:id="rId8"/>
    <p:sldId id="748" r:id="rId9"/>
    <p:sldId id="804" r:id="rId10"/>
    <p:sldId id="805" r:id="rId11"/>
    <p:sldId id="808" r:id="rId12"/>
    <p:sldId id="809" r:id="rId13"/>
    <p:sldId id="751" r:id="rId14"/>
    <p:sldId id="797" r:id="rId15"/>
  </p:sldIdLst>
  <p:sldSz cx="12192000" cy="6858000"/>
  <p:notesSz cx="6742113" cy="98758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1" userDrawn="1">
          <p15:clr>
            <a:srgbClr val="A4A3A4"/>
          </p15:clr>
        </p15:guide>
        <p15:guide id="2" pos="2123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A4F1268-6C62-4161-A25D-46D477993ECB}" v="8" dt="2024-05-26T14:35:59.97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677" autoAdjust="0"/>
    <p:restoredTop sz="94096" autoAdjust="0"/>
  </p:normalViewPr>
  <p:slideViewPr>
    <p:cSldViewPr>
      <p:cViewPr varScale="1">
        <p:scale>
          <a:sx n="85" d="100"/>
          <a:sy n="85" d="100"/>
        </p:scale>
        <p:origin x="126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11"/>
        <p:guide pos="212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microsoft.com/office/2015/10/relationships/revisionInfo" Target="revisionInfo.xml"/><Relationship Id="rId10" Type="http://schemas.openxmlformats.org/officeDocument/2006/relationships/slide" Target="slides/slide3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199CF81A-AA7A-42F6-8FF7-DFC0D7B44332}"/>
    <pc:docChg chg="undo custSel addSld delSld modSld sldOrd">
      <pc:chgData name="Siegbert Rudolph" userId="2af4d44886c067cc" providerId="LiveId" clId="{199CF81A-AA7A-42F6-8FF7-DFC0D7B44332}" dt="2021-08-29T13:31:57.846" v="3363" actId="313"/>
      <pc:docMkLst>
        <pc:docMk/>
      </pc:docMkLst>
      <pc:sldChg chg="add del">
        <pc:chgData name="Siegbert Rudolph" userId="2af4d44886c067cc" providerId="LiveId" clId="{199CF81A-AA7A-42F6-8FF7-DFC0D7B44332}" dt="2021-08-14T14:48:08.988" v="2920" actId="47"/>
        <pc:sldMkLst>
          <pc:docMk/>
          <pc:sldMk cId="1373295691" sldId="636"/>
        </pc:sldMkLst>
      </pc:sldChg>
      <pc:sldChg chg="addSp delSp modSp mod">
        <pc:chgData name="Siegbert Rudolph" userId="2af4d44886c067cc" providerId="LiveId" clId="{199CF81A-AA7A-42F6-8FF7-DFC0D7B44332}" dt="2021-08-29T13:19:42.741" v="3029" actId="20577"/>
        <pc:sldMkLst>
          <pc:docMk/>
          <pc:sldMk cId="243051450" sldId="637"/>
        </pc:sldMkLst>
        <pc:spChg chg="del">
          <ac:chgData name="Siegbert Rudolph" userId="2af4d44886c067cc" providerId="LiveId" clId="{199CF81A-AA7A-42F6-8FF7-DFC0D7B44332}" dt="2021-08-29T13:18:33.709" v="3021" actId="478"/>
          <ac:spMkLst>
            <pc:docMk/>
            <pc:sldMk cId="243051450" sldId="637"/>
            <ac:spMk id="3" creationId="{188704B5-6FF4-4A2C-A170-0B9080C0BBA1}"/>
          </ac:spMkLst>
        </pc:spChg>
        <pc:spChg chg="add mod">
          <ac:chgData name="Siegbert Rudolph" userId="2af4d44886c067cc" providerId="LiveId" clId="{199CF81A-AA7A-42F6-8FF7-DFC0D7B44332}" dt="2021-08-29T13:19:42.741" v="3029" actId="20577"/>
          <ac:spMkLst>
            <pc:docMk/>
            <pc:sldMk cId="243051450" sldId="637"/>
            <ac:spMk id="15" creationId="{DF074DF1-2FB8-4E87-8C9C-50764AE458B8}"/>
          </ac:spMkLst>
        </pc:spChg>
        <pc:spChg chg="add mod">
          <ac:chgData name="Siegbert Rudolph" userId="2af4d44886c067cc" providerId="LiveId" clId="{199CF81A-AA7A-42F6-8FF7-DFC0D7B44332}" dt="2021-08-29T13:18:35.802" v="3022"/>
          <ac:spMkLst>
            <pc:docMk/>
            <pc:sldMk cId="243051450" sldId="637"/>
            <ac:spMk id="16" creationId="{B4CCCFA7-C542-451E-81B2-EFFDCCCE6E80}"/>
          </ac:spMkLst>
        </pc:spChg>
        <pc:spChg chg="del">
          <ac:chgData name="Siegbert Rudolph" userId="2af4d44886c067cc" providerId="LiveId" clId="{199CF81A-AA7A-42F6-8FF7-DFC0D7B44332}" dt="2021-08-29T13:18:31.725" v="3020" actId="478"/>
          <ac:spMkLst>
            <pc:docMk/>
            <pc:sldMk cId="243051450" sldId="637"/>
            <ac:spMk id="61" creationId="{93951F65-54E5-4570-AC43-D8009389427B}"/>
          </ac:spMkLst>
        </pc:spChg>
      </pc:sldChg>
      <pc:sldChg chg="del">
        <pc:chgData name="Siegbert Rudolph" userId="2af4d44886c067cc" providerId="LiveId" clId="{199CF81A-AA7A-42F6-8FF7-DFC0D7B44332}" dt="2021-08-14T13:12:53.488" v="935" actId="47"/>
        <pc:sldMkLst>
          <pc:docMk/>
          <pc:sldMk cId="3166659660" sldId="660"/>
        </pc:sldMkLst>
      </pc:sldChg>
      <pc:sldChg chg="del">
        <pc:chgData name="Siegbert Rudolph" userId="2af4d44886c067cc" providerId="LiveId" clId="{199CF81A-AA7A-42F6-8FF7-DFC0D7B44332}" dt="2021-08-14T13:12:53.488" v="935" actId="47"/>
        <pc:sldMkLst>
          <pc:docMk/>
          <pc:sldMk cId="174567555" sldId="669"/>
        </pc:sldMkLst>
      </pc:sldChg>
      <pc:sldChg chg="del">
        <pc:chgData name="Siegbert Rudolph" userId="2af4d44886c067cc" providerId="LiveId" clId="{199CF81A-AA7A-42F6-8FF7-DFC0D7B44332}" dt="2021-08-14T13:12:53.488" v="935" actId="47"/>
        <pc:sldMkLst>
          <pc:docMk/>
          <pc:sldMk cId="394193517" sldId="670"/>
        </pc:sldMkLst>
      </pc:sldChg>
      <pc:sldChg chg="del">
        <pc:chgData name="Siegbert Rudolph" userId="2af4d44886c067cc" providerId="LiveId" clId="{199CF81A-AA7A-42F6-8FF7-DFC0D7B44332}" dt="2021-08-14T13:12:53.488" v="935" actId="47"/>
        <pc:sldMkLst>
          <pc:docMk/>
          <pc:sldMk cId="294565800" sldId="676"/>
        </pc:sldMkLst>
      </pc:sldChg>
      <pc:sldChg chg="del">
        <pc:chgData name="Siegbert Rudolph" userId="2af4d44886c067cc" providerId="LiveId" clId="{199CF81A-AA7A-42F6-8FF7-DFC0D7B44332}" dt="2021-08-14T13:12:53.488" v="935" actId="47"/>
        <pc:sldMkLst>
          <pc:docMk/>
          <pc:sldMk cId="512352161" sldId="677"/>
        </pc:sldMkLst>
      </pc:sldChg>
      <pc:sldChg chg="del">
        <pc:chgData name="Siegbert Rudolph" userId="2af4d44886c067cc" providerId="LiveId" clId="{199CF81A-AA7A-42F6-8FF7-DFC0D7B44332}" dt="2021-08-14T13:12:53.488" v="935" actId="47"/>
        <pc:sldMkLst>
          <pc:docMk/>
          <pc:sldMk cId="1661758268" sldId="678"/>
        </pc:sldMkLst>
      </pc:sldChg>
      <pc:sldChg chg="addSp delSp modSp mod delAnim modAnim">
        <pc:chgData name="Siegbert Rudolph" userId="2af4d44886c067cc" providerId="LiveId" clId="{199CF81A-AA7A-42F6-8FF7-DFC0D7B44332}" dt="2021-08-29T13:25:04.397" v="3190" actId="478"/>
        <pc:sldMkLst>
          <pc:docMk/>
          <pc:sldMk cId="1273205758" sldId="682"/>
        </pc:sldMkLst>
        <pc:spChg chg="del">
          <ac:chgData name="Siegbert Rudolph" userId="2af4d44886c067cc" providerId="LiveId" clId="{199CF81A-AA7A-42F6-8FF7-DFC0D7B44332}" dt="2021-08-14T13:12:09.221" v="929" actId="478"/>
          <ac:spMkLst>
            <pc:docMk/>
            <pc:sldMk cId="1273205758" sldId="682"/>
            <ac:spMk id="3" creationId="{188704B5-6FF4-4A2C-A170-0B9080C0BBA1}"/>
          </ac:spMkLst>
        </pc:spChg>
        <pc:spChg chg="del">
          <ac:chgData name="Siegbert Rudolph" userId="2af4d44886c067cc" providerId="LiveId" clId="{199CF81A-AA7A-42F6-8FF7-DFC0D7B44332}" dt="2021-08-14T13:12:09.221" v="929" actId="478"/>
          <ac:spMkLst>
            <pc:docMk/>
            <pc:sldMk cId="1273205758" sldId="682"/>
            <ac:spMk id="7" creationId="{7FE43DEB-3F78-4DBC-8ED0-A0996410B259}"/>
          </ac:spMkLst>
        </pc:spChg>
        <pc:spChg chg="add del mod">
          <ac:chgData name="Siegbert Rudolph" userId="2af4d44886c067cc" providerId="LiveId" clId="{199CF81A-AA7A-42F6-8FF7-DFC0D7B44332}" dt="2021-08-29T13:24:18.312" v="3154" actId="478"/>
          <ac:spMkLst>
            <pc:docMk/>
            <pc:sldMk cId="1273205758" sldId="682"/>
            <ac:spMk id="13" creationId="{F99EE196-F22E-4C75-8DED-B26B2E176D81}"/>
          </ac:spMkLst>
        </pc:spChg>
        <pc:spChg chg="add del mod">
          <ac:chgData name="Siegbert Rudolph" userId="2af4d44886c067cc" providerId="LiveId" clId="{199CF81A-AA7A-42F6-8FF7-DFC0D7B44332}" dt="2021-08-14T14:23:11.798" v="2418" actId="478"/>
          <ac:spMkLst>
            <pc:docMk/>
            <pc:sldMk cId="1273205758" sldId="682"/>
            <ac:spMk id="14" creationId="{2A54E070-AA11-4314-9FC8-3FAA37F22E0B}"/>
          </ac:spMkLst>
        </pc:spChg>
        <pc:spChg chg="add del mod">
          <ac:chgData name="Siegbert Rudolph" userId="2af4d44886c067cc" providerId="LiveId" clId="{199CF81A-AA7A-42F6-8FF7-DFC0D7B44332}" dt="2021-08-29T13:24:18.312" v="3154" actId="478"/>
          <ac:spMkLst>
            <pc:docMk/>
            <pc:sldMk cId="1273205758" sldId="682"/>
            <ac:spMk id="14" creationId="{8A28E8DB-6822-49EC-A322-3D98891D0386}"/>
          </ac:spMkLst>
        </pc:spChg>
        <pc:spChg chg="add mod">
          <ac:chgData name="Siegbert Rudolph" userId="2af4d44886c067cc" providerId="LiveId" clId="{199CF81A-AA7A-42F6-8FF7-DFC0D7B44332}" dt="2021-08-29T13:24:47.127" v="3188" actId="6549"/>
          <ac:spMkLst>
            <pc:docMk/>
            <pc:sldMk cId="1273205758" sldId="682"/>
            <ac:spMk id="15" creationId="{A10872A1-E54B-493E-8502-B073BA067A34}"/>
          </ac:spMkLst>
        </pc:spChg>
        <pc:spChg chg="del">
          <ac:chgData name="Siegbert Rudolph" userId="2af4d44886c067cc" providerId="LiveId" clId="{199CF81A-AA7A-42F6-8FF7-DFC0D7B44332}" dt="2021-08-14T13:12:09.221" v="929" actId="478"/>
          <ac:spMkLst>
            <pc:docMk/>
            <pc:sldMk cId="1273205758" sldId="682"/>
            <ac:spMk id="15" creationId="{EE7D68AA-4B1A-49F3-8D30-2B3CC25F7EBE}"/>
          </ac:spMkLst>
        </pc:spChg>
        <pc:spChg chg="add del mod">
          <ac:chgData name="Siegbert Rudolph" userId="2af4d44886c067cc" providerId="LiveId" clId="{199CF81A-AA7A-42F6-8FF7-DFC0D7B44332}" dt="2021-08-14T14:23:11.798" v="2418" actId="478"/>
          <ac:spMkLst>
            <pc:docMk/>
            <pc:sldMk cId="1273205758" sldId="682"/>
            <ac:spMk id="16" creationId="{47492DC7-6456-4E2E-9239-0E1128AE6801}"/>
          </ac:spMkLst>
        </pc:spChg>
        <pc:spChg chg="add mod">
          <ac:chgData name="Siegbert Rudolph" userId="2af4d44886c067cc" providerId="LiveId" clId="{199CF81A-AA7A-42F6-8FF7-DFC0D7B44332}" dt="2021-08-29T13:24:58.437" v="3189"/>
          <ac:spMkLst>
            <pc:docMk/>
            <pc:sldMk cId="1273205758" sldId="682"/>
            <ac:spMk id="16" creationId="{901624EF-67AB-401C-9EB5-C9ACA6CC2BB2}"/>
          </ac:spMkLst>
        </pc:spChg>
        <pc:spChg chg="del">
          <ac:chgData name="Siegbert Rudolph" userId="2af4d44886c067cc" providerId="LiveId" clId="{199CF81A-AA7A-42F6-8FF7-DFC0D7B44332}" dt="2021-08-14T13:12:09.221" v="929" actId="478"/>
          <ac:spMkLst>
            <pc:docMk/>
            <pc:sldMk cId="1273205758" sldId="682"/>
            <ac:spMk id="17" creationId="{F614E12B-54BD-48C8-BAB4-900DA8E26A3C}"/>
          </ac:spMkLst>
        </pc:spChg>
        <pc:spChg chg="del">
          <ac:chgData name="Siegbert Rudolph" userId="2af4d44886c067cc" providerId="LiveId" clId="{199CF81A-AA7A-42F6-8FF7-DFC0D7B44332}" dt="2021-08-14T13:12:09.221" v="929" actId="478"/>
          <ac:spMkLst>
            <pc:docMk/>
            <pc:sldMk cId="1273205758" sldId="682"/>
            <ac:spMk id="18" creationId="{8DB9A1D8-0F98-4606-8870-55D1E03F6925}"/>
          </ac:spMkLst>
        </pc:spChg>
        <pc:spChg chg="del">
          <ac:chgData name="Siegbert Rudolph" userId="2af4d44886c067cc" providerId="LiveId" clId="{199CF81A-AA7A-42F6-8FF7-DFC0D7B44332}" dt="2021-08-14T13:12:09.221" v="929" actId="478"/>
          <ac:spMkLst>
            <pc:docMk/>
            <pc:sldMk cId="1273205758" sldId="682"/>
            <ac:spMk id="19" creationId="{400FBC78-6E2A-4183-92FF-597DF5429189}"/>
          </ac:spMkLst>
        </pc:spChg>
        <pc:spChg chg="del">
          <ac:chgData name="Siegbert Rudolph" userId="2af4d44886c067cc" providerId="LiveId" clId="{199CF81A-AA7A-42F6-8FF7-DFC0D7B44332}" dt="2021-08-14T13:12:09.221" v="929" actId="478"/>
          <ac:spMkLst>
            <pc:docMk/>
            <pc:sldMk cId="1273205758" sldId="682"/>
            <ac:spMk id="20" creationId="{A45AB886-F193-4A6D-AD2D-343D8C83B9A7}"/>
          </ac:spMkLst>
        </pc:spChg>
        <pc:spChg chg="del">
          <ac:chgData name="Siegbert Rudolph" userId="2af4d44886c067cc" providerId="LiveId" clId="{199CF81A-AA7A-42F6-8FF7-DFC0D7B44332}" dt="2021-08-14T13:12:09.221" v="929" actId="478"/>
          <ac:spMkLst>
            <pc:docMk/>
            <pc:sldMk cId="1273205758" sldId="682"/>
            <ac:spMk id="21" creationId="{B7F71EB0-E171-4B0D-929C-BA85811EE513}"/>
          </ac:spMkLst>
        </pc:spChg>
        <pc:spChg chg="add del mod">
          <ac:chgData name="Siegbert Rudolph" userId="2af4d44886c067cc" providerId="LiveId" clId="{199CF81A-AA7A-42F6-8FF7-DFC0D7B44332}" dt="2021-08-14T14:23:11.798" v="2418" actId="478"/>
          <ac:spMkLst>
            <pc:docMk/>
            <pc:sldMk cId="1273205758" sldId="682"/>
            <ac:spMk id="22" creationId="{4122F7D7-3A5E-40CE-825E-3BC82BF23604}"/>
          </ac:spMkLst>
        </pc:spChg>
        <pc:spChg chg="add del mod">
          <ac:chgData name="Siegbert Rudolph" userId="2af4d44886c067cc" providerId="LiveId" clId="{199CF81A-AA7A-42F6-8FF7-DFC0D7B44332}" dt="2021-08-14T14:23:11.798" v="2418" actId="478"/>
          <ac:spMkLst>
            <pc:docMk/>
            <pc:sldMk cId="1273205758" sldId="682"/>
            <ac:spMk id="23" creationId="{A3479CB2-DB42-499F-B11E-0F98EDBEE8BF}"/>
          </ac:spMkLst>
        </pc:spChg>
        <pc:spChg chg="add del mod">
          <ac:chgData name="Siegbert Rudolph" userId="2af4d44886c067cc" providerId="LiveId" clId="{199CF81A-AA7A-42F6-8FF7-DFC0D7B44332}" dt="2021-08-14T14:23:11.798" v="2418" actId="478"/>
          <ac:spMkLst>
            <pc:docMk/>
            <pc:sldMk cId="1273205758" sldId="682"/>
            <ac:spMk id="25" creationId="{60F40F15-B5AF-4FDC-9C9C-A324B372DD8F}"/>
          </ac:spMkLst>
        </pc:spChg>
        <pc:spChg chg="add del mod">
          <ac:chgData name="Siegbert Rudolph" userId="2af4d44886c067cc" providerId="LiveId" clId="{199CF81A-AA7A-42F6-8FF7-DFC0D7B44332}" dt="2021-08-14T14:23:11.798" v="2418" actId="478"/>
          <ac:spMkLst>
            <pc:docMk/>
            <pc:sldMk cId="1273205758" sldId="682"/>
            <ac:spMk id="26" creationId="{6C90BB3C-3F92-41A5-91D0-BE74894E7C51}"/>
          </ac:spMkLst>
        </pc:spChg>
        <pc:spChg chg="add del mod">
          <ac:chgData name="Siegbert Rudolph" userId="2af4d44886c067cc" providerId="LiveId" clId="{199CF81A-AA7A-42F6-8FF7-DFC0D7B44332}" dt="2021-08-14T14:23:11.798" v="2418" actId="478"/>
          <ac:spMkLst>
            <pc:docMk/>
            <pc:sldMk cId="1273205758" sldId="682"/>
            <ac:spMk id="27" creationId="{65476B01-8791-4011-92A4-68363A2FF9A1}"/>
          </ac:spMkLst>
        </pc:spChg>
        <pc:spChg chg="add del mod">
          <ac:chgData name="Siegbert Rudolph" userId="2af4d44886c067cc" providerId="LiveId" clId="{199CF81A-AA7A-42F6-8FF7-DFC0D7B44332}" dt="2021-08-14T14:23:11.798" v="2418" actId="478"/>
          <ac:spMkLst>
            <pc:docMk/>
            <pc:sldMk cId="1273205758" sldId="682"/>
            <ac:spMk id="28" creationId="{A2AB2098-F085-4585-B4C1-688712E071E9}"/>
          </ac:spMkLst>
        </pc:spChg>
        <pc:spChg chg="add del mod">
          <ac:chgData name="Siegbert Rudolph" userId="2af4d44886c067cc" providerId="LiveId" clId="{199CF81A-AA7A-42F6-8FF7-DFC0D7B44332}" dt="2021-08-14T14:23:11.798" v="2418" actId="478"/>
          <ac:spMkLst>
            <pc:docMk/>
            <pc:sldMk cId="1273205758" sldId="682"/>
            <ac:spMk id="29" creationId="{1AFE0995-1C21-4AF6-9A50-F50748093B4C}"/>
          </ac:spMkLst>
        </pc:spChg>
        <pc:spChg chg="add del mod">
          <ac:chgData name="Siegbert Rudolph" userId="2af4d44886c067cc" providerId="LiveId" clId="{199CF81A-AA7A-42F6-8FF7-DFC0D7B44332}" dt="2021-08-14T14:23:11.798" v="2418" actId="478"/>
          <ac:spMkLst>
            <pc:docMk/>
            <pc:sldMk cId="1273205758" sldId="682"/>
            <ac:spMk id="30" creationId="{F4C6AD8C-F87A-4CF6-BA98-38ADB30F336F}"/>
          </ac:spMkLst>
        </pc:spChg>
        <pc:spChg chg="add del mod">
          <ac:chgData name="Siegbert Rudolph" userId="2af4d44886c067cc" providerId="LiveId" clId="{199CF81A-AA7A-42F6-8FF7-DFC0D7B44332}" dt="2021-08-14T14:23:11.798" v="2418" actId="478"/>
          <ac:spMkLst>
            <pc:docMk/>
            <pc:sldMk cId="1273205758" sldId="682"/>
            <ac:spMk id="31" creationId="{D3FB940A-300A-47B3-9B4B-801D21A31D69}"/>
          </ac:spMkLst>
        </pc:spChg>
        <pc:spChg chg="add del mod">
          <ac:chgData name="Siegbert Rudolph" userId="2af4d44886c067cc" providerId="LiveId" clId="{199CF81A-AA7A-42F6-8FF7-DFC0D7B44332}" dt="2021-08-14T14:23:11.798" v="2418" actId="478"/>
          <ac:spMkLst>
            <pc:docMk/>
            <pc:sldMk cId="1273205758" sldId="682"/>
            <ac:spMk id="32" creationId="{DED75EA7-B416-423B-96D7-6093CED14269}"/>
          </ac:spMkLst>
        </pc:spChg>
        <pc:spChg chg="add del mod">
          <ac:chgData name="Siegbert Rudolph" userId="2af4d44886c067cc" providerId="LiveId" clId="{199CF81A-AA7A-42F6-8FF7-DFC0D7B44332}" dt="2021-08-14T14:23:11.798" v="2418" actId="478"/>
          <ac:spMkLst>
            <pc:docMk/>
            <pc:sldMk cId="1273205758" sldId="682"/>
            <ac:spMk id="33" creationId="{04AA0271-72E1-491A-A065-9574768CAFC0}"/>
          </ac:spMkLst>
        </pc:spChg>
        <pc:spChg chg="add del mod">
          <ac:chgData name="Siegbert Rudolph" userId="2af4d44886c067cc" providerId="LiveId" clId="{199CF81A-AA7A-42F6-8FF7-DFC0D7B44332}" dt="2021-08-14T14:23:11.798" v="2418" actId="478"/>
          <ac:spMkLst>
            <pc:docMk/>
            <pc:sldMk cId="1273205758" sldId="682"/>
            <ac:spMk id="34" creationId="{C3BD259C-AEF6-47F8-B268-BCE005D44423}"/>
          </ac:spMkLst>
        </pc:spChg>
        <pc:spChg chg="add del mod">
          <ac:chgData name="Siegbert Rudolph" userId="2af4d44886c067cc" providerId="LiveId" clId="{199CF81A-AA7A-42F6-8FF7-DFC0D7B44332}" dt="2021-08-14T14:23:11.798" v="2418" actId="478"/>
          <ac:spMkLst>
            <pc:docMk/>
            <pc:sldMk cId="1273205758" sldId="682"/>
            <ac:spMk id="35" creationId="{EAADB5CE-BDEF-4027-87D6-6584A0B005AC}"/>
          </ac:spMkLst>
        </pc:spChg>
        <pc:spChg chg="add del mod">
          <ac:chgData name="Siegbert Rudolph" userId="2af4d44886c067cc" providerId="LiveId" clId="{199CF81A-AA7A-42F6-8FF7-DFC0D7B44332}" dt="2021-08-14T14:23:11.798" v="2418" actId="478"/>
          <ac:spMkLst>
            <pc:docMk/>
            <pc:sldMk cId="1273205758" sldId="682"/>
            <ac:spMk id="36" creationId="{D8AE9975-8901-41DC-80D6-6AC467AA5ED2}"/>
          </ac:spMkLst>
        </pc:spChg>
        <pc:spChg chg="add del mod">
          <ac:chgData name="Siegbert Rudolph" userId="2af4d44886c067cc" providerId="LiveId" clId="{199CF81A-AA7A-42F6-8FF7-DFC0D7B44332}" dt="2021-08-14T14:23:11.798" v="2418" actId="478"/>
          <ac:spMkLst>
            <pc:docMk/>
            <pc:sldMk cId="1273205758" sldId="682"/>
            <ac:spMk id="37" creationId="{91CA8636-4183-439C-BC6B-6A38AE043C65}"/>
          </ac:spMkLst>
        </pc:spChg>
        <pc:spChg chg="add del mod">
          <ac:chgData name="Siegbert Rudolph" userId="2af4d44886c067cc" providerId="LiveId" clId="{199CF81A-AA7A-42F6-8FF7-DFC0D7B44332}" dt="2021-08-14T14:23:11.798" v="2418" actId="478"/>
          <ac:spMkLst>
            <pc:docMk/>
            <pc:sldMk cId="1273205758" sldId="682"/>
            <ac:spMk id="38" creationId="{39B13918-0AE2-4751-9D35-F8CC734ECCD2}"/>
          </ac:spMkLst>
        </pc:spChg>
        <pc:spChg chg="add del mod">
          <ac:chgData name="Siegbert Rudolph" userId="2af4d44886c067cc" providerId="LiveId" clId="{199CF81A-AA7A-42F6-8FF7-DFC0D7B44332}" dt="2021-08-14T14:23:11.798" v="2418" actId="478"/>
          <ac:spMkLst>
            <pc:docMk/>
            <pc:sldMk cId="1273205758" sldId="682"/>
            <ac:spMk id="39" creationId="{2510F8D6-145F-4A7B-893A-FC90F1B99DB4}"/>
          </ac:spMkLst>
        </pc:spChg>
        <pc:spChg chg="add del mod">
          <ac:chgData name="Siegbert Rudolph" userId="2af4d44886c067cc" providerId="LiveId" clId="{199CF81A-AA7A-42F6-8FF7-DFC0D7B44332}" dt="2021-08-14T14:23:11.798" v="2418" actId="478"/>
          <ac:spMkLst>
            <pc:docMk/>
            <pc:sldMk cId="1273205758" sldId="682"/>
            <ac:spMk id="40" creationId="{AEFD7722-41BF-40ED-8F73-83C593F1AE84}"/>
          </ac:spMkLst>
        </pc:spChg>
        <pc:spChg chg="add del mod">
          <ac:chgData name="Siegbert Rudolph" userId="2af4d44886c067cc" providerId="LiveId" clId="{199CF81A-AA7A-42F6-8FF7-DFC0D7B44332}" dt="2021-08-14T14:23:11.798" v="2418" actId="478"/>
          <ac:spMkLst>
            <pc:docMk/>
            <pc:sldMk cId="1273205758" sldId="682"/>
            <ac:spMk id="41" creationId="{C4460B2E-6439-4A68-B95B-98CC856D0334}"/>
          </ac:spMkLst>
        </pc:spChg>
        <pc:spChg chg="add del mod">
          <ac:chgData name="Siegbert Rudolph" userId="2af4d44886c067cc" providerId="LiveId" clId="{199CF81A-AA7A-42F6-8FF7-DFC0D7B44332}" dt="2021-08-14T14:23:17.119" v="2420" actId="478"/>
          <ac:spMkLst>
            <pc:docMk/>
            <pc:sldMk cId="1273205758" sldId="682"/>
            <ac:spMk id="43" creationId="{D782CA78-4CA0-45ED-8341-6A416271370B}"/>
          </ac:spMkLst>
        </pc:spChg>
        <pc:spChg chg="add del mod">
          <ac:chgData name="Siegbert Rudolph" userId="2af4d44886c067cc" providerId="LiveId" clId="{199CF81A-AA7A-42F6-8FF7-DFC0D7B44332}" dt="2021-08-14T14:23:17.119" v="2420" actId="478"/>
          <ac:spMkLst>
            <pc:docMk/>
            <pc:sldMk cId="1273205758" sldId="682"/>
            <ac:spMk id="44" creationId="{5DF68127-BE58-4D09-8298-C1DAEDE46E6C}"/>
          </ac:spMkLst>
        </pc:spChg>
        <pc:spChg chg="add del mod">
          <ac:chgData name="Siegbert Rudolph" userId="2af4d44886c067cc" providerId="LiveId" clId="{199CF81A-AA7A-42F6-8FF7-DFC0D7B44332}" dt="2021-08-14T14:23:17.119" v="2420" actId="478"/>
          <ac:spMkLst>
            <pc:docMk/>
            <pc:sldMk cId="1273205758" sldId="682"/>
            <ac:spMk id="45" creationId="{EB0350F4-FF34-4B5C-90F3-C112B5EC5B1A}"/>
          </ac:spMkLst>
        </pc:spChg>
        <pc:spChg chg="add del mod">
          <ac:chgData name="Siegbert Rudolph" userId="2af4d44886c067cc" providerId="LiveId" clId="{199CF81A-AA7A-42F6-8FF7-DFC0D7B44332}" dt="2021-08-14T14:23:17.119" v="2420" actId="478"/>
          <ac:spMkLst>
            <pc:docMk/>
            <pc:sldMk cId="1273205758" sldId="682"/>
            <ac:spMk id="46" creationId="{F7E5796E-399F-4BCB-9F42-4A5F29E5992F}"/>
          </ac:spMkLst>
        </pc:spChg>
        <pc:spChg chg="add mod">
          <ac:chgData name="Siegbert Rudolph" userId="2af4d44886c067cc" providerId="LiveId" clId="{199CF81A-AA7A-42F6-8FF7-DFC0D7B44332}" dt="2021-08-14T14:40:24.361" v="2723" actId="1076"/>
          <ac:spMkLst>
            <pc:docMk/>
            <pc:sldMk cId="1273205758" sldId="682"/>
            <ac:spMk id="48" creationId="{6C6293CA-4527-4512-A993-7EE1D47E6A16}"/>
          </ac:spMkLst>
        </pc:spChg>
        <pc:spChg chg="add del mod">
          <ac:chgData name="Siegbert Rudolph" userId="2af4d44886c067cc" providerId="LiveId" clId="{199CF81A-AA7A-42F6-8FF7-DFC0D7B44332}" dt="2021-08-14T14:24:12.468" v="2433" actId="478"/>
          <ac:spMkLst>
            <pc:docMk/>
            <pc:sldMk cId="1273205758" sldId="682"/>
            <ac:spMk id="49" creationId="{65551294-1723-49FC-BCF7-C7CB87386494}"/>
          </ac:spMkLst>
        </pc:spChg>
        <pc:spChg chg="add del mod">
          <ac:chgData name="Siegbert Rudolph" userId="2af4d44886c067cc" providerId="LiveId" clId="{199CF81A-AA7A-42F6-8FF7-DFC0D7B44332}" dt="2021-08-14T14:27:20.623" v="2459" actId="478"/>
          <ac:spMkLst>
            <pc:docMk/>
            <pc:sldMk cId="1273205758" sldId="682"/>
            <ac:spMk id="51" creationId="{5DB52B93-6C6E-4E5F-920E-772A4483CF8C}"/>
          </ac:spMkLst>
        </pc:spChg>
        <pc:spChg chg="add del mod">
          <ac:chgData name="Siegbert Rudolph" userId="2af4d44886c067cc" providerId="LiveId" clId="{199CF81A-AA7A-42F6-8FF7-DFC0D7B44332}" dt="2021-08-14T14:44:58.558" v="2861" actId="478"/>
          <ac:spMkLst>
            <pc:docMk/>
            <pc:sldMk cId="1273205758" sldId="682"/>
            <ac:spMk id="52" creationId="{B4CA7712-B426-4A1B-9EDD-36E388D171EA}"/>
          </ac:spMkLst>
        </pc:spChg>
        <pc:spChg chg="add del mod">
          <ac:chgData name="Siegbert Rudolph" userId="2af4d44886c067cc" providerId="LiveId" clId="{199CF81A-AA7A-42F6-8FF7-DFC0D7B44332}" dt="2021-08-14T14:28:54.387" v="2473" actId="478"/>
          <ac:spMkLst>
            <pc:docMk/>
            <pc:sldMk cId="1273205758" sldId="682"/>
            <ac:spMk id="53" creationId="{A16CA684-14CE-4A88-B5F0-C938A0BA6F3B}"/>
          </ac:spMkLst>
        </pc:spChg>
        <pc:spChg chg="add del mod">
          <ac:chgData name="Siegbert Rudolph" userId="2af4d44886c067cc" providerId="LiveId" clId="{199CF81A-AA7A-42F6-8FF7-DFC0D7B44332}" dt="2021-08-14T14:29:22.398" v="2477" actId="478"/>
          <ac:spMkLst>
            <pc:docMk/>
            <pc:sldMk cId="1273205758" sldId="682"/>
            <ac:spMk id="54" creationId="{8B45102C-621C-463D-8EF5-A3516487F034}"/>
          </ac:spMkLst>
        </pc:spChg>
        <pc:spChg chg="add del mod">
          <ac:chgData name="Siegbert Rudolph" userId="2af4d44886c067cc" providerId="LiveId" clId="{199CF81A-AA7A-42F6-8FF7-DFC0D7B44332}" dt="2021-08-14T14:29:17.925" v="2476" actId="478"/>
          <ac:spMkLst>
            <pc:docMk/>
            <pc:sldMk cId="1273205758" sldId="682"/>
            <ac:spMk id="55" creationId="{AE938321-1F92-4242-893D-491A98FEF13D}"/>
          </ac:spMkLst>
        </pc:spChg>
        <pc:spChg chg="add del mod">
          <ac:chgData name="Siegbert Rudolph" userId="2af4d44886c067cc" providerId="LiveId" clId="{199CF81A-AA7A-42F6-8FF7-DFC0D7B44332}" dt="2021-08-14T14:44:58.558" v="2861" actId="478"/>
          <ac:spMkLst>
            <pc:docMk/>
            <pc:sldMk cId="1273205758" sldId="682"/>
            <ac:spMk id="56" creationId="{96A1B658-0006-4576-BA45-9AB7EF811E0B}"/>
          </ac:spMkLst>
        </pc:spChg>
        <pc:spChg chg="add del mod">
          <ac:chgData name="Siegbert Rudolph" userId="2af4d44886c067cc" providerId="LiveId" clId="{199CF81A-AA7A-42F6-8FF7-DFC0D7B44332}" dt="2021-08-14T14:28:54.387" v="2473" actId="478"/>
          <ac:spMkLst>
            <pc:docMk/>
            <pc:sldMk cId="1273205758" sldId="682"/>
            <ac:spMk id="57" creationId="{01497EAB-C910-4FEB-8345-92D38E102F51}"/>
          </ac:spMkLst>
        </pc:spChg>
        <pc:spChg chg="add del mod">
          <ac:chgData name="Siegbert Rudolph" userId="2af4d44886c067cc" providerId="LiveId" clId="{199CF81A-AA7A-42F6-8FF7-DFC0D7B44332}" dt="2021-08-14T14:29:25.351" v="2478" actId="478"/>
          <ac:spMkLst>
            <pc:docMk/>
            <pc:sldMk cId="1273205758" sldId="682"/>
            <ac:spMk id="58" creationId="{44446D64-C188-4393-BF28-FA2D94B8A539}"/>
          </ac:spMkLst>
        </pc:spChg>
        <pc:spChg chg="del">
          <ac:chgData name="Siegbert Rudolph" userId="2af4d44886c067cc" providerId="LiveId" clId="{199CF81A-AA7A-42F6-8FF7-DFC0D7B44332}" dt="2021-08-14T13:12:09.221" v="929" actId="478"/>
          <ac:spMkLst>
            <pc:docMk/>
            <pc:sldMk cId="1273205758" sldId="682"/>
            <ac:spMk id="59" creationId="{57A9C36B-ECA6-4466-B5F0-A213B48F73D6}"/>
          </ac:spMkLst>
        </pc:spChg>
        <pc:spChg chg="del">
          <ac:chgData name="Siegbert Rudolph" userId="2af4d44886c067cc" providerId="LiveId" clId="{199CF81A-AA7A-42F6-8FF7-DFC0D7B44332}" dt="2021-08-14T13:12:09.221" v="929" actId="478"/>
          <ac:spMkLst>
            <pc:docMk/>
            <pc:sldMk cId="1273205758" sldId="682"/>
            <ac:spMk id="60" creationId="{76F9C8B9-81B4-49AE-A529-F749C31668CA}"/>
          </ac:spMkLst>
        </pc:spChg>
        <pc:spChg chg="add mod">
          <ac:chgData name="Siegbert Rudolph" userId="2af4d44886c067cc" providerId="LiveId" clId="{199CF81A-AA7A-42F6-8FF7-DFC0D7B44332}" dt="2021-08-14T14:30:09.589" v="2493" actId="1035"/>
          <ac:spMkLst>
            <pc:docMk/>
            <pc:sldMk cId="1273205758" sldId="682"/>
            <ac:spMk id="61" creationId="{04A597B4-7572-430A-AD9D-72A008532DE7}"/>
          </ac:spMkLst>
        </pc:spChg>
        <pc:spChg chg="add mod">
          <ac:chgData name="Siegbert Rudolph" userId="2af4d44886c067cc" providerId="LiveId" clId="{199CF81A-AA7A-42F6-8FF7-DFC0D7B44332}" dt="2021-08-14T14:30:09.589" v="2493" actId="1035"/>
          <ac:spMkLst>
            <pc:docMk/>
            <pc:sldMk cId="1273205758" sldId="682"/>
            <ac:spMk id="62" creationId="{8315AFAF-3DCB-48F9-9451-EDCE1F125108}"/>
          </ac:spMkLst>
        </pc:spChg>
        <pc:spChg chg="add del mod">
          <ac:chgData name="Siegbert Rudolph" userId="2af4d44886c067cc" providerId="LiveId" clId="{199CF81A-AA7A-42F6-8FF7-DFC0D7B44332}" dt="2021-08-14T14:30:09.589" v="2493" actId="1035"/>
          <ac:spMkLst>
            <pc:docMk/>
            <pc:sldMk cId="1273205758" sldId="682"/>
            <ac:spMk id="63" creationId="{D97A276C-437A-4F1C-B5E0-B679FD1063E7}"/>
          </ac:spMkLst>
        </pc:spChg>
        <pc:spChg chg="add mod">
          <ac:chgData name="Siegbert Rudolph" userId="2af4d44886c067cc" providerId="LiveId" clId="{199CF81A-AA7A-42F6-8FF7-DFC0D7B44332}" dt="2021-08-14T14:45:12.822" v="2866" actId="313"/>
          <ac:spMkLst>
            <pc:docMk/>
            <pc:sldMk cId="1273205758" sldId="682"/>
            <ac:spMk id="64" creationId="{5551D70D-8A0A-4B7D-B0E7-A3A2B9ECC6F4}"/>
          </ac:spMkLst>
        </pc:spChg>
        <pc:spChg chg="add del mod">
          <ac:chgData name="Siegbert Rudolph" userId="2af4d44886c067cc" providerId="LiveId" clId="{199CF81A-AA7A-42F6-8FF7-DFC0D7B44332}" dt="2021-08-14T14:41:34.350" v="2786" actId="478"/>
          <ac:spMkLst>
            <pc:docMk/>
            <pc:sldMk cId="1273205758" sldId="682"/>
            <ac:spMk id="65" creationId="{DCE14800-0391-412E-BA61-ADED356C5821}"/>
          </ac:spMkLst>
        </pc:spChg>
        <pc:spChg chg="add del mod">
          <ac:chgData name="Siegbert Rudolph" userId="2af4d44886c067cc" providerId="LiveId" clId="{199CF81A-AA7A-42F6-8FF7-DFC0D7B44332}" dt="2021-08-14T14:23:17.119" v="2420" actId="478"/>
          <ac:spMkLst>
            <pc:docMk/>
            <pc:sldMk cId="1273205758" sldId="682"/>
            <ac:spMk id="66" creationId="{2F5FA622-8E9B-45FC-90A0-3520F8858E35}"/>
          </ac:spMkLst>
        </pc:spChg>
        <pc:spChg chg="add mod">
          <ac:chgData name="Siegbert Rudolph" userId="2af4d44886c067cc" providerId="LiveId" clId="{199CF81A-AA7A-42F6-8FF7-DFC0D7B44332}" dt="2021-08-14T14:40:20.312" v="2722" actId="14100"/>
          <ac:spMkLst>
            <pc:docMk/>
            <pc:sldMk cId="1273205758" sldId="682"/>
            <ac:spMk id="67" creationId="{59862F91-2E8C-4F9F-A613-8CD72A9B0B6B}"/>
          </ac:spMkLst>
        </pc:spChg>
        <pc:spChg chg="add mod">
          <ac:chgData name="Siegbert Rudolph" userId="2af4d44886c067cc" providerId="LiveId" clId="{199CF81A-AA7A-42F6-8FF7-DFC0D7B44332}" dt="2021-08-14T14:36:30.133" v="2540" actId="1035"/>
          <ac:spMkLst>
            <pc:docMk/>
            <pc:sldMk cId="1273205758" sldId="682"/>
            <ac:spMk id="68" creationId="{D2D56517-22BC-42E6-991D-C59A8E400BED}"/>
          </ac:spMkLst>
        </pc:spChg>
        <pc:spChg chg="add del mod">
          <ac:chgData name="Siegbert Rudolph" userId="2af4d44886c067cc" providerId="LiveId" clId="{199CF81A-AA7A-42F6-8FF7-DFC0D7B44332}" dt="2021-08-29T13:25:04.397" v="3190" actId="478"/>
          <ac:spMkLst>
            <pc:docMk/>
            <pc:sldMk cId="1273205758" sldId="682"/>
            <ac:spMk id="69" creationId="{8A402B1E-F88F-4D3C-B821-5E7F642F199C}"/>
          </ac:spMkLst>
        </pc:spChg>
        <pc:spChg chg="add del mod">
          <ac:chgData name="Siegbert Rudolph" userId="2af4d44886c067cc" providerId="LiveId" clId="{199CF81A-AA7A-42F6-8FF7-DFC0D7B44332}" dt="2021-08-14T14:45:02.230" v="2862" actId="478"/>
          <ac:spMkLst>
            <pc:docMk/>
            <pc:sldMk cId="1273205758" sldId="682"/>
            <ac:spMk id="70" creationId="{2F628713-F1A4-4C3E-B79A-5A99C7A64569}"/>
          </ac:spMkLst>
        </pc:spChg>
        <pc:spChg chg="add mod">
          <ac:chgData name="Siegbert Rudolph" userId="2af4d44886c067cc" providerId="LiveId" clId="{199CF81A-AA7A-42F6-8FF7-DFC0D7B44332}" dt="2021-08-14T14:37:18.654" v="2546" actId="14100"/>
          <ac:spMkLst>
            <pc:docMk/>
            <pc:sldMk cId="1273205758" sldId="682"/>
            <ac:spMk id="71" creationId="{B9559639-DC4F-49F0-8B9B-9A90A6EB67E6}"/>
          </ac:spMkLst>
        </pc:spChg>
        <pc:spChg chg="add del mod">
          <ac:chgData name="Siegbert Rudolph" userId="2af4d44886c067cc" providerId="LiveId" clId="{199CF81A-AA7A-42F6-8FF7-DFC0D7B44332}" dt="2021-08-14T14:45:02.230" v="2862" actId="478"/>
          <ac:spMkLst>
            <pc:docMk/>
            <pc:sldMk cId="1273205758" sldId="682"/>
            <ac:spMk id="72" creationId="{5FF73BE1-3FDA-423E-AB36-9576DEA73E87}"/>
          </ac:spMkLst>
        </pc:spChg>
        <pc:spChg chg="add del mod">
          <ac:chgData name="Siegbert Rudolph" userId="2af4d44886c067cc" providerId="LiveId" clId="{199CF81A-AA7A-42F6-8FF7-DFC0D7B44332}" dt="2021-08-14T14:45:02.230" v="2862" actId="478"/>
          <ac:spMkLst>
            <pc:docMk/>
            <pc:sldMk cId="1273205758" sldId="682"/>
            <ac:spMk id="73" creationId="{71D749ED-4E9E-4387-81CD-D8BCE5799F29}"/>
          </ac:spMkLst>
        </pc:spChg>
        <pc:spChg chg="add del mod">
          <ac:chgData name="Siegbert Rudolph" userId="2af4d44886c067cc" providerId="LiveId" clId="{199CF81A-AA7A-42F6-8FF7-DFC0D7B44332}" dt="2021-08-14T14:45:02.230" v="2862" actId="478"/>
          <ac:spMkLst>
            <pc:docMk/>
            <pc:sldMk cId="1273205758" sldId="682"/>
            <ac:spMk id="74" creationId="{A059B3B9-381F-4952-B751-1E2C12424B7E}"/>
          </ac:spMkLst>
        </pc:spChg>
        <pc:spChg chg="add del mod">
          <ac:chgData name="Siegbert Rudolph" userId="2af4d44886c067cc" providerId="LiveId" clId="{199CF81A-AA7A-42F6-8FF7-DFC0D7B44332}" dt="2021-08-14T14:45:02.230" v="2862" actId="478"/>
          <ac:spMkLst>
            <pc:docMk/>
            <pc:sldMk cId="1273205758" sldId="682"/>
            <ac:spMk id="75" creationId="{09D29E75-DE8E-4B7C-85C6-8784E78500D6}"/>
          </ac:spMkLst>
        </pc:spChg>
        <pc:spChg chg="add del mod">
          <ac:chgData name="Siegbert Rudolph" userId="2af4d44886c067cc" providerId="LiveId" clId="{199CF81A-AA7A-42F6-8FF7-DFC0D7B44332}" dt="2021-08-14T14:45:02.230" v="2862" actId="478"/>
          <ac:spMkLst>
            <pc:docMk/>
            <pc:sldMk cId="1273205758" sldId="682"/>
            <ac:spMk id="76" creationId="{5CC55661-B778-4223-9DF3-2E08D6A26E81}"/>
          </ac:spMkLst>
        </pc:spChg>
        <pc:spChg chg="add del mod">
          <ac:chgData name="Siegbert Rudolph" userId="2af4d44886c067cc" providerId="LiveId" clId="{199CF81A-AA7A-42F6-8FF7-DFC0D7B44332}" dt="2021-08-14T14:45:02.230" v="2862" actId="478"/>
          <ac:spMkLst>
            <pc:docMk/>
            <pc:sldMk cId="1273205758" sldId="682"/>
            <ac:spMk id="77" creationId="{AE732348-E356-4BD7-B64A-5917062F1BBE}"/>
          </ac:spMkLst>
        </pc:spChg>
        <pc:picChg chg="del">
          <ac:chgData name="Siegbert Rudolph" userId="2af4d44886c067cc" providerId="LiveId" clId="{199CF81A-AA7A-42F6-8FF7-DFC0D7B44332}" dt="2021-08-14T13:12:09.221" v="929" actId="478"/>
          <ac:picMkLst>
            <pc:docMk/>
            <pc:sldMk cId="1273205758" sldId="682"/>
            <ac:picMk id="5" creationId="{F60D6AD5-CE2E-4E61-9A88-8823EA1597A1}"/>
          </ac:picMkLst>
        </pc:picChg>
        <pc:picChg chg="add del mod">
          <ac:chgData name="Siegbert Rudolph" userId="2af4d44886c067cc" providerId="LiveId" clId="{199CF81A-AA7A-42F6-8FF7-DFC0D7B44332}" dt="2021-08-14T14:23:11.798" v="2418" actId="478"/>
          <ac:picMkLst>
            <pc:docMk/>
            <pc:sldMk cId="1273205758" sldId="682"/>
            <ac:picMk id="24" creationId="{EC6C7B74-31C8-405A-B40B-54426562D1F7}"/>
          </ac:picMkLst>
        </pc:picChg>
        <pc:picChg chg="add del mod modCrop">
          <ac:chgData name="Siegbert Rudolph" userId="2af4d44886c067cc" providerId="LiveId" clId="{199CF81A-AA7A-42F6-8FF7-DFC0D7B44332}" dt="2021-08-14T14:30:24.100" v="2495" actId="732"/>
          <ac:picMkLst>
            <pc:docMk/>
            <pc:sldMk cId="1273205758" sldId="682"/>
            <ac:picMk id="42" creationId="{AD244EBC-F836-4C73-BE01-AD2ECEE0B95F}"/>
          </ac:picMkLst>
        </pc:picChg>
        <pc:picChg chg="add mod">
          <ac:chgData name="Siegbert Rudolph" userId="2af4d44886c067cc" providerId="LiveId" clId="{199CF81A-AA7A-42F6-8FF7-DFC0D7B44332}" dt="2021-08-14T14:23:21.844" v="2421" actId="1076"/>
          <ac:picMkLst>
            <pc:docMk/>
            <pc:sldMk cId="1273205758" sldId="682"/>
            <ac:picMk id="47" creationId="{37289F30-AC8D-477B-991E-B4F062806CD3}"/>
          </ac:picMkLst>
        </pc:picChg>
        <pc:picChg chg="del">
          <ac:chgData name="Siegbert Rudolph" userId="2af4d44886c067cc" providerId="LiveId" clId="{199CF81A-AA7A-42F6-8FF7-DFC0D7B44332}" dt="2021-08-14T13:12:09.221" v="929" actId="478"/>
          <ac:picMkLst>
            <pc:docMk/>
            <pc:sldMk cId="1273205758" sldId="682"/>
            <ac:picMk id="50" creationId="{D2270997-2465-42FD-99DE-9B177F77C110}"/>
          </ac:picMkLst>
        </pc:picChg>
      </pc:sldChg>
      <pc:sldChg chg="del">
        <pc:chgData name="Siegbert Rudolph" userId="2af4d44886c067cc" providerId="LiveId" clId="{199CF81A-AA7A-42F6-8FF7-DFC0D7B44332}" dt="2021-08-14T13:12:53.488" v="935" actId="47"/>
        <pc:sldMkLst>
          <pc:docMk/>
          <pc:sldMk cId="271367262" sldId="683"/>
        </pc:sldMkLst>
      </pc:sldChg>
      <pc:sldChg chg="del">
        <pc:chgData name="Siegbert Rudolph" userId="2af4d44886c067cc" providerId="LiveId" clId="{199CF81A-AA7A-42F6-8FF7-DFC0D7B44332}" dt="2021-08-14T13:12:53.488" v="935" actId="47"/>
        <pc:sldMkLst>
          <pc:docMk/>
          <pc:sldMk cId="3989062063" sldId="690"/>
        </pc:sldMkLst>
      </pc:sldChg>
      <pc:sldChg chg="del">
        <pc:chgData name="Siegbert Rudolph" userId="2af4d44886c067cc" providerId="LiveId" clId="{199CF81A-AA7A-42F6-8FF7-DFC0D7B44332}" dt="2021-08-14T13:12:53.488" v="935" actId="47"/>
        <pc:sldMkLst>
          <pc:docMk/>
          <pc:sldMk cId="2118398251" sldId="691"/>
        </pc:sldMkLst>
      </pc:sldChg>
      <pc:sldChg chg="del">
        <pc:chgData name="Siegbert Rudolph" userId="2af4d44886c067cc" providerId="LiveId" clId="{199CF81A-AA7A-42F6-8FF7-DFC0D7B44332}" dt="2021-08-14T13:12:53.488" v="935" actId="47"/>
        <pc:sldMkLst>
          <pc:docMk/>
          <pc:sldMk cId="1276002082" sldId="692"/>
        </pc:sldMkLst>
      </pc:sldChg>
      <pc:sldChg chg="del">
        <pc:chgData name="Siegbert Rudolph" userId="2af4d44886c067cc" providerId="LiveId" clId="{199CF81A-AA7A-42F6-8FF7-DFC0D7B44332}" dt="2021-08-14T13:12:53.488" v="935" actId="47"/>
        <pc:sldMkLst>
          <pc:docMk/>
          <pc:sldMk cId="478660416" sldId="695"/>
        </pc:sldMkLst>
      </pc:sldChg>
      <pc:sldChg chg="modSp mod">
        <pc:chgData name="Siegbert Rudolph" userId="2af4d44886c067cc" providerId="LiveId" clId="{199CF81A-AA7A-42F6-8FF7-DFC0D7B44332}" dt="2021-08-29T13:17:31.407" v="3019" actId="255"/>
        <pc:sldMkLst>
          <pc:docMk/>
          <pc:sldMk cId="0" sldId="696"/>
        </pc:sldMkLst>
        <pc:spChg chg="mod">
          <ac:chgData name="Siegbert Rudolph" userId="2af4d44886c067cc" providerId="LiveId" clId="{199CF81A-AA7A-42F6-8FF7-DFC0D7B44332}" dt="2021-08-29T13:17:31.407" v="3019" actId="255"/>
          <ac:spMkLst>
            <pc:docMk/>
            <pc:sldMk cId="0" sldId="696"/>
            <ac:spMk id="2" creationId="{0F24340D-DF09-4204-BA92-0D6ACF337D26}"/>
          </ac:spMkLst>
        </pc:spChg>
      </pc:sldChg>
      <pc:sldChg chg="del">
        <pc:chgData name="Siegbert Rudolph" userId="2af4d44886c067cc" providerId="LiveId" clId="{199CF81A-AA7A-42F6-8FF7-DFC0D7B44332}" dt="2021-08-14T13:12:53.488" v="935" actId="47"/>
        <pc:sldMkLst>
          <pc:docMk/>
          <pc:sldMk cId="2464854684" sldId="698"/>
        </pc:sldMkLst>
      </pc:sldChg>
      <pc:sldChg chg="del">
        <pc:chgData name="Siegbert Rudolph" userId="2af4d44886c067cc" providerId="LiveId" clId="{199CF81A-AA7A-42F6-8FF7-DFC0D7B44332}" dt="2021-08-14T13:12:53.488" v="935" actId="47"/>
        <pc:sldMkLst>
          <pc:docMk/>
          <pc:sldMk cId="3412710116" sldId="700"/>
        </pc:sldMkLst>
      </pc:sldChg>
      <pc:sldChg chg="del">
        <pc:chgData name="Siegbert Rudolph" userId="2af4d44886c067cc" providerId="LiveId" clId="{199CF81A-AA7A-42F6-8FF7-DFC0D7B44332}" dt="2021-08-14T13:12:53.488" v="935" actId="47"/>
        <pc:sldMkLst>
          <pc:docMk/>
          <pc:sldMk cId="3897426138" sldId="701"/>
        </pc:sldMkLst>
      </pc:sldChg>
      <pc:sldChg chg="del">
        <pc:chgData name="Siegbert Rudolph" userId="2af4d44886c067cc" providerId="LiveId" clId="{199CF81A-AA7A-42F6-8FF7-DFC0D7B44332}" dt="2021-08-14T13:12:53.488" v="935" actId="47"/>
        <pc:sldMkLst>
          <pc:docMk/>
          <pc:sldMk cId="3973041506" sldId="735"/>
        </pc:sldMkLst>
      </pc:sldChg>
      <pc:sldChg chg="del">
        <pc:chgData name="Siegbert Rudolph" userId="2af4d44886c067cc" providerId="LiveId" clId="{199CF81A-AA7A-42F6-8FF7-DFC0D7B44332}" dt="2021-08-14T13:12:53.488" v="935" actId="47"/>
        <pc:sldMkLst>
          <pc:docMk/>
          <pc:sldMk cId="3357427819" sldId="743"/>
        </pc:sldMkLst>
      </pc:sldChg>
      <pc:sldChg chg="del">
        <pc:chgData name="Siegbert Rudolph" userId="2af4d44886c067cc" providerId="LiveId" clId="{199CF81A-AA7A-42F6-8FF7-DFC0D7B44332}" dt="2021-08-14T13:12:53.488" v="935" actId="47"/>
        <pc:sldMkLst>
          <pc:docMk/>
          <pc:sldMk cId="396530299" sldId="744"/>
        </pc:sldMkLst>
      </pc:sldChg>
      <pc:sldChg chg="del">
        <pc:chgData name="Siegbert Rudolph" userId="2af4d44886c067cc" providerId="LiveId" clId="{199CF81A-AA7A-42F6-8FF7-DFC0D7B44332}" dt="2021-08-14T13:12:53.488" v="935" actId="47"/>
        <pc:sldMkLst>
          <pc:docMk/>
          <pc:sldMk cId="335909576" sldId="746"/>
        </pc:sldMkLst>
      </pc:sldChg>
      <pc:sldChg chg="addSp delSp modSp mod">
        <pc:chgData name="Siegbert Rudolph" userId="2af4d44886c067cc" providerId="LiveId" clId="{199CF81A-AA7A-42F6-8FF7-DFC0D7B44332}" dt="2021-08-29T13:26:32.509" v="3195" actId="478"/>
        <pc:sldMkLst>
          <pc:docMk/>
          <pc:sldMk cId="1024200633" sldId="748"/>
        </pc:sldMkLst>
        <pc:spChg chg="del">
          <ac:chgData name="Siegbert Rudolph" userId="2af4d44886c067cc" providerId="LiveId" clId="{199CF81A-AA7A-42F6-8FF7-DFC0D7B44332}" dt="2021-08-29T13:26:01.106" v="3192" actId="478"/>
          <ac:spMkLst>
            <pc:docMk/>
            <pc:sldMk cId="1024200633" sldId="748"/>
            <ac:spMk id="3" creationId="{188704B5-6FF4-4A2C-A170-0B9080C0BBA1}"/>
          </ac:spMkLst>
        </pc:spChg>
        <pc:spChg chg="mod">
          <ac:chgData name="Siegbert Rudolph" userId="2af4d44886c067cc" providerId="LiveId" clId="{199CF81A-AA7A-42F6-8FF7-DFC0D7B44332}" dt="2021-08-20T06:22:08.760" v="2994" actId="207"/>
          <ac:spMkLst>
            <pc:docMk/>
            <pc:sldMk cId="1024200633" sldId="748"/>
            <ac:spMk id="25" creationId="{C1D5665D-2FAD-46B1-B01F-F8D11AFBC674}"/>
          </ac:spMkLst>
        </pc:spChg>
        <pc:spChg chg="add mod">
          <ac:chgData name="Siegbert Rudolph" userId="2af4d44886c067cc" providerId="LiveId" clId="{199CF81A-AA7A-42F6-8FF7-DFC0D7B44332}" dt="2021-08-29T13:26:09.373" v="3193"/>
          <ac:spMkLst>
            <pc:docMk/>
            <pc:sldMk cId="1024200633" sldId="748"/>
            <ac:spMk id="26" creationId="{8099377C-A990-46BC-9AA1-F6E4DB136045}"/>
          </ac:spMkLst>
        </pc:spChg>
        <pc:spChg chg="add mod">
          <ac:chgData name="Siegbert Rudolph" userId="2af4d44886c067cc" providerId="LiveId" clId="{199CF81A-AA7A-42F6-8FF7-DFC0D7B44332}" dt="2021-08-29T13:26:30.087" v="3194"/>
          <ac:spMkLst>
            <pc:docMk/>
            <pc:sldMk cId="1024200633" sldId="748"/>
            <ac:spMk id="28" creationId="{FA65562B-1E60-4C6D-B659-7DB51A503305}"/>
          </ac:spMkLst>
        </pc:spChg>
        <pc:spChg chg="del mod">
          <ac:chgData name="Siegbert Rudolph" userId="2af4d44886c067cc" providerId="LiveId" clId="{199CF81A-AA7A-42F6-8FF7-DFC0D7B44332}" dt="2021-08-29T13:26:32.509" v="3195" actId="478"/>
          <ac:spMkLst>
            <pc:docMk/>
            <pc:sldMk cId="1024200633" sldId="748"/>
            <ac:spMk id="61" creationId="{58459579-6E3C-423E-B32D-7E794A47195E}"/>
          </ac:spMkLst>
        </pc:spChg>
        <pc:spChg chg="ord">
          <ac:chgData name="Siegbert Rudolph" userId="2af4d44886c067cc" providerId="LiveId" clId="{199CF81A-AA7A-42F6-8FF7-DFC0D7B44332}" dt="2021-08-20T06:22:29.774" v="2995" actId="167"/>
          <ac:spMkLst>
            <pc:docMk/>
            <pc:sldMk cId="1024200633" sldId="748"/>
            <ac:spMk id="122" creationId="{AFC492F5-B5C8-4F64-AC1B-E96A0D264877}"/>
          </ac:spMkLst>
        </pc:spChg>
        <pc:picChg chg="ord">
          <ac:chgData name="Siegbert Rudolph" userId="2af4d44886c067cc" providerId="LiveId" clId="{199CF81A-AA7A-42F6-8FF7-DFC0D7B44332}" dt="2021-08-20T06:22:38.970" v="2996" actId="167"/>
          <ac:picMkLst>
            <pc:docMk/>
            <pc:sldMk cId="1024200633" sldId="748"/>
            <ac:picMk id="10" creationId="{096F621D-AD71-4D5E-B549-50B8EEDA582D}"/>
          </ac:picMkLst>
        </pc:picChg>
      </pc:sldChg>
      <pc:sldChg chg="addSp delSp modSp mod ord delAnim modAnim">
        <pc:chgData name="Siegbert Rudolph" userId="2af4d44886c067cc" providerId="LiveId" clId="{199CF81A-AA7A-42F6-8FF7-DFC0D7B44332}" dt="2021-08-29T13:23:55.519" v="3151" actId="20577"/>
        <pc:sldMkLst>
          <pc:docMk/>
          <pc:sldMk cId="1599160981" sldId="749"/>
        </pc:sldMkLst>
        <pc:spChg chg="del">
          <ac:chgData name="Siegbert Rudolph" userId="2af4d44886c067cc" providerId="LiveId" clId="{199CF81A-AA7A-42F6-8FF7-DFC0D7B44332}" dt="2021-08-14T13:12:13.553" v="930" actId="478"/>
          <ac:spMkLst>
            <pc:docMk/>
            <pc:sldMk cId="1599160981" sldId="749"/>
            <ac:spMk id="3" creationId="{188704B5-6FF4-4A2C-A170-0B9080C0BBA1}"/>
          </ac:spMkLst>
        </pc:spChg>
        <pc:spChg chg="del">
          <ac:chgData name="Siegbert Rudolph" userId="2af4d44886c067cc" providerId="LiveId" clId="{199CF81A-AA7A-42F6-8FF7-DFC0D7B44332}" dt="2021-08-14T13:12:13.553" v="930" actId="478"/>
          <ac:spMkLst>
            <pc:docMk/>
            <pc:sldMk cId="1599160981" sldId="749"/>
            <ac:spMk id="6" creationId="{2C1FFBB8-4DBF-45B3-8679-BE2B0EBB73DA}"/>
          </ac:spMkLst>
        </pc:spChg>
        <pc:spChg chg="del">
          <ac:chgData name="Siegbert Rudolph" userId="2af4d44886c067cc" providerId="LiveId" clId="{199CF81A-AA7A-42F6-8FF7-DFC0D7B44332}" dt="2021-08-14T13:12:13.553" v="930" actId="478"/>
          <ac:spMkLst>
            <pc:docMk/>
            <pc:sldMk cId="1599160981" sldId="749"/>
            <ac:spMk id="7" creationId="{7FE43DEB-3F78-4DBC-8ED0-A0996410B259}"/>
          </ac:spMkLst>
        </pc:spChg>
        <pc:spChg chg="del">
          <ac:chgData name="Siegbert Rudolph" userId="2af4d44886c067cc" providerId="LiveId" clId="{199CF81A-AA7A-42F6-8FF7-DFC0D7B44332}" dt="2021-08-14T13:12:13.553" v="930" actId="478"/>
          <ac:spMkLst>
            <pc:docMk/>
            <pc:sldMk cId="1599160981" sldId="749"/>
            <ac:spMk id="9" creationId="{255D32D7-B74A-429F-92CE-301959CF4BF0}"/>
          </ac:spMkLst>
        </pc:spChg>
        <pc:spChg chg="add mod">
          <ac:chgData name="Siegbert Rudolph" userId="2af4d44886c067cc" providerId="LiveId" clId="{199CF81A-AA7A-42F6-8FF7-DFC0D7B44332}" dt="2021-08-29T13:23:55.519" v="3151" actId="20577"/>
          <ac:spMkLst>
            <pc:docMk/>
            <pc:sldMk cId="1599160981" sldId="749"/>
            <ac:spMk id="10" creationId="{91339977-34FD-4435-AA78-DB6D581D70AF}"/>
          </ac:spMkLst>
        </pc:spChg>
        <pc:spChg chg="add mod">
          <ac:chgData name="Siegbert Rudolph" userId="2af4d44886c067cc" providerId="LiveId" clId="{199CF81A-AA7A-42F6-8FF7-DFC0D7B44332}" dt="2021-08-29T13:23:34.911" v="3149"/>
          <ac:spMkLst>
            <pc:docMk/>
            <pc:sldMk cId="1599160981" sldId="749"/>
            <ac:spMk id="11" creationId="{13C42C27-095B-4EE5-B550-2BCCAD899BDB}"/>
          </ac:spMkLst>
        </pc:spChg>
        <pc:spChg chg="del">
          <ac:chgData name="Siegbert Rudolph" userId="2af4d44886c067cc" providerId="LiveId" clId="{199CF81A-AA7A-42F6-8FF7-DFC0D7B44332}" dt="2021-08-14T13:12:13.553" v="930" actId="478"/>
          <ac:spMkLst>
            <pc:docMk/>
            <pc:sldMk cId="1599160981" sldId="749"/>
            <ac:spMk id="13" creationId="{153737B5-0C11-4009-B935-A91D19B92AE9}"/>
          </ac:spMkLst>
        </pc:spChg>
        <pc:spChg chg="del">
          <ac:chgData name="Siegbert Rudolph" userId="2af4d44886c067cc" providerId="LiveId" clId="{199CF81A-AA7A-42F6-8FF7-DFC0D7B44332}" dt="2021-08-14T13:12:13.553" v="930" actId="478"/>
          <ac:spMkLst>
            <pc:docMk/>
            <pc:sldMk cId="1599160981" sldId="749"/>
            <ac:spMk id="15" creationId="{EE7D68AA-4B1A-49F3-8D30-2B3CC25F7EBE}"/>
          </ac:spMkLst>
        </pc:spChg>
        <pc:spChg chg="del">
          <ac:chgData name="Siegbert Rudolph" userId="2af4d44886c067cc" providerId="LiveId" clId="{199CF81A-AA7A-42F6-8FF7-DFC0D7B44332}" dt="2021-08-14T13:12:13.553" v="930" actId="478"/>
          <ac:spMkLst>
            <pc:docMk/>
            <pc:sldMk cId="1599160981" sldId="749"/>
            <ac:spMk id="17" creationId="{F614E12B-54BD-48C8-BAB4-900DA8E26A3C}"/>
          </ac:spMkLst>
        </pc:spChg>
        <pc:spChg chg="del">
          <ac:chgData name="Siegbert Rudolph" userId="2af4d44886c067cc" providerId="LiveId" clId="{199CF81A-AA7A-42F6-8FF7-DFC0D7B44332}" dt="2021-08-14T13:12:13.553" v="930" actId="478"/>
          <ac:spMkLst>
            <pc:docMk/>
            <pc:sldMk cId="1599160981" sldId="749"/>
            <ac:spMk id="18" creationId="{8DB9A1D8-0F98-4606-8870-55D1E03F6925}"/>
          </ac:spMkLst>
        </pc:spChg>
        <pc:spChg chg="del">
          <ac:chgData name="Siegbert Rudolph" userId="2af4d44886c067cc" providerId="LiveId" clId="{199CF81A-AA7A-42F6-8FF7-DFC0D7B44332}" dt="2021-08-14T13:12:13.553" v="930" actId="478"/>
          <ac:spMkLst>
            <pc:docMk/>
            <pc:sldMk cId="1599160981" sldId="749"/>
            <ac:spMk id="20" creationId="{A45AB886-F193-4A6D-AD2D-343D8C83B9A7}"/>
          </ac:spMkLst>
        </pc:spChg>
        <pc:spChg chg="del">
          <ac:chgData name="Siegbert Rudolph" userId="2af4d44886c067cc" providerId="LiveId" clId="{199CF81A-AA7A-42F6-8FF7-DFC0D7B44332}" dt="2021-08-14T13:12:13.553" v="930" actId="478"/>
          <ac:spMkLst>
            <pc:docMk/>
            <pc:sldMk cId="1599160981" sldId="749"/>
            <ac:spMk id="21" creationId="{B7F71EB0-E171-4B0D-929C-BA85811EE513}"/>
          </ac:spMkLst>
        </pc:spChg>
        <pc:spChg chg="del">
          <ac:chgData name="Siegbert Rudolph" userId="2af4d44886c067cc" providerId="LiveId" clId="{199CF81A-AA7A-42F6-8FF7-DFC0D7B44332}" dt="2021-08-14T13:12:13.553" v="930" actId="478"/>
          <ac:spMkLst>
            <pc:docMk/>
            <pc:sldMk cId="1599160981" sldId="749"/>
            <ac:spMk id="22" creationId="{89711A45-CD26-490F-9E7E-DAB44132B2B3}"/>
          </ac:spMkLst>
        </pc:spChg>
        <pc:spChg chg="del">
          <ac:chgData name="Siegbert Rudolph" userId="2af4d44886c067cc" providerId="LiveId" clId="{199CF81A-AA7A-42F6-8FF7-DFC0D7B44332}" dt="2021-08-14T13:12:13.553" v="930" actId="478"/>
          <ac:spMkLst>
            <pc:docMk/>
            <pc:sldMk cId="1599160981" sldId="749"/>
            <ac:spMk id="23" creationId="{3DFF891E-0C16-46F5-86D5-84977B04C349}"/>
          </ac:spMkLst>
        </pc:spChg>
        <pc:spChg chg="add del mod">
          <ac:chgData name="Siegbert Rudolph" userId="2af4d44886c067cc" providerId="LiveId" clId="{199CF81A-AA7A-42F6-8FF7-DFC0D7B44332}" dt="2021-08-14T13:14:34.944" v="942" actId="478"/>
          <ac:spMkLst>
            <pc:docMk/>
            <pc:sldMk cId="1599160981" sldId="749"/>
            <ac:spMk id="24" creationId="{ABB0D780-0815-43AA-A7D7-A22BC882B931}"/>
          </ac:spMkLst>
        </pc:spChg>
        <pc:spChg chg="add mod">
          <ac:chgData name="Siegbert Rudolph" userId="2af4d44886c067cc" providerId="LiveId" clId="{199CF81A-AA7A-42F6-8FF7-DFC0D7B44332}" dt="2021-08-14T13:31:31.665" v="1410" actId="108"/>
          <ac:spMkLst>
            <pc:docMk/>
            <pc:sldMk cId="1599160981" sldId="749"/>
            <ac:spMk id="25" creationId="{B07C5181-7C48-42B3-9855-2C908B00D5D4}"/>
          </ac:spMkLst>
        </pc:spChg>
        <pc:spChg chg="add mod">
          <ac:chgData name="Siegbert Rudolph" userId="2af4d44886c067cc" providerId="LiveId" clId="{199CF81A-AA7A-42F6-8FF7-DFC0D7B44332}" dt="2021-08-14T13:31:12.243" v="1404" actId="207"/>
          <ac:spMkLst>
            <pc:docMk/>
            <pc:sldMk cId="1599160981" sldId="749"/>
            <ac:spMk id="26" creationId="{D2D9E424-6A1A-4E72-B39F-91C9ACC51AD3}"/>
          </ac:spMkLst>
        </pc:spChg>
        <pc:spChg chg="add del mod">
          <ac:chgData name="Siegbert Rudolph" userId="2af4d44886c067cc" providerId="LiveId" clId="{199CF81A-AA7A-42F6-8FF7-DFC0D7B44332}" dt="2021-08-14T13:14:19.140" v="940" actId="478"/>
          <ac:spMkLst>
            <pc:docMk/>
            <pc:sldMk cId="1599160981" sldId="749"/>
            <ac:spMk id="27" creationId="{DB08A4A6-EAE0-4E06-84B8-747841DCE2D7}"/>
          </ac:spMkLst>
        </pc:spChg>
        <pc:spChg chg="add del mod">
          <ac:chgData name="Siegbert Rudolph" userId="2af4d44886c067cc" providerId="LiveId" clId="{199CF81A-AA7A-42F6-8FF7-DFC0D7B44332}" dt="2021-08-14T14:21:10.935" v="2398" actId="478"/>
          <ac:spMkLst>
            <pc:docMk/>
            <pc:sldMk cId="1599160981" sldId="749"/>
            <ac:spMk id="28" creationId="{A133A448-EE5F-4130-AF00-2D2DF7774A7F}"/>
          </ac:spMkLst>
        </pc:spChg>
        <pc:spChg chg="add del mod">
          <ac:chgData name="Siegbert Rudolph" userId="2af4d44886c067cc" providerId="LiveId" clId="{199CF81A-AA7A-42F6-8FF7-DFC0D7B44332}" dt="2021-08-14T14:21:57.197" v="2403" actId="478"/>
          <ac:spMkLst>
            <pc:docMk/>
            <pc:sldMk cId="1599160981" sldId="749"/>
            <ac:spMk id="29" creationId="{14D7B125-0C07-461D-ABA1-4D6D76486497}"/>
          </ac:spMkLst>
        </pc:spChg>
        <pc:spChg chg="add del mod">
          <ac:chgData name="Siegbert Rudolph" userId="2af4d44886c067cc" providerId="LiveId" clId="{199CF81A-AA7A-42F6-8FF7-DFC0D7B44332}" dt="2021-08-14T14:21:57.197" v="2403" actId="478"/>
          <ac:spMkLst>
            <pc:docMk/>
            <pc:sldMk cId="1599160981" sldId="749"/>
            <ac:spMk id="30" creationId="{0B29EC84-4533-4EA3-8B35-D32D2C44DA78}"/>
          </ac:spMkLst>
        </pc:spChg>
        <pc:spChg chg="add del mod">
          <ac:chgData name="Siegbert Rudolph" userId="2af4d44886c067cc" providerId="LiveId" clId="{199CF81A-AA7A-42F6-8FF7-DFC0D7B44332}" dt="2021-08-14T14:21:53.635" v="2402" actId="478"/>
          <ac:spMkLst>
            <pc:docMk/>
            <pc:sldMk cId="1599160981" sldId="749"/>
            <ac:spMk id="31" creationId="{A13233E0-0848-4C83-A8CD-E9D60AD71847}"/>
          </ac:spMkLst>
        </pc:spChg>
        <pc:spChg chg="add del mod">
          <ac:chgData name="Siegbert Rudolph" userId="2af4d44886c067cc" providerId="LiveId" clId="{199CF81A-AA7A-42F6-8FF7-DFC0D7B44332}" dt="2021-08-14T14:21:53.635" v="2402" actId="478"/>
          <ac:spMkLst>
            <pc:docMk/>
            <pc:sldMk cId="1599160981" sldId="749"/>
            <ac:spMk id="32" creationId="{D8238629-008E-4F11-94E3-81B895D63A60}"/>
          </ac:spMkLst>
        </pc:spChg>
        <pc:spChg chg="add del mod">
          <ac:chgData name="Siegbert Rudolph" userId="2af4d44886c067cc" providerId="LiveId" clId="{199CF81A-AA7A-42F6-8FF7-DFC0D7B44332}" dt="2021-08-14T14:21:53.635" v="2402" actId="478"/>
          <ac:spMkLst>
            <pc:docMk/>
            <pc:sldMk cId="1599160981" sldId="749"/>
            <ac:spMk id="33" creationId="{BD5FA2B9-43AA-48BC-AD0D-2E7E0B9209AA}"/>
          </ac:spMkLst>
        </pc:spChg>
        <pc:spChg chg="add del mod">
          <ac:chgData name="Siegbert Rudolph" userId="2af4d44886c067cc" providerId="LiveId" clId="{199CF81A-AA7A-42F6-8FF7-DFC0D7B44332}" dt="2021-08-14T14:21:53.635" v="2402" actId="478"/>
          <ac:spMkLst>
            <pc:docMk/>
            <pc:sldMk cId="1599160981" sldId="749"/>
            <ac:spMk id="34" creationId="{3AFF31E8-009F-4530-932A-4ED7BC98CE35}"/>
          </ac:spMkLst>
        </pc:spChg>
        <pc:spChg chg="add del mod">
          <ac:chgData name="Siegbert Rudolph" userId="2af4d44886c067cc" providerId="LiveId" clId="{199CF81A-AA7A-42F6-8FF7-DFC0D7B44332}" dt="2021-08-14T14:21:53.635" v="2402" actId="478"/>
          <ac:spMkLst>
            <pc:docMk/>
            <pc:sldMk cId="1599160981" sldId="749"/>
            <ac:spMk id="35" creationId="{18E8EA4B-7567-49A0-9141-1C471476FAB7}"/>
          </ac:spMkLst>
        </pc:spChg>
        <pc:spChg chg="add del mod">
          <ac:chgData name="Siegbert Rudolph" userId="2af4d44886c067cc" providerId="LiveId" clId="{199CF81A-AA7A-42F6-8FF7-DFC0D7B44332}" dt="2021-08-14T14:21:53.635" v="2402" actId="478"/>
          <ac:spMkLst>
            <pc:docMk/>
            <pc:sldMk cId="1599160981" sldId="749"/>
            <ac:spMk id="36" creationId="{A342929D-45AF-444C-9D4F-AC434EA3DE01}"/>
          </ac:spMkLst>
        </pc:spChg>
        <pc:spChg chg="add del mod">
          <ac:chgData name="Siegbert Rudolph" userId="2af4d44886c067cc" providerId="LiveId" clId="{199CF81A-AA7A-42F6-8FF7-DFC0D7B44332}" dt="2021-08-14T13:38:04.441" v="1567" actId="478"/>
          <ac:spMkLst>
            <pc:docMk/>
            <pc:sldMk cId="1599160981" sldId="749"/>
            <ac:spMk id="37" creationId="{05555FE1-C2FF-4E8D-B11E-63A519F55A0C}"/>
          </ac:spMkLst>
        </pc:spChg>
        <pc:spChg chg="add del mod">
          <ac:chgData name="Siegbert Rudolph" userId="2af4d44886c067cc" providerId="LiveId" clId="{199CF81A-AA7A-42F6-8FF7-DFC0D7B44332}" dt="2021-08-14T14:21:49.713" v="2401" actId="478"/>
          <ac:spMkLst>
            <pc:docMk/>
            <pc:sldMk cId="1599160981" sldId="749"/>
            <ac:spMk id="38" creationId="{7A611BAA-340E-4D8E-BA78-84C61D46BA88}"/>
          </ac:spMkLst>
        </pc:spChg>
        <pc:spChg chg="add del mod">
          <ac:chgData name="Siegbert Rudolph" userId="2af4d44886c067cc" providerId="LiveId" clId="{199CF81A-AA7A-42F6-8FF7-DFC0D7B44332}" dt="2021-08-14T13:57:09.203" v="1659" actId="478"/>
          <ac:spMkLst>
            <pc:docMk/>
            <pc:sldMk cId="1599160981" sldId="749"/>
            <ac:spMk id="39" creationId="{00C68145-D192-42E9-93F5-8B0452241D06}"/>
          </ac:spMkLst>
        </pc:spChg>
        <pc:spChg chg="add del mod">
          <ac:chgData name="Siegbert Rudolph" userId="2af4d44886c067cc" providerId="LiveId" clId="{199CF81A-AA7A-42F6-8FF7-DFC0D7B44332}" dt="2021-08-14T14:21:49.713" v="2401" actId="478"/>
          <ac:spMkLst>
            <pc:docMk/>
            <pc:sldMk cId="1599160981" sldId="749"/>
            <ac:spMk id="40" creationId="{AC07541E-F0D6-4246-A258-668BC2E0961F}"/>
          </ac:spMkLst>
        </pc:spChg>
        <pc:spChg chg="add del mod">
          <ac:chgData name="Siegbert Rudolph" userId="2af4d44886c067cc" providerId="LiveId" clId="{199CF81A-AA7A-42F6-8FF7-DFC0D7B44332}" dt="2021-08-14T13:38:35.339" v="1572" actId="478"/>
          <ac:spMkLst>
            <pc:docMk/>
            <pc:sldMk cId="1599160981" sldId="749"/>
            <ac:spMk id="41" creationId="{96624A22-60E7-4C7A-98DD-5287E65DCFDC}"/>
          </ac:spMkLst>
        </pc:spChg>
        <pc:spChg chg="add del mod">
          <ac:chgData name="Siegbert Rudolph" userId="2af4d44886c067cc" providerId="LiveId" clId="{199CF81A-AA7A-42F6-8FF7-DFC0D7B44332}" dt="2021-08-14T14:21:49.713" v="2401" actId="478"/>
          <ac:spMkLst>
            <pc:docMk/>
            <pc:sldMk cId="1599160981" sldId="749"/>
            <ac:spMk id="42" creationId="{21FFC30F-977E-4B6C-961D-1BAA4FE359EC}"/>
          </ac:spMkLst>
        </pc:spChg>
        <pc:spChg chg="add del mod">
          <ac:chgData name="Siegbert Rudolph" userId="2af4d44886c067cc" providerId="LiveId" clId="{199CF81A-AA7A-42F6-8FF7-DFC0D7B44332}" dt="2021-08-14T13:38:04.441" v="1567" actId="478"/>
          <ac:spMkLst>
            <pc:docMk/>
            <pc:sldMk cId="1599160981" sldId="749"/>
            <ac:spMk id="43" creationId="{A6E0ED6E-4D62-4950-90A0-B16394FAC864}"/>
          </ac:spMkLst>
        </pc:spChg>
        <pc:spChg chg="add del mod">
          <ac:chgData name="Siegbert Rudolph" userId="2af4d44886c067cc" providerId="LiveId" clId="{199CF81A-AA7A-42F6-8FF7-DFC0D7B44332}" dt="2021-08-14T14:21:49.713" v="2401" actId="478"/>
          <ac:spMkLst>
            <pc:docMk/>
            <pc:sldMk cId="1599160981" sldId="749"/>
            <ac:spMk id="44" creationId="{18F81BCC-4807-4238-9E75-BE9DA955A46C}"/>
          </ac:spMkLst>
        </pc:spChg>
        <pc:spChg chg="add del mod">
          <ac:chgData name="Siegbert Rudolph" userId="2af4d44886c067cc" providerId="LiveId" clId="{199CF81A-AA7A-42F6-8FF7-DFC0D7B44332}" dt="2021-08-14T13:38:08.285" v="1568" actId="478"/>
          <ac:spMkLst>
            <pc:docMk/>
            <pc:sldMk cId="1599160981" sldId="749"/>
            <ac:spMk id="45" creationId="{2E9BAE52-F7D7-4ECB-BACA-63150489CEE7}"/>
          </ac:spMkLst>
        </pc:spChg>
        <pc:spChg chg="add del mod">
          <ac:chgData name="Siegbert Rudolph" userId="2af4d44886c067cc" providerId="LiveId" clId="{199CF81A-AA7A-42F6-8FF7-DFC0D7B44332}" dt="2021-08-14T14:21:49.713" v="2401" actId="478"/>
          <ac:spMkLst>
            <pc:docMk/>
            <pc:sldMk cId="1599160981" sldId="749"/>
            <ac:spMk id="46" creationId="{1953EB4C-91F4-4023-A112-E6C882A5A811}"/>
          </ac:spMkLst>
        </pc:spChg>
        <pc:spChg chg="add del mod">
          <ac:chgData name="Siegbert Rudolph" userId="2af4d44886c067cc" providerId="LiveId" clId="{199CF81A-AA7A-42F6-8FF7-DFC0D7B44332}" dt="2021-08-14T13:18:40.392" v="976" actId="478"/>
          <ac:spMkLst>
            <pc:docMk/>
            <pc:sldMk cId="1599160981" sldId="749"/>
            <ac:spMk id="47" creationId="{8180230C-45F6-4113-B80A-079F8C4C0C93}"/>
          </ac:spMkLst>
        </pc:spChg>
        <pc:spChg chg="add del mod">
          <ac:chgData name="Siegbert Rudolph" userId="2af4d44886c067cc" providerId="LiveId" clId="{199CF81A-AA7A-42F6-8FF7-DFC0D7B44332}" dt="2021-08-14T13:18:39.041" v="975" actId="478"/>
          <ac:spMkLst>
            <pc:docMk/>
            <pc:sldMk cId="1599160981" sldId="749"/>
            <ac:spMk id="48" creationId="{F1277DE9-2359-4E7A-8A35-904BD6F4DCD8}"/>
          </ac:spMkLst>
        </pc:spChg>
        <pc:spChg chg="add mod">
          <ac:chgData name="Siegbert Rudolph" userId="2af4d44886c067cc" providerId="LiveId" clId="{199CF81A-AA7A-42F6-8FF7-DFC0D7B44332}" dt="2021-08-14T13:14:44.438" v="943"/>
          <ac:spMkLst>
            <pc:docMk/>
            <pc:sldMk cId="1599160981" sldId="749"/>
            <ac:spMk id="49" creationId="{0A573BD2-BF5A-4819-BDE6-0DCC3CD3BE90}"/>
          </ac:spMkLst>
        </pc:spChg>
        <pc:spChg chg="add del mod">
          <ac:chgData name="Siegbert Rudolph" userId="2af4d44886c067cc" providerId="LiveId" clId="{199CF81A-AA7A-42F6-8FF7-DFC0D7B44332}" dt="2021-08-29T13:23:37.254" v="3150" actId="478"/>
          <ac:spMkLst>
            <pc:docMk/>
            <pc:sldMk cId="1599160981" sldId="749"/>
            <ac:spMk id="51" creationId="{933756C4-C0C6-4FE3-9B44-CDF23ACEDF21}"/>
          </ac:spMkLst>
        </pc:spChg>
        <pc:spChg chg="add mod ord">
          <ac:chgData name="Siegbert Rudolph" userId="2af4d44886c067cc" providerId="LiveId" clId="{199CF81A-AA7A-42F6-8FF7-DFC0D7B44332}" dt="2021-08-14T14:03:21.747" v="2093" actId="1036"/>
          <ac:spMkLst>
            <pc:docMk/>
            <pc:sldMk cId="1599160981" sldId="749"/>
            <ac:spMk id="52" creationId="{ACEF9C00-1C77-4825-B80F-B471B1C26344}"/>
          </ac:spMkLst>
        </pc:spChg>
        <pc:spChg chg="add mod">
          <ac:chgData name="Siegbert Rudolph" userId="2af4d44886c067cc" providerId="LiveId" clId="{199CF81A-AA7A-42F6-8FF7-DFC0D7B44332}" dt="2021-08-14T13:37:20.407" v="1564" actId="555"/>
          <ac:spMkLst>
            <pc:docMk/>
            <pc:sldMk cId="1599160981" sldId="749"/>
            <ac:spMk id="53" creationId="{BB14EAC0-BEE5-44FD-AB20-7FF5CBCAFA90}"/>
          </ac:spMkLst>
        </pc:spChg>
        <pc:spChg chg="add mod">
          <ac:chgData name="Siegbert Rudolph" userId="2af4d44886c067cc" providerId="LiveId" clId="{199CF81A-AA7A-42F6-8FF7-DFC0D7B44332}" dt="2021-08-14T14:03:21.747" v="2093" actId="1036"/>
          <ac:spMkLst>
            <pc:docMk/>
            <pc:sldMk cId="1599160981" sldId="749"/>
            <ac:spMk id="54" creationId="{F00BDD1D-7578-4974-B7F2-9F143BB76510}"/>
          </ac:spMkLst>
        </pc:spChg>
        <pc:spChg chg="add del mod">
          <ac:chgData name="Siegbert Rudolph" userId="2af4d44886c067cc" providerId="LiveId" clId="{199CF81A-AA7A-42F6-8FF7-DFC0D7B44332}" dt="2021-08-14T14:21:49.713" v="2401" actId="478"/>
          <ac:spMkLst>
            <pc:docMk/>
            <pc:sldMk cId="1599160981" sldId="749"/>
            <ac:spMk id="55" creationId="{5D24B094-39EA-4908-BD69-0DF3FE206E46}"/>
          </ac:spMkLst>
        </pc:spChg>
        <pc:spChg chg="add del mod">
          <ac:chgData name="Siegbert Rudolph" userId="2af4d44886c067cc" providerId="LiveId" clId="{199CF81A-AA7A-42F6-8FF7-DFC0D7B44332}" dt="2021-08-14T14:21:49.713" v="2401" actId="478"/>
          <ac:spMkLst>
            <pc:docMk/>
            <pc:sldMk cId="1599160981" sldId="749"/>
            <ac:spMk id="56" creationId="{EEC4BC5B-8BB8-4E63-A1FF-378618F17D40}"/>
          </ac:spMkLst>
        </pc:spChg>
        <pc:spChg chg="del">
          <ac:chgData name="Siegbert Rudolph" userId="2af4d44886c067cc" providerId="LiveId" clId="{199CF81A-AA7A-42F6-8FF7-DFC0D7B44332}" dt="2021-08-14T13:12:13.553" v="930" actId="478"/>
          <ac:spMkLst>
            <pc:docMk/>
            <pc:sldMk cId="1599160981" sldId="749"/>
            <ac:spMk id="57" creationId="{B72E5FA3-A26C-43F4-B35D-A6DF025AB9B6}"/>
          </ac:spMkLst>
        </pc:spChg>
        <pc:spChg chg="add del mod">
          <ac:chgData name="Siegbert Rudolph" userId="2af4d44886c067cc" providerId="LiveId" clId="{199CF81A-AA7A-42F6-8FF7-DFC0D7B44332}" dt="2021-08-14T14:21:49.713" v="2401" actId="478"/>
          <ac:spMkLst>
            <pc:docMk/>
            <pc:sldMk cId="1599160981" sldId="749"/>
            <ac:spMk id="58" creationId="{A7E92876-AAA1-452F-A781-A4352AF93F7B}"/>
          </ac:spMkLst>
        </pc:spChg>
        <pc:spChg chg="del">
          <ac:chgData name="Siegbert Rudolph" userId="2af4d44886c067cc" providerId="LiveId" clId="{199CF81A-AA7A-42F6-8FF7-DFC0D7B44332}" dt="2021-08-14T13:12:13.553" v="930" actId="478"/>
          <ac:spMkLst>
            <pc:docMk/>
            <pc:sldMk cId="1599160981" sldId="749"/>
            <ac:spMk id="59" creationId="{57A9C36B-ECA6-4466-B5F0-A213B48F73D6}"/>
          </ac:spMkLst>
        </pc:spChg>
        <pc:spChg chg="del">
          <ac:chgData name="Siegbert Rudolph" userId="2af4d44886c067cc" providerId="LiveId" clId="{199CF81A-AA7A-42F6-8FF7-DFC0D7B44332}" dt="2021-08-14T13:12:13.553" v="930" actId="478"/>
          <ac:spMkLst>
            <pc:docMk/>
            <pc:sldMk cId="1599160981" sldId="749"/>
            <ac:spMk id="60" creationId="{76F9C8B9-81B4-49AE-A529-F749C31668CA}"/>
          </ac:spMkLst>
        </pc:spChg>
        <pc:spChg chg="add del mod">
          <ac:chgData name="Siegbert Rudolph" userId="2af4d44886c067cc" providerId="LiveId" clId="{199CF81A-AA7A-42F6-8FF7-DFC0D7B44332}" dt="2021-08-14T14:21:49.713" v="2401" actId="478"/>
          <ac:spMkLst>
            <pc:docMk/>
            <pc:sldMk cId="1599160981" sldId="749"/>
            <ac:spMk id="61" creationId="{DD0A53C4-5487-4925-9F24-D160C7A82476}"/>
          </ac:spMkLst>
        </pc:spChg>
        <pc:spChg chg="add del mod">
          <ac:chgData name="Siegbert Rudolph" userId="2af4d44886c067cc" providerId="LiveId" clId="{199CF81A-AA7A-42F6-8FF7-DFC0D7B44332}" dt="2021-08-14T14:21:49.713" v="2401" actId="478"/>
          <ac:spMkLst>
            <pc:docMk/>
            <pc:sldMk cId="1599160981" sldId="749"/>
            <ac:spMk id="62" creationId="{681F83C2-E78D-43C7-B274-89540059957B}"/>
          </ac:spMkLst>
        </pc:spChg>
        <pc:spChg chg="add del mod">
          <ac:chgData name="Siegbert Rudolph" userId="2af4d44886c067cc" providerId="LiveId" clId="{199CF81A-AA7A-42F6-8FF7-DFC0D7B44332}" dt="2021-08-14T14:22:06.785" v="2405" actId="478"/>
          <ac:spMkLst>
            <pc:docMk/>
            <pc:sldMk cId="1599160981" sldId="749"/>
            <ac:spMk id="63" creationId="{3AD4E790-E0D2-4009-B6C3-9642DBBE3EEF}"/>
          </ac:spMkLst>
        </pc:spChg>
        <pc:spChg chg="add del mod">
          <ac:chgData name="Siegbert Rudolph" userId="2af4d44886c067cc" providerId="LiveId" clId="{199CF81A-AA7A-42F6-8FF7-DFC0D7B44332}" dt="2021-08-14T14:22:17.788" v="2416" actId="478"/>
          <ac:spMkLst>
            <pc:docMk/>
            <pc:sldMk cId="1599160981" sldId="749"/>
            <ac:spMk id="64" creationId="{630C5D08-8822-40B8-A820-503B09FCC299}"/>
          </ac:spMkLst>
        </pc:spChg>
        <pc:spChg chg="add del mod">
          <ac:chgData name="Siegbert Rudolph" userId="2af4d44886c067cc" providerId="LiveId" clId="{199CF81A-AA7A-42F6-8FF7-DFC0D7B44332}" dt="2021-08-14T14:22:17.788" v="2416" actId="478"/>
          <ac:spMkLst>
            <pc:docMk/>
            <pc:sldMk cId="1599160981" sldId="749"/>
            <ac:spMk id="65" creationId="{84632C21-DE90-457F-AF08-111053045329}"/>
          </ac:spMkLst>
        </pc:spChg>
        <pc:spChg chg="add del mod">
          <ac:chgData name="Siegbert Rudolph" userId="2af4d44886c067cc" providerId="LiveId" clId="{199CF81A-AA7A-42F6-8FF7-DFC0D7B44332}" dt="2021-08-14T14:22:17.788" v="2416" actId="478"/>
          <ac:spMkLst>
            <pc:docMk/>
            <pc:sldMk cId="1599160981" sldId="749"/>
            <ac:spMk id="66" creationId="{5B9D4912-EAD1-4406-99CF-C3A0F62E7237}"/>
          </ac:spMkLst>
        </pc:spChg>
        <pc:spChg chg="add del mod">
          <ac:chgData name="Siegbert Rudolph" userId="2af4d44886c067cc" providerId="LiveId" clId="{199CF81A-AA7A-42F6-8FF7-DFC0D7B44332}" dt="2021-08-14T14:22:17.788" v="2416" actId="478"/>
          <ac:spMkLst>
            <pc:docMk/>
            <pc:sldMk cId="1599160981" sldId="749"/>
            <ac:spMk id="67" creationId="{1906E5AF-266C-47FE-A293-275215D20284}"/>
          </ac:spMkLst>
        </pc:spChg>
        <pc:spChg chg="add del mod">
          <ac:chgData name="Siegbert Rudolph" userId="2af4d44886c067cc" providerId="LiveId" clId="{199CF81A-AA7A-42F6-8FF7-DFC0D7B44332}" dt="2021-08-14T14:22:06.785" v="2405" actId="478"/>
          <ac:spMkLst>
            <pc:docMk/>
            <pc:sldMk cId="1599160981" sldId="749"/>
            <ac:spMk id="68" creationId="{2F3FAF52-D42B-41E4-A912-C34F77E99F0C}"/>
          </ac:spMkLst>
        </pc:spChg>
        <pc:spChg chg="add del mod">
          <ac:chgData name="Siegbert Rudolph" userId="2af4d44886c067cc" providerId="LiveId" clId="{199CF81A-AA7A-42F6-8FF7-DFC0D7B44332}" dt="2021-08-14T14:22:06.785" v="2405" actId="478"/>
          <ac:spMkLst>
            <pc:docMk/>
            <pc:sldMk cId="1599160981" sldId="749"/>
            <ac:spMk id="69" creationId="{073FA01F-F1AE-4184-A7B9-F1CDB631B026}"/>
          </ac:spMkLst>
        </pc:spChg>
        <pc:spChg chg="add del mod">
          <ac:chgData name="Siegbert Rudolph" userId="2af4d44886c067cc" providerId="LiveId" clId="{199CF81A-AA7A-42F6-8FF7-DFC0D7B44332}" dt="2021-08-14T14:22:06.785" v="2405" actId="478"/>
          <ac:spMkLst>
            <pc:docMk/>
            <pc:sldMk cId="1599160981" sldId="749"/>
            <ac:spMk id="70" creationId="{5220671F-A1D2-41D2-8C14-0DE1C0B07C39}"/>
          </ac:spMkLst>
        </pc:spChg>
        <pc:spChg chg="add del mod">
          <ac:chgData name="Siegbert Rudolph" userId="2af4d44886c067cc" providerId="LiveId" clId="{199CF81A-AA7A-42F6-8FF7-DFC0D7B44332}" dt="2021-08-14T14:22:06.785" v="2405" actId="478"/>
          <ac:spMkLst>
            <pc:docMk/>
            <pc:sldMk cId="1599160981" sldId="749"/>
            <ac:spMk id="71" creationId="{41BE46B0-3E60-4F76-9A4C-D491E5A11856}"/>
          </ac:spMkLst>
        </pc:spChg>
        <pc:spChg chg="add del mod">
          <ac:chgData name="Siegbert Rudolph" userId="2af4d44886c067cc" providerId="LiveId" clId="{199CF81A-AA7A-42F6-8FF7-DFC0D7B44332}" dt="2021-08-14T14:22:01.465" v="2404" actId="478"/>
          <ac:spMkLst>
            <pc:docMk/>
            <pc:sldMk cId="1599160981" sldId="749"/>
            <ac:spMk id="72" creationId="{0EFD37D7-C4C9-41F9-982C-B75E50BE2E55}"/>
          </ac:spMkLst>
        </pc:spChg>
        <pc:picChg chg="add mod modCrop">
          <ac:chgData name="Siegbert Rudolph" userId="2af4d44886c067cc" providerId="LiveId" clId="{199CF81A-AA7A-42F6-8FF7-DFC0D7B44332}" dt="2021-08-14T14:13:44.872" v="2295" actId="1038"/>
          <ac:picMkLst>
            <pc:docMk/>
            <pc:sldMk cId="1599160981" sldId="749"/>
            <ac:picMk id="2" creationId="{91A3E6BE-D8F5-4924-AD02-60BD41E705D9}"/>
          </ac:picMkLst>
        </pc:picChg>
        <pc:picChg chg="del">
          <ac:chgData name="Siegbert Rudolph" userId="2af4d44886c067cc" providerId="LiveId" clId="{199CF81A-AA7A-42F6-8FF7-DFC0D7B44332}" dt="2021-08-14T13:12:13.553" v="930" actId="478"/>
          <ac:picMkLst>
            <pc:docMk/>
            <pc:sldMk cId="1599160981" sldId="749"/>
            <ac:picMk id="5" creationId="{F60D6AD5-CE2E-4E61-9A88-8823EA1597A1}"/>
          </ac:picMkLst>
        </pc:picChg>
        <pc:picChg chg="add del mod">
          <ac:chgData name="Siegbert Rudolph" userId="2af4d44886c067cc" providerId="LiveId" clId="{199CF81A-AA7A-42F6-8FF7-DFC0D7B44332}" dt="2021-08-14T13:18:42.936" v="977" actId="478"/>
          <ac:picMkLst>
            <pc:docMk/>
            <pc:sldMk cId="1599160981" sldId="749"/>
            <ac:picMk id="19" creationId="{C7B02E84-3B89-41E3-B219-A6068B4344D5}"/>
          </ac:picMkLst>
        </pc:picChg>
        <pc:picChg chg="del">
          <ac:chgData name="Siegbert Rudolph" userId="2af4d44886c067cc" providerId="LiveId" clId="{199CF81A-AA7A-42F6-8FF7-DFC0D7B44332}" dt="2021-08-14T13:12:13.553" v="930" actId="478"/>
          <ac:picMkLst>
            <pc:docMk/>
            <pc:sldMk cId="1599160981" sldId="749"/>
            <ac:picMk id="50" creationId="{D2270997-2465-42FD-99DE-9B177F77C110}"/>
          </ac:picMkLst>
        </pc:picChg>
      </pc:sldChg>
      <pc:sldChg chg="addSp delSp modSp mod modAnim">
        <pc:chgData name="Siegbert Rudolph" userId="2af4d44886c067cc" providerId="LiveId" clId="{199CF81A-AA7A-42F6-8FF7-DFC0D7B44332}" dt="2021-08-29T13:31:57.846" v="3363" actId="313"/>
        <pc:sldMkLst>
          <pc:docMk/>
          <pc:sldMk cId="3051152366" sldId="751"/>
        </pc:sldMkLst>
        <pc:spChg chg="del">
          <ac:chgData name="Siegbert Rudolph" userId="2af4d44886c067cc" providerId="LiveId" clId="{199CF81A-AA7A-42F6-8FF7-DFC0D7B44332}" dt="2021-08-14T13:12:17.649" v="931" actId="478"/>
          <ac:spMkLst>
            <pc:docMk/>
            <pc:sldMk cId="3051152366" sldId="751"/>
            <ac:spMk id="3" creationId="{326C6BFF-B31A-438F-96FF-5D69053A2048}"/>
          </ac:spMkLst>
        </pc:spChg>
        <pc:spChg chg="add mod">
          <ac:chgData name="Siegbert Rudolph" userId="2af4d44886c067cc" providerId="LiveId" clId="{199CF81A-AA7A-42F6-8FF7-DFC0D7B44332}" dt="2021-08-29T13:30:49.104" v="3326" actId="20577"/>
          <ac:spMkLst>
            <pc:docMk/>
            <pc:sldMk cId="3051152366" sldId="751"/>
            <ac:spMk id="8" creationId="{6297B967-2B12-4B97-B29E-22FE1545A70F}"/>
          </ac:spMkLst>
        </pc:spChg>
        <pc:spChg chg="add mod">
          <ac:chgData name="Siegbert Rudolph" userId="2af4d44886c067cc" providerId="LiveId" clId="{199CF81A-AA7A-42F6-8FF7-DFC0D7B44332}" dt="2021-08-29T13:31:05.335" v="3347" actId="207"/>
          <ac:spMkLst>
            <pc:docMk/>
            <pc:sldMk cId="3051152366" sldId="751"/>
            <ac:spMk id="9" creationId="{79C6B536-8D06-45A9-80B5-A9A9849E50D7}"/>
          </ac:spMkLst>
        </pc:spChg>
        <pc:spChg chg="del">
          <ac:chgData name="Siegbert Rudolph" userId="2af4d44886c067cc" providerId="LiveId" clId="{199CF81A-AA7A-42F6-8FF7-DFC0D7B44332}" dt="2021-08-14T13:12:17.649" v="931" actId="478"/>
          <ac:spMkLst>
            <pc:docMk/>
            <pc:sldMk cId="3051152366" sldId="751"/>
            <ac:spMk id="23" creationId="{DCAE7397-DA21-4D9F-B154-BC75292A0EB6}"/>
          </ac:spMkLst>
        </pc:spChg>
        <pc:spChg chg="del">
          <ac:chgData name="Siegbert Rudolph" userId="2af4d44886c067cc" providerId="LiveId" clId="{199CF81A-AA7A-42F6-8FF7-DFC0D7B44332}" dt="2021-08-14T13:12:17.649" v="931" actId="478"/>
          <ac:spMkLst>
            <pc:docMk/>
            <pc:sldMk cId="3051152366" sldId="751"/>
            <ac:spMk id="27" creationId="{0549B437-7C13-459B-810E-611AC52E36FC}"/>
          </ac:spMkLst>
        </pc:spChg>
        <pc:spChg chg="del">
          <ac:chgData name="Siegbert Rudolph" userId="2af4d44886c067cc" providerId="LiveId" clId="{199CF81A-AA7A-42F6-8FF7-DFC0D7B44332}" dt="2021-08-14T13:12:23.335" v="933" actId="478"/>
          <ac:spMkLst>
            <pc:docMk/>
            <pc:sldMk cId="3051152366" sldId="751"/>
            <ac:spMk id="28" creationId="{F0016EFB-6BFB-4810-9AF0-9E7171CC6699}"/>
          </ac:spMkLst>
        </pc:spChg>
        <pc:spChg chg="del">
          <ac:chgData name="Siegbert Rudolph" userId="2af4d44886c067cc" providerId="LiveId" clId="{199CF81A-AA7A-42F6-8FF7-DFC0D7B44332}" dt="2021-08-14T13:12:17.649" v="931" actId="478"/>
          <ac:spMkLst>
            <pc:docMk/>
            <pc:sldMk cId="3051152366" sldId="751"/>
            <ac:spMk id="31" creationId="{40F24699-5845-4E98-B09A-552EBA20175F}"/>
          </ac:spMkLst>
        </pc:spChg>
        <pc:spChg chg="add del mod">
          <ac:chgData name="Siegbert Rudolph" userId="2af4d44886c067cc" providerId="LiveId" clId="{199CF81A-AA7A-42F6-8FF7-DFC0D7B44332}" dt="2021-08-20T06:27:49.981" v="2998" actId="478"/>
          <ac:spMkLst>
            <pc:docMk/>
            <pc:sldMk cId="3051152366" sldId="751"/>
            <ac:spMk id="32" creationId="{79F95462-9BBC-490F-ADC3-7BD80096AF90}"/>
          </ac:spMkLst>
        </pc:spChg>
        <pc:spChg chg="del">
          <ac:chgData name="Siegbert Rudolph" userId="2af4d44886c067cc" providerId="LiveId" clId="{199CF81A-AA7A-42F6-8FF7-DFC0D7B44332}" dt="2021-08-14T13:12:17.649" v="931" actId="478"/>
          <ac:spMkLst>
            <pc:docMk/>
            <pc:sldMk cId="3051152366" sldId="751"/>
            <ac:spMk id="33" creationId="{D74C5EB6-41D9-4622-AA54-ADC5F05905CA}"/>
          </ac:spMkLst>
        </pc:spChg>
        <pc:spChg chg="del">
          <ac:chgData name="Siegbert Rudolph" userId="2af4d44886c067cc" providerId="LiveId" clId="{199CF81A-AA7A-42F6-8FF7-DFC0D7B44332}" dt="2021-08-14T13:12:17.649" v="931" actId="478"/>
          <ac:spMkLst>
            <pc:docMk/>
            <pc:sldMk cId="3051152366" sldId="751"/>
            <ac:spMk id="36" creationId="{C2F2E6E7-1F22-4DA4-930B-5F016CC11940}"/>
          </ac:spMkLst>
        </pc:spChg>
        <pc:spChg chg="del">
          <ac:chgData name="Siegbert Rudolph" userId="2af4d44886c067cc" providerId="LiveId" clId="{199CF81A-AA7A-42F6-8FF7-DFC0D7B44332}" dt="2021-08-14T13:12:17.649" v="931" actId="478"/>
          <ac:spMkLst>
            <pc:docMk/>
            <pc:sldMk cId="3051152366" sldId="751"/>
            <ac:spMk id="37" creationId="{8FDCE2ED-6264-4F74-8EEC-803E1F5553A2}"/>
          </ac:spMkLst>
        </pc:spChg>
        <pc:spChg chg="add mod">
          <ac:chgData name="Siegbert Rudolph" userId="2af4d44886c067cc" providerId="LiveId" clId="{199CF81A-AA7A-42F6-8FF7-DFC0D7B44332}" dt="2021-08-14T14:47:47.067" v="2916" actId="14100"/>
          <ac:spMkLst>
            <pc:docMk/>
            <pc:sldMk cId="3051152366" sldId="751"/>
            <ac:spMk id="38" creationId="{95881FC9-935D-4D18-BDF1-FF30B8B7F194}"/>
          </ac:spMkLst>
        </pc:spChg>
        <pc:spChg chg="add mod">
          <ac:chgData name="Siegbert Rudolph" userId="2af4d44886c067cc" providerId="LiveId" clId="{199CF81A-AA7A-42F6-8FF7-DFC0D7B44332}" dt="2021-08-29T13:31:57.846" v="3363" actId="313"/>
          <ac:spMkLst>
            <pc:docMk/>
            <pc:sldMk cId="3051152366" sldId="751"/>
            <ac:spMk id="42" creationId="{DC8B2102-8802-466D-9698-286ED94D9CBE}"/>
          </ac:spMkLst>
        </pc:spChg>
        <pc:spChg chg="add del mod">
          <ac:chgData name="Siegbert Rudolph" userId="2af4d44886c067cc" providerId="LiveId" clId="{199CF81A-AA7A-42F6-8FF7-DFC0D7B44332}" dt="2021-08-29T13:30:41.355" v="3323" actId="478"/>
          <ac:spMkLst>
            <pc:docMk/>
            <pc:sldMk cId="3051152366" sldId="751"/>
            <ac:spMk id="43" creationId="{921B209D-A0B1-49F0-A0E2-74BA485FF639}"/>
          </ac:spMkLst>
        </pc:spChg>
        <pc:spChg chg="del">
          <ac:chgData name="Siegbert Rudolph" userId="2af4d44886c067cc" providerId="LiveId" clId="{199CF81A-AA7A-42F6-8FF7-DFC0D7B44332}" dt="2021-08-14T13:12:17.649" v="931" actId="478"/>
          <ac:spMkLst>
            <pc:docMk/>
            <pc:sldMk cId="3051152366" sldId="751"/>
            <ac:spMk id="62" creationId="{57CD37FA-183A-415F-A07F-7D8F8DC50FFD}"/>
          </ac:spMkLst>
        </pc:spChg>
        <pc:spChg chg="del">
          <ac:chgData name="Siegbert Rudolph" userId="2af4d44886c067cc" providerId="LiveId" clId="{199CF81A-AA7A-42F6-8FF7-DFC0D7B44332}" dt="2021-08-14T13:12:17.649" v="931" actId="478"/>
          <ac:spMkLst>
            <pc:docMk/>
            <pc:sldMk cId="3051152366" sldId="751"/>
            <ac:spMk id="66" creationId="{9D394B1F-99AF-4901-99AF-C780A31D37B3}"/>
          </ac:spMkLst>
        </pc:spChg>
        <pc:spChg chg="del">
          <ac:chgData name="Siegbert Rudolph" userId="2af4d44886c067cc" providerId="LiveId" clId="{199CF81A-AA7A-42F6-8FF7-DFC0D7B44332}" dt="2021-08-14T13:12:17.649" v="931" actId="478"/>
          <ac:spMkLst>
            <pc:docMk/>
            <pc:sldMk cId="3051152366" sldId="751"/>
            <ac:spMk id="70" creationId="{C2B3CAE3-5383-4C01-93C8-0B7DC996A313}"/>
          </ac:spMkLst>
        </pc:spChg>
        <pc:spChg chg="del">
          <ac:chgData name="Siegbert Rudolph" userId="2af4d44886c067cc" providerId="LiveId" clId="{199CF81A-AA7A-42F6-8FF7-DFC0D7B44332}" dt="2021-08-14T13:12:17.649" v="931" actId="478"/>
          <ac:spMkLst>
            <pc:docMk/>
            <pc:sldMk cId="3051152366" sldId="751"/>
            <ac:spMk id="74" creationId="{27056650-CB0F-424F-A32D-89E0E28EAEBE}"/>
          </ac:spMkLst>
        </pc:spChg>
        <pc:spChg chg="del">
          <ac:chgData name="Siegbert Rudolph" userId="2af4d44886c067cc" providerId="LiveId" clId="{199CF81A-AA7A-42F6-8FF7-DFC0D7B44332}" dt="2021-08-14T13:12:17.649" v="931" actId="478"/>
          <ac:spMkLst>
            <pc:docMk/>
            <pc:sldMk cId="3051152366" sldId="751"/>
            <ac:spMk id="80" creationId="{E10829CC-0FE6-465B-B1F0-90097407CCFD}"/>
          </ac:spMkLst>
        </pc:spChg>
        <pc:spChg chg="del">
          <ac:chgData name="Siegbert Rudolph" userId="2af4d44886c067cc" providerId="LiveId" clId="{199CF81A-AA7A-42F6-8FF7-DFC0D7B44332}" dt="2021-08-14T13:12:17.649" v="931" actId="478"/>
          <ac:spMkLst>
            <pc:docMk/>
            <pc:sldMk cId="3051152366" sldId="751"/>
            <ac:spMk id="81" creationId="{AA08EFFB-B8FA-47A6-985B-FA4E0CBB32C4}"/>
          </ac:spMkLst>
        </pc:spChg>
        <pc:picChg chg="del">
          <ac:chgData name="Siegbert Rudolph" userId="2af4d44886c067cc" providerId="LiveId" clId="{199CF81A-AA7A-42F6-8FF7-DFC0D7B44332}" dt="2021-08-14T13:12:17.649" v="931" actId="478"/>
          <ac:picMkLst>
            <pc:docMk/>
            <pc:sldMk cId="3051152366" sldId="751"/>
            <ac:picMk id="5" creationId="{2DDACA14-6DED-428C-9A30-4A0BAB8F942B}"/>
          </ac:picMkLst>
        </pc:picChg>
        <pc:picChg chg="del">
          <ac:chgData name="Siegbert Rudolph" userId="2af4d44886c067cc" providerId="LiveId" clId="{199CF81A-AA7A-42F6-8FF7-DFC0D7B44332}" dt="2021-08-14T13:12:17.649" v="931" actId="478"/>
          <ac:picMkLst>
            <pc:docMk/>
            <pc:sldMk cId="3051152366" sldId="751"/>
            <ac:picMk id="6" creationId="{53B3DFEA-1AB4-450A-8879-3B2A33DBD22B}"/>
          </ac:picMkLst>
        </pc:picChg>
        <pc:picChg chg="del">
          <ac:chgData name="Siegbert Rudolph" userId="2af4d44886c067cc" providerId="LiveId" clId="{199CF81A-AA7A-42F6-8FF7-DFC0D7B44332}" dt="2021-08-14T13:12:17.649" v="931" actId="478"/>
          <ac:picMkLst>
            <pc:docMk/>
            <pc:sldMk cId="3051152366" sldId="751"/>
            <ac:picMk id="8" creationId="{B22FEE04-59E7-44DB-B64D-86D8277A1E34}"/>
          </ac:picMkLst>
        </pc:picChg>
        <pc:picChg chg="del">
          <ac:chgData name="Siegbert Rudolph" userId="2af4d44886c067cc" providerId="LiveId" clId="{199CF81A-AA7A-42F6-8FF7-DFC0D7B44332}" dt="2021-08-14T13:12:17.649" v="931" actId="478"/>
          <ac:picMkLst>
            <pc:docMk/>
            <pc:sldMk cId="3051152366" sldId="751"/>
            <ac:picMk id="15" creationId="{793E60B6-5F7F-4342-85AE-EC525EA9B636}"/>
          </ac:picMkLst>
        </pc:picChg>
        <pc:picChg chg="del">
          <ac:chgData name="Siegbert Rudolph" userId="2af4d44886c067cc" providerId="LiveId" clId="{199CF81A-AA7A-42F6-8FF7-DFC0D7B44332}" dt="2021-08-14T13:12:17.649" v="931" actId="478"/>
          <ac:picMkLst>
            <pc:docMk/>
            <pc:sldMk cId="3051152366" sldId="751"/>
            <ac:picMk id="24" creationId="{24D852FB-ED6C-4885-8A4F-5896FB5CDC79}"/>
          </ac:picMkLst>
        </pc:picChg>
        <pc:picChg chg="del">
          <ac:chgData name="Siegbert Rudolph" userId="2af4d44886c067cc" providerId="LiveId" clId="{199CF81A-AA7A-42F6-8FF7-DFC0D7B44332}" dt="2021-08-14T13:12:17.649" v="931" actId="478"/>
          <ac:picMkLst>
            <pc:docMk/>
            <pc:sldMk cId="3051152366" sldId="751"/>
            <ac:picMk id="29" creationId="{D97132BA-DDB0-4145-A5CF-DB73EB86CEDA}"/>
          </ac:picMkLst>
        </pc:picChg>
        <pc:picChg chg="del">
          <ac:chgData name="Siegbert Rudolph" userId="2af4d44886c067cc" providerId="LiveId" clId="{199CF81A-AA7A-42F6-8FF7-DFC0D7B44332}" dt="2021-08-14T13:12:17.649" v="931" actId="478"/>
          <ac:picMkLst>
            <pc:docMk/>
            <pc:sldMk cId="3051152366" sldId="751"/>
            <ac:picMk id="30" creationId="{4926482B-D01E-4AEC-9CF1-CEB1FAFA3BD4}"/>
          </ac:picMkLst>
        </pc:picChg>
        <pc:picChg chg="del">
          <ac:chgData name="Siegbert Rudolph" userId="2af4d44886c067cc" providerId="LiveId" clId="{199CF81A-AA7A-42F6-8FF7-DFC0D7B44332}" dt="2021-08-14T13:12:17.649" v="931" actId="478"/>
          <ac:picMkLst>
            <pc:docMk/>
            <pc:sldMk cId="3051152366" sldId="751"/>
            <ac:picMk id="34" creationId="{8E911286-CBB2-4C6A-8E24-566DFA7EEDAD}"/>
          </ac:picMkLst>
        </pc:picChg>
        <pc:picChg chg="del">
          <ac:chgData name="Siegbert Rudolph" userId="2af4d44886c067cc" providerId="LiveId" clId="{199CF81A-AA7A-42F6-8FF7-DFC0D7B44332}" dt="2021-08-14T13:12:20.644" v="932" actId="478"/>
          <ac:picMkLst>
            <pc:docMk/>
            <pc:sldMk cId="3051152366" sldId="751"/>
            <ac:picMk id="35" creationId="{A7DD34DF-8594-4CC8-8CBA-0B4DD5F5E6D6}"/>
          </ac:picMkLst>
        </pc:picChg>
        <pc:picChg chg="add mod">
          <ac:chgData name="Siegbert Rudolph" userId="2af4d44886c067cc" providerId="LiveId" clId="{199CF81A-AA7A-42F6-8FF7-DFC0D7B44332}" dt="2021-08-14T14:45:43.917" v="2871"/>
          <ac:picMkLst>
            <pc:docMk/>
            <pc:sldMk cId="3051152366" sldId="751"/>
            <ac:picMk id="39" creationId="{3EC301AD-010B-44D6-B9C6-2A0E5B108E64}"/>
          </ac:picMkLst>
        </pc:picChg>
        <pc:picChg chg="add mod">
          <ac:chgData name="Siegbert Rudolph" userId="2af4d44886c067cc" providerId="LiveId" clId="{199CF81A-AA7A-42F6-8FF7-DFC0D7B44332}" dt="2021-08-14T14:47:26.494" v="2905" actId="1036"/>
          <ac:picMkLst>
            <pc:docMk/>
            <pc:sldMk cId="3051152366" sldId="751"/>
            <ac:picMk id="40" creationId="{5DC41ED0-623B-4EB0-8986-3328D4402900}"/>
          </ac:picMkLst>
        </pc:picChg>
        <pc:picChg chg="add mod">
          <ac:chgData name="Siegbert Rudolph" userId="2af4d44886c067cc" providerId="LiveId" clId="{199CF81A-AA7A-42F6-8FF7-DFC0D7B44332}" dt="2021-08-14T14:47:26.494" v="2905" actId="1036"/>
          <ac:picMkLst>
            <pc:docMk/>
            <pc:sldMk cId="3051152366" sldId="751"/>
            <ac:picMk id="41" creationId="{2F9A91E4-695A-4155-A831-D4E6B4674558}"/>
          </ac:picMkLst>
        </pc:picChg>
        <pc:picChg chg="del">
          <ac:chgData name="Siegbert Rudolph" userId="2af4d44886c067cc" providerId="LiveId" clId="{199CF81A-AA7A-42F6-8FF7-DFC0D7B44332}" dt="2021-08-14T13:12:17.649" v="931" actId="478"/>
          <ac:picMkLst>
            <pc:docMk/>
            <pc:sldMk cId="3051152366" sldId="751"/>
            <ac:picMk id="61" creationId="{5DC04257-7C31-497D-ABF5-59781859F80E}"/>
          </ac:picMkLst>
        </pc:picChg>
        <pc:picChg chg="del">
          <ac:chgData name="Siegbert Rudolph" userId="2af4d44886c067cc" providerId="LiveId" clId="{199CF81A-AA7A-42F6-8FF7-DFC0D7B44332}" dt="2021-08-14T13:12:17.649" v="931" actId="478"/>
          <ac:picMkLst>
            <pc:docMk/>
            <pc:sldMk cId="3051152366" sldId="751"/>
            <ac:picMk id="69" creationId="{B4D8E1D1-B9D9-4E60-B4FE-259A82F1B954}"/>
          </ac:picMkLst>
        </pc:picChg>
      </pc:sldChg>
      <pc:sldChg chg="delSp del modAnim">
        <pc:chgData name="Siegbert Rudolph" userId="2af4d44886c067cc" providerId="LiveId" clId="{199CF81A-AA7A-42F6-8FF7-DFC0D7B44332}" dt="2021-08-14T14:47:56.441" v="2917" actId="47"/>
        <pc:sldMkLst>
          <pc:docMk/>
          <pc:sldMk cId="3224344042" sldId="752"/>
        </pc:sldMkLst>
        <pc:spChg chg="del">
          <ac:chgData name="Siegbert Rudolph" userId="2af4d44886c067cc" providerId="LiveId" clId="{199CF81A-AA7A-42F6-8FF7-DFC0D7B44332}" dt="2021-08-14T13:12:28.649" v="934" actId="478"/>
          <ac:spMkLst>
            <pc:docMk/>
            <pc:sldMk cId="3224344042" sldId="752"/>
            <ac:spMk id="3" creationId="{326C6BFF-B31A-438F-96FF-5D69053A2048}"/>
          </ac:spMkLst>
        </pc:spChg>
        <pc:spChg chg="del">
          <ac:chgData name="Siegbert Rudolph" userId="2af4d44886c067cc" providerId="LiveId" clId="{199CF81A-AA7A-42F6-8FF7-DFC0D7B44332}" dt="2021-08-14T13:12:28.649" v="934" actId="478"/>
          <ac:spMkLst>
            <pc:docMk/>
            <pc:sldMk cId="3224344042" sldId="752"/>
            <ac:spMk id="23" creationId="{DCAE7397-DA21-4D9F-B154-BC75292A0EB6}"/>
          </ac:spMkLst>
        </pc:spChg>
        <pc:spChg chg="del">
          <ac:chgData name="Siegbert Rudolph" userId="2af4d44886c067cc" providerId="LiveId" clId="{199CF81A-AA7A-42F6-8FF7-DFC0D7B44332}" dt="2021-08-14T13:12:28.649" v="934" actId="478"/>
          <ac:spMkLst>
            <pc:docMk/>
            <pc:sldMk cId="3224344042" sldId="752"/>
            <ac:spMk id="27" creationId="{0549B437-7C13-459B-810E-611AC52E36FC}"/>
          </ac:spMkLst>
        </pc:spChg>
        <pc:spChg chg="del">
          <ac:chgData name="Siegbert Rudolph" userId="2af4d44886c067cc" providerId="LiveId" clId="{199CF81A-AA7A-42F6-8FF7-DFC0D7B44332}" dt="2021-08-14T13:12:28.649" v="934" actId="478"/>
          <ac:spMkLst>
            <pc:docMk/>
            <pc:sldMk cId="3224344042" sldId="752"/>
            <ac:spMk id="28" creationId="{F0016EFB-6BFB-4810-9AF0-9E7171CC6699}"/>
          </ac:spMkLst>
        </pc:spChg>
        <pc:spChg chg="del">
          <ac:chgData name="Siegbert Rudolph" userId="2af4d44886c067cc" providerId="LiveId" clId="{199CF81A-AA7A-42F6-8FF7-DFC0D7B44332}" dt="2021-08-14T13:12:28.649" v="934" actId="478"/>
          <ac:spMkLst>
            <pc:docMk/>
            <pc:sldMk cId="3224344042" sldId="752"/>
            <ac:spMk id="31" creationId="{40F24699-5845-4E98-B09A-552EBA20175F}"/>
          </ac:spMkLst>
        </pc:spChg>
        <pc:spChg chg="del">
          <ac:chgData name="Siegbert Rudolph" userId="2af4d44886c067cc" providerId="LiveId" clId="{199CF81A-AA7A-42F6-8FF7-DFC0D7B44332}" dt="2021-08-14T13:12:28.649" v="934" actId="478"/>
          <ac:spMkLst>
            <pc:docMk/>
            <pc:sldMk cId="3224344042" sldId="752"/>
            <ac:spMk id="33" creationId="{D74C5EB6-41D9-4622-AA54-ADC5F05905CA}"/>
          </ac:spMkLst>
        </pc:spChg>
        <pc:spChg chg="del">
          <ac:chgData name="Siegbert Rudolph" userId="2af4d44886c067cc" providerId="LiveId" clId="{199CF81A-AA7A-42F6-8FF7-DFC0D7B44332}" dt="2021-08-14T13:12:28.649" v="934" actId="478"/>
          <ac:spMkLst>
            <pc:docMk/>
            <pc:sldMk cId="3224344042" sldId="752"/>
            <ac:spMk id="36" creationId="{C2F2E6E7-1F22-4DA4-930B-5F016CC11940}"/>
          </ac:spMkLst>
        </pc:spChg>
        <pc:spChg chg="del">
          <ac:chgData name="Siegbert Rudolph" userId="2af4d44886c067cc" providerId="LiveId" clId="{199CF81A-AA7A-42F6-8FF7-DFC0D7B44332}" dt="2021-08-14T13:12:28.649" v="934" actId="478"/>
          <ac:spMkLst>
            <pc:docMk/>
            <pc:sldMk cId="3224344042" sldId="752"/>
            <ac:spMk id="37" creationId="{8FDCE2ED-6264-4F74-8EEC-803E1F5553A2}"/>
          </ac:spMkLst>
        </pc:spChg>
        <pc:spChg chg="del">
          <ac:chgData name="Siegbert Rudolph" userId="2af4d44886c067cc" providerId="LiveId" clId="{199CF81A-AA7A-42F6-8FF7-DFC0D7B44332}" dt="2021-08-14T13:12:28.649" v="934" actId="478"/>
          <ac:spMkLst>
            <pc:docMk/>
            <pc:sldMk cId="3224344042" sldId="752"/>
            <ac:spMk id="42" creationId="{AFECF7AC-FE9E-4C71-9DB4-B8D9A954E9C2}"/>
          </ac:spMkLst>
        </pc:spChg>
        <pc:spChg chg="del">
          <ac:chgData name="Siegbert Rudolph" userId="2af4d44886c067cc" providerId="LiveId" clId="{199CF81A-AA7A-42F6-8FF7-DFC0D7B44332}" dt="2021-08-14T13:12:28.649" v="934" actId="478"/>
          <ac:spMkLst>
            <pc:docMk/>
            <pc:sldMk cId="3224344042" sldId="752"/>
            <ac:spMk id="43" creationId="{FBC65947-29D1-44C0-9327-5428CFFA779E}"/>
          </ac:spMkLst>
        </pc:spChg>
        <pc:spChg chg="del">
          <ac:chgData name="Siegbert Rudolph" userId="2af4d44886c067cc" providerId="LiveId" clId="{199CF81A-AA7A-42F6-8FF7-DFC0D7B44332}" dt="2021-08-14T13:12:28.649" v="934" actId="478"/>
          <ac:spMkLst>
            <pc:docMk/>
            <pc:sldMk cId="3224344042" sldId="752"/>
            <ac:spMk id="44" creationId="{1E033B4C-4731-4D84-AC69-51CB7DBDE289}"/>
          </ac:spMkLst>
        </pc:spChg>
        <pc:spChg chg="del">
          <ac:chgData name="Siegbert Rudolph" userId="2af4d44886c067cc" providerId="LiveId" clId="{199CF81A-AA7A-42F6-8FF7-DFC0D7B44332}" dt="2021-08-14T13:12:28.649" v="934" actId="478"/>
          <ac:spMkLst>
            <pc:docMk/>
            <pc:sldMk cId="3224344042" sldId="752"/>
            <ac:spMk id="45" creationId="{2C1D60CD-D9ED-4F8E-9645-A8C5F6130AF6}"/>
          </ac:spMkLst>
        </pc:spChg>
        <pc:spChg chg="del">
          <ac:chgData name="Siegbert Rudolph" userId="2af4d44886c067cc" providerId="LiveId" clId="{199CF81A-AA7A-42F6-8FF7-DFC0D7B44332}" dt="2021-08-14T13:12:28.649" v="934" actId="478"/>
          <ac:spMkLst>
            <pc:docMk/>
            <pc:sldMk cId="3224344042" sldId="752"/>
            <ac:spMk id="46" creationId="{F35E928E-B2F3-409B-B08D-CE2FB820E1DF}"/>
          </ac:spMkLst>
        </pc:spChg>
        <pc:spChg chg="del">
          <ac:chgData name="Siegbert Rudolph" userId="2af4d44886c067cc" providerId="LiveId" clId="{199CF81A-AA7A-42F6-8FF7-DFC0D7B44332}" dt="2021-08-14T13:12:28.649" v="934" actId="478"/>
          <ac:spMkLst>
            <pc:docMk/>
            <pc:sldMk cId="3224344042" sldId="752"/>
            <ac:spMk id="47" creationId="{B2BB0436-D934-4376-8ACB-4E148A3883A3}"/>
          </ac:spMkLst>
        </pc:spChg>
        <pc:spChg chg="del">
          <ac:chgData name="Siegbert Rudolph" userId="2af4d44886c067cc" providerId="LiveId" clId="{199CF81A-AA7A-42F6-8FF7-DFC0D7B44332}" dt="2021-08-14T13:12:28.649" v="934" actId="478"/>
          <ac:spMkLst>
            <pc:docMk/>
            <pc:sldMk cId="3224344042" sldId="752"/>
            <ac:spMk id="49" creationId="{2E3B492E-D484-4444-8F76-4CD53475374D}"/>
          </ac:spMkLst>
        </pc:spChg>
        <pc:spChg chg="del">
          <ac:chgData name="Siegbert Rudolph" userId="2af4d44886c067cc" providerId="LiveId" clId="{199CF81A-AA7A-42F6-8FF7-DFC0D7B44332}" dt="2021-08-14T13:12:28.649" v="934" actId="478"/>
          <ac:spMkLst>
            <pc:docMk/>
            <pc:sldMk cId="3224344042" sldId="752"/>
            <ac:spMk id="50" creationId="{54291FD6-151E-48ED-B535-97012ED959AD}"/>
          </ac:spMkLst>
        </pc:spChg>
        <pc:spChg chg="del">
          <ac:chgData name="Siegbert Rudolph" userId="2af4d44886c067cc" providerId="LiveId" clId="{199CF81A-AA7A-42F6-8FF7-DFC0D7B44332}" dt="2021-08-14T13:12:28.649" v="934" actId="478"/>
          <ac:spMkLst>
            <pc:docMk/>
            <pc:sldMk cId="3224344042" sldId="752"/>
            <ac:spMk id="51" creationId="{25AB3306-9E39-4443-87DE-1175CFE2B4C2}"/>
          </ac:spMkLst>
        </pc:spChg>
        <pc:spChg chg="del">
          <ac:chgData name="Siegbert Rudolph" userId="2af4d44886c067cc" providerId="LiveId" clId="{199CF81A-AA7A-42F6-8FF7-DFC0D7B44332}" dt="2021-08-14T13:12:28.649" v="934" actId="478"/>
          <ac:spMkLst>
            <pc:docMk/>
            <pc:sldMk cId="3224344042" sldId="752"/>
            <ac:spMk id="52" creationId="{4D609DC0-7666-4957-9A8B-7062D4E9CC32}"/>
          </ac:spMkLst>
        </pc:spChg>
        <pc:spChg chg="del">
          <ac:chgData name="Siegbert Rudolph" userId="2af4d44886c067cc" providerId="LiveId" clId="{199CF81A-AA7A-42F6-8FF7-DFC0D7B44332}" dt="2021-08-14T13:12:28.649" v="934" actId="478"/>
          <ac:spMkLst>
            <pc:docMk/>
            <pc:sldMk cId="3224344042" sldId="752"/>
            <ac:spMk id="53" creationId="{8FF703F5-037A-44FA-AD7F-06D80017B036}"/>
          </ac:spMkLst>
        </pc:spChg>
        <pc:spChg chg="del">
          <ac:chgData name="Siegbert Rudolph" userId="2af4d44886c067cc" providerId="LiveId" clId="{199CF81A-AA7A-42F6-8FF7-DFC0D7B44332}" dt="2021-08-14T13:12:28.649" v="934" actId="478"/>
          <ac:spMkLst>
            <pc:docMk/>
            <pc:sldMk cId="3224344042" sldId="752"/>
            <ac:spMk id="54" creationId="{6567CFE0-D8D4-4D77-9B98-3BEB6781C45D}"/>
          </ac:spMkLst>
        </pc:spChg>
        <pc:spChg chg="del">
          <ac:chgData name="Siegbert Rudolph" userId="2af4d44886c067cc" providerId="LiveId" clId="{199CF81A-AA7A-42F6-8FF7-DFC0D7B44332}" dt="2021-08-14T13:12:28.649" v="934" actId="478"/>
          <ac:spMkLst>
            <pc:docMk/>
            <pc:sldMk cId="3224344042" sldId="752"/>
            <ac:spMk id="62" creationId="{57CD37FA-183A-415F-A07F-7D8F8DC50FFD}"/>
          </ac:spMkLst>
        </pc:spChg>
        <pc:spChg chg="del">
          <ac:chgData name="Siegbert Rudolph" userId="2af4d44886c067cc" providerId="LiveId" clId="{199CF81A-AA7A-42F6-8FF7-DFC0D7B44332}" dt="2021-08-14T13:12:28.649" v="934" actId="478"/>
          <ac:spMkLst>
            <pc:docMk/>
            <pc:sldMk cId="3224344042" sldId="752"/>
            <ac:spMk id="63" creationId="{3F1B208A-CEED-4D86-8732-590ABE0BAE30}"/>
          </ac:spMkLst>
        </pc:spChg>
        <pc:spChg chg="del">
          <ac:chgData name="Siegbert Rudolph" userId="2af4d44886c067cc" providerId="LiveId" clId="{199CF81A-AA7A-42F6-8FF7-DFC0D7B44332}" dt="2021-08-14T13:12:28.649" v="934" actId="478"/>
          <ac:spMkLst>
            <pc:docMk/>
            <pc:sldMk cId="3224344042" sldId="752"/>
            <ac:spMk id="66" creationId="{9D394B1F-99AF-4901-99AF-C780A31D37B3}"/>
          </ac:spMkLst>
        </pc:spChg>
        <pc:spChg chg="del">
          <ac:chgData name="Siegbert Rudolph" userId="2af4d44886c067cc" providerId="LiveId" clId="{199CF81A-AA7A-42F6-8FF7-DFC0D7B44332}" dt="2021-08-14T13:12:28.649" v="934" actId="478"/>
          <ac:spMkLst>
            <pc:docMk/>
            <pc:sldMk cId="3224344042" sldId="752"/>
            <ac:spMk id="67" creationId="{A8271E4A-BDC7-4792-9679-0811A0D66C0A}"/>
          </ac:spMkLst>
        </pc:spChg>
        <pc:spChg chg="del">
          <ac:chgData name="Siegbert Rudolph" userId="2af4d44886c067cc" providerId="LiveId" clId="{199CF81A-AA7A-42F6-8FF7-DFC0D7B44332}" dt="2021-08-14T13:12:28.649" v="934" actId="478"/>
          <ac:spMkLst>
            <pc:docMk/>
            <pc:sldMk cId="3224344042" sldId="752"/>
            <ac:spMk id="68" creationId="{33335DF5-2B20-4605-97BD-070689C9D3BA}"/>
          </ac:spMkLst>
        </pc:spChg>
        <pc:spChg chg="del">
          <ac:chgData name="Siegbert Rudolph" userId="2af4d44886c067cc" providerId="LiveId" clId="{199CF81A-AA7A-42F6-8FF7-DFC0D7B44332}" dt="2021-08-14T13:12:28.649" v="934" actId="478"/>
          <ac:spMkLst>
            <pc:docMk/>
            <pc:sldMk cId="3224344042" sldId="752"/>
            <ac:spMk id="70" creationId="{C2B3CAE3-5383-4C01-93C8-0B7DC996A313}"/>
          </ac:spMkLst>
        </pc:spChg>
        <pc:spChg chg="del">
          <ac:chgData name="Siegbert Rudolph" userId="2af4d44886c067cc" providerId="LiveId" clId="{199CF81A-AA7A-42F6-8FF7-DFC0D7B44332}" dt="2021-08-14T13:12:28.649" v="934" actId="478"/>
          <ac:spMkLst>
            <pc:docMk/>
            <pc:sldMk cId="3224344042" sldId="752"/>
            <ac:spMk id="71" creationId="{77578F31-B29B-450C-A33D-77C84E9CED59}"/>
          </ac:spMkLst>
        </pc:spChg>
        <pc:spChg chg="del">
          <ac:chgData name="Siegbert Rudolph" userId="2af4d44886c067cc" providerId="LiveId" clId="{199CF81A-AA7A-42F6-8FF7-DFC0D7B44332}" dt="2021-08-14T13:12:28.649" v="934" actId="478"/>
          <ac:spMkLst>
            <pc:docMk/>
            <pc:sldMk cId="3224344042" sldId="752"/>
            <ac:spMk id="72" creationId="{8C26D24F-8035-4AF4-A2D1-AF36029A7ABB}"/>
          </ac:spMkLst>
        </pc:spChg>
        <pc:spChg chg="del">
          <ac:chgData name="Siegbert Rudolph" userId="2af4d44886c067cc" providerId="LiveId" clId="{199CF81A-AA7A-42F6-8FF7-DFC0D7B44332}" dt="2021-08-14T13:12:28.649" v="934" actId="478"/>
          <ac:spMkLst>
            <pc:docMk/>
            <pc:sldMk cId="3224344042" sldId="752"/>
            <ac:spMk id="74" creationId="{27056650-CB0F-424F-A32D-89E0E28EAEBE}"/>
          </ac:spMkLst>
        </pc:spChg>
        <pc:spChg chg="del">
          <ac:chgData name="Siegbert Rudolph" userId="2af4d44886c067cc" providerId="LiveId" clId="{199CF81A-AA7A-42F6-8FF7-DFC0D7B44332}" dt="2021-08-14T13:12:28.649" v="934" actId="478"/>
          <ac:spMkLst>
            <pc:docMk/>
            <pc:sldMk cId="3224344042" sldId="752"/>
            <ac:spMk id="78" creationId="{33A9263A-5FB7-49B3-8F58-F4A9F0480051}"/>
          </ac:spMkLst>
        </pc:spChg>
        <pc:spChg chg="del">
          <ac:chgData name="Siegbert Rudolph" userId="2af4d44886c067cc" providerId="LiveId" clId="{199CF81A-AA7A-42F6-8FF7-DFC0D7B44332}" dt="2021-08-14T13:12:28.649" v="934" actId="478"/>
          <ac:spMkLst>
            <pc:docMk/>
            <pc:sldMk cId="3224344042" sldId="752"/>
            <ac:spMk id="79" creationId="{D95DF3B8-8256-4F6D-A418-D22DDBF5D9C2}"/>
          </ac:spMkLst>
        </pc:spChg>
        <pc:spChg chg="del">
          <ac:chgData name="Siegbert Rudolph" userId="2af4d44886c067cc" providerId="LiveId" clId="{199CF81A-AA7A-42F6-8FF7-DFC0D7B44332}" dt="2021-08-14T13:12:28.649" v="934" actId="478"/>
          <ac:spMkLst>
            <pc:docMk/>
            <pc:sldMk cId="3224344042" sldId="752"/>
            <ac:spMk id="80" creationId="{E10829CC-0FE6-465B-B1F0-90097407CCFD}"/>
          </ac:spMkLst>
        </pc:spChg>
        <pc:spChg chg="del">
          <ac:chgData name="Siegbert Rudolph" userId="2af4d44886c067cc" providerId="LiveId" clId="{199CF81A-AA7A-42F6-8FF7-DFC0D7B44332}" dt="2021-08-14T13:12:28.649" v="934" actId="478"/>
          <ac:spMkLst>
            <pc:docMk/>
            <pc:sldMk cId="3224344042" sldId="752"/>
            <ac:spMk id="81" creationId="{AA08EFFB-B8FA-47A6-985B-FA4E0CBB32C4}"/>
          </ac:spMkLst>
        </pc:spChg>
        <pc:spChg chg="del">
          <ac:chgData name="Siegbert Rudolph" userId="2af4d44886c067cc" providerId="LiveId" clId="{199CF81A-AA7A-42F6-8FF7-DFC0D7B44332}" dt="2021-08-14T13:12:28.649" v="934" actId="478"/>
          <ac:spMkLst>
            <pc:docMk/>
            <pc:sldMk cId="3224344042" sldId="752"/>
            <ac:spMk id="82" creationId="{D045E380-AA7F-4FAC-B262-DB15FF9449A6}"/>
          </ac:spMkLst>
        </pc:spChg>
        <pc:picChg chg="del">
          <ac:chgData name="Siegbert Rudolph" userId="2af4d44886c067cc" providerId="LiveId" clId="{199CF81A-AA7A-42F6-8FF7-DFC0D7B44332}" dt="2021-08-14T13:12:28.649" v="934" actId="478"/>
          <ac:picMkLst>
            <pc:docMk/>
            <pc:sldMk cId="3224344042" sldId="752"/>
            <ac:picMk id="5" creationId="{2DDACA14-6DED-428C-9A30-4A0BAB8F942B}"/>
          </ac:picMkLst>
        </pc:picChg>
        <pc:picChg chg="del">
          <ac:chgData name="Siegbert Rudolph" userId="2af4d44886c067cc" providerId="LiveId" clId="{199CF81A-AA7A-42F6-8FF7-DFC0D7B44332}" dt="2021-08-14T13:12:28.649" v="934" actId="478"/>
          <ac:picMkLst>
            <pc:docMk/>
            <pc:sldMk cId="3224344042" sldId="752"/>
            <ac:picMk id="6" creationId="{53B3DFEA-1AB4-450A-8879-3B2A33DBD22B}"/>
          </ac:picMkLst>
        </pc:picChg>
        <pc:picChg chg="del">
          <ac:chgData name="Siegbert Rudolph" userId="2af4d44886c067cc" providerId="LiveId" clId="{199CF81A-AA7A-42F6-8FF7-DFC0D7B44332}" dt="2021-08-14T13:12:28.649" v="934" actId="478"/>
          <ac:picMkLst>
            <pc:docMk/>
            <pc:sldMk cId="3224344042" sldId="752"/>
            <ac:picMk id="8" creationId="{B22FEE04-59E7-44DB-B64D-86D8277A1E34}"/>
          </ac:picMkLst>
        </pc:picChg>
        <pc:picChg chg="del">
          <ac:chgData name="Siegbert Rudolph" userId="2af4d44886c067cc" providerId="LiveId" clId="{199CF81A-AA7A-42F6-8FF7-DFC0D7B44332}" dt="2021-08-14T13:12:28.649" v="934" actId="478"/>
          <ac:picMkLst>
            <pc:docMk/>
            <pc:sldMk cId="3224344042" sldId="752"/>
            <ac:picMk id="15" creationId="{793E60B6-5F7F-4342-85AE-EC525EA9B636}"/>
          </ac:picMkLst>
        </pc:picChg>
        <pc:picChg chg="del">
          <ac:chgData name="Siegbert Rudolph" userId="2af4d44886c067cc" providerId="LiveId" clId="{199CF81A-AA7A-42F6-8FF7-DFC0D7B44332}" dt="2021-08-14T13:12:28.649" v="934" actId="478"/>
          <ac:picMkLst>
            <pc:docMk/>
            <pc:sldMk cId="3224344042" sldId="752"/>
            <ac:picMk id="24" creationId="{24D852FB-ED6C-4885-8A4F-5896FB5CDC79}"/>
          </ac:picMkLst>
        </pc:picChg>
        <pc:picChg chg="del">
          <ac:chgData name="Siegbert Rudolph" userId="2af4d44886c067cc" providerId="LiveId" clId="{199CF81A-AA7A-42F6-8FF7-DFC0D7B44332}" dt="2021-08-14T13:12:28.649" v="934" actId="478"/>
          <ac:picMkLst>
            <pc:docMk/>
            <pc:sldMk cId="3224344042" sldId="752"/>
            <ac:picMk id="29" creationId="{D97132BA-DDB0-4145-A5CF-DB73EB86CEDA}"/>
          </ac:picMkLst>
        </pc:picChg>
        <pc:picChg chg="del">
          <ac:chgData name="Siegbert Rudolph" userId="2af4d44886c067cc" providerId="LiveId" clId="{199CF81A-AA7A-42F6-8FF7-DFC0D7B44332}" dt="2021-08-14T13:12:28.649" v="934" actId="478"/>
          <ac:picMkLst>
            <pc:docMk/>
            <pc:sldMk cId="3224344042" sldId="752"/>
            <ac:picMk id="30" creationId="{4926482B-D01E-4AEC-9CF1-CEB1FAFA3BD4}"/>
          </ac:picMkLst>
        </pc:picChg>
        <pc:picChg chg="del">
          <ac:chgData name="Siegbert Rudolph" userId="2af4d44886c067cc" providerId="LiveId" clId="{199CF81A-AA7A-42F6-8FF7-DFC0D7B44332}" dt="2021-08-14T13:12:28.649" v="934" actId="478"/>
          <ac:picMkLst>
            <pc:docMk/>
            <pc:sldMk cId="3224344042" sldId="752"/>
            <ac:picMk id="34" creationId="{8E911286-CBB2-4C6A-8E24-566DFA7EEDAD}"/>
          </ac:picMkLst>
        </pc:picChg>
        <pc:picChg chg="del">
          <ac:chgData name="Siegbert Rudolph" userId="2af4d44886c067cc" providerId="LiveId" clId="{199CF81A-AA7A-42F6-8FF7-DFC0D7B44332}" dt="2021-08-14T13:12:28.649" v="934" actId="478"/>
          <ac:picMkLst>
            <pc:docMk/>
            <pc:sldMk cId="3224344042" sldId="752"/>
            <ac:picMk id="35" creationId="{A7DD34DF-8594-4CC8-8CBA-0B4DD5F5E6D6}"/>
          </ac:picMkLst>
        </pc:picChg>
        <pc:picChg chg="del">
          <ac:chgData name="Siegbert Rudolph" userId="2af4d44886c067cc" providerId="LiveId" clId="{199CF81A-AA7A-42F6-8FF7-DFC0D7B44332}" dt="2021-08-14T13:12:28.649" v="934" actId="478"/>
          <ac:picMkLst>
            <pc:docMk/>
            <pc:sldMk cId="3224344042" sldId="752"/>
            <ac:picMk id="61" creationId="{5DC04257-7C31-497D-ABF5-59781859F80E}"/>
          </ac:picMkLst>
        </pc:picChg>
        <pc:picChg chg="del">
          <ac:chgData name="Siegbert Rudolph" userId="2af4d44886c067cc" providerId="LiveId" clId="{199CF81A-AA7A-42F6-8FF7-DFC0D7B44332}" dt="2021-08-14T13:12:28.649" v="934" actId="478"/>
          <ac:picMkLst>
            <pc:docMk/>
            <pc:sldMk cId="3224344042" sldId="752"/>
            <ac:picMk id="69" creationId="{B4D8E1D1-B9D9-4E60-B4FE-259A82F1B954}"/>
          </ac:picMkLst>
        </pc:picChg>
      </pc:sldChg>
      <pc:sldChg chg="del">
        <pc:chgData name="Siegbert Rudolph" userId="2af4d44886c067cc" providerId="LiveId" clId="{199CF81A-AA7A-42F6-8FF7-DFC0D7B44332}" dt="2021-08-14T13:12:53.488" v="935" actId="47"/>
        <pc:sldMkLst>
          <pc:docMk/>
          <pc:sldMk cId="18151139" sldId="754"/>
        </pc:sldMkLst>
      </pc:sldChg>
      <pc:sldChg chg="del">
        <pc:chgData name="Siegbert Rudolph" userId="2af4d44886c067cc" providerId="LiveId" clId="{199CF81A-AA7A-42F6-8FF7-DFC0D7B44332}" dt="2021-08-14T13:12:53.488" v="935" actId="47"/>
        <pc:sldMkLst>
          <pc:docMk/>
          <pc:sldMk cId="3042144359" sldId="755"/>
        </pc:sldMkLst>
      </pc:sldChg>
      <pc:sldChg chg="del">
        <pc:chgData name="Siegbert Rudolph" userId="2af4d44886c067cc" providerId="LiveId" clId="{199CF81A-AA7A-42F6-8FF7-DFC0D7B44332}" dt="2021-08-14T13:12:53.488" v="935" actId="47"/>
        <pc:sldMkLst>
          <pc:docMk/>
          <pc:sldMk cId="4185457477" sldId="757"/>
        </pc:sldMkLst>
      </pc:sldChg>
      <pc:sldChg chg="del">
        <pc:chgData name="Siegbert Rudolph" userId="2af4d44886c067cc" providerId="LiveId" clId="{199CF81A-AA7A-42F6-8FF7-DFC0D7B44332}" dt="2021-08-14T13:12:53.488" v="935" actId="47"/>
        <pc:sldMkLst>
          <pc:docMk/>
          <pc:sldMk cId="44009408" sldId="758"/>
        </pc:sldMkLst>
      </pc:sldChg>
      <pc:sldChg chg="del">
        <pc:chgData name="Siegbert Rudolph" userId="2af4d44886c067cc" providerId="LiveId" clId="{199CF81A-AA7A-42F6-8FF7-DFC0D7B44332}" dt="2021-08-14T13:12:53.488" v="935" actId="47"/>
        <pc:sldMkLst>
          <pc:docMk/>
          <pc:sldMk cId="2333052774" sldId="759"/>
        </pc:sldMkLst>
      </pc:sldChg>
      <pc:sldChg chg="del">
        <pc:chgData name="Siegbert Rudolph" userId="2af4d44886c067cc" providerId="LiveId" clId="{199CF81A-AA7A-42F6-8FF7-DFC0D7B44332}" dt="2021-08-14T13:12:53.488" v="935" actId="47"/>
        <pc:sldMkLst>
          <pc:docMk/>
          <pc:sldMk cId="2858797334" sldId="760"/>
        </pc:sldMkLst>
      </pc:sldChg>
      <pc:sldChg chg="del">
        <pc:chgData name="Siegbert Rudolph" userId="2af4d44886c067cc" providerId="LiveId" clId="{199CF81A-AA7A-42F6-8FF7-DFC0D7B44332}" dt="2021-08-14T13:12:53.488" v="935" actId="47"/>
        <pc:sldMkLst>
          <pc:docMk/>
          <pc:sldMk cId="2911271203" sldId="761"/>
        </pc:sldMkLst>
      </pc:sldChg>
      <pc:sldChg chg="del">
        <pc:chgData name="Siegbert Rudolph" userId="2af4d44886c067cc" providerId="LiveId" clId="{199CF81A-AA7A-42F6-8FF7-DFC0D7B44332}" dt="2021-08-14T13:12:53.488" v="935" actId="47"/>
        <pc:sldMkLst>
          <pc:docMk/>
          <pc:sldMk cId="3173166520" sldId="763"/>
        </pc:sldMkLst>
      </pc:sldChg>
      <pc:sldChg chg="del">
        <pc:chgData name="Siegbert Rudolph" userId="2af4d44886c067cc" providerId="LiveId" clId="{199CF81A-AA7A-42F6-8FF7-DFC0D7B44332}" dt="2021-08-14T13:12:53.488" v="935" actId="47"/>
        <pc:sldMkLst>
          <pc:docMk/>
          <pc:sldMk cId="421307645" sldId="765"/>
        </pc:sldMkLst>
      </pc:sldChg>
      <pc:sldChg chg="del">
        <pc:chgData name="Siegbert Rudolph" userId="2af4d44886c067cc" providerId="LiveId" clId="{199CF81A-AA7A-42F6-8FF7-DFC0D7B44332}" dt="2021-08-14T13:12:53.488" v="935" actId="47"/>
        <pc:sldMkLst>
          <pc:docMk/>
          <pc:sldMk cId="2187363816" sldId="766"/>
        </pc:sldMkLst>
      </pc:sldChg>
      <pc:sldChg chg="del">
        <pc:chgData name="Siegbert Rudolph" userId="2af4d44886c067cc" providerId="LiveId" clId="{199CF81A-AA7A-42F6-8FF7-DFC0D7B44332}" dt="2021-08-14T13:12:53.488" v="935" actId="47"/>
        <pc:sldMkLst>
          <pc:docMk/>
          <pc:sldMk cId="4208940705" sldId="768"/>
        </pc:sldMkLst>
      </pc:sldChg>
      <pc:sldChg chg="del">
        <pc:chgData name="Siegbert Rudolph" userId="2af4d44886c067cc" providerId="LiveId" clId="{199CF81A-AA7A-42F6-8FF7-DFC0D7B44332}" dt="2021-08-14T13:12:53.488" v="935" actId="47"/>
        <pc:sldMkLst>
          <pc:docMk/>
          <pc:sldMk cId="76750008" sldId="769"/>
        </pc:sldMkLst>
      </pc:sldChg>
      <pc:sldChg chg="del">
        <pc:chgData name="Siegbert Rudolph" userId="2af4d44886c067cc" providerId="LiveId" clId="{199CF81A-AA7A-42F6-8FF7-DFC0D7B44332}" dt="2021-08-14T13:12:53.488" v="935" actId="47"/>
        <pc:sldMkLst>
          <pc:docMk/>
          <pc:sldMk cId="387603310" sldId="770"/>
        </pc:sldMkLst>
      </pc:sldChg>
      <pc:sldChg chg="del">
        <pc:chgData name="Siegbert Rudolph" userId="2af4d44886c067cc" providerId="LiveId" clId="{199CF81A-AA7A-42F6-8FF7-DFC0D7B44332}" dt="2021-08-14T13:12:53.488" v="935" actId="47"/>
        <pc:sldMkLst>
          <pc:docMk/>
          <pc:sldMk cId="2439299482" sldId="772"/>
        </pc:sldMkLst>
      </pc:sldChg>
      <pc:sldChg chg="del">
        <pc:chgData name="Siegbert Rudolph" userId="2af4d44886c067cc" providerId="LiveId" clId="{199CF81A-AA7A-42F6-8FF7-DFC0D7B44332}" dt="2021-08-14T13:12:53.488" v="935" actId="47"/>
        <pc:sldMkLst>
          <pc:docMk/>
          <pc:sldMk cId="3633872740" sldId="773"/>
        </pc:sldMkLst>
      </pc:sldChg>
      <pc:sldChg chg="del">
        <pc:chgData name="Siegbert Rudolph" userId="2af4d44886c067cc" providerId="LiveId" clId="{199CF81A-AA7A-42F6-8FF7-DFC0D7B44332}" dt="2021-08-14T13:12:53.488" v="935" actId="47"/>
        <pc:sldMkLst>
          <pc:docMk/>
          <pc:sldMk cId="3162421932" sldId="774"/>
        </pc:sldMkLst>
      </pc:sldChg>
      <pc:sldChg chg="del">
        <pc:chgData name="Siegbert Rudolph" userId="2af4d44886c067cc" providerId="LiveId" clId="{199CF81A-AA7A-42F6-8FF7-DFC0D7B44332}" dt="2021-08-14T13:12:53.488" v="935" actId="47"/>
        <pc:sldMkLst>
          <pc:docMk/>
          <pc:sldMk cId="3973206035" sldId="776"/>
        </pc:sldMkLst>
      </pc:sldChg>
      <pc:sldChg chg="del">
        <pc:chgData name="Siegbert Rudolph" userId="2af4d44886c067cc" providerId="LiveId" clId="{199CF81A-AA7A-42F6-8FF7-DFC0D7B44332}" dt="2021-08-14T13:12:53.488" v="935" actId="47"/>
        <pc:sldMkLst>
          <pc:docMk/>
          <pc:sldMk cId="2139579433" sldId="777"/>
        </pc:sldMkLst>
      </pc:sldChg>
      <pc:sldChg chg="del">
        <pc:chgData name="Siegbert Rudolph" userId="2af4d44886c067cc" providerId="LiveId" clId="{199CF81A-AA7A-42F6-8FF7-DFC0D7B44332}" dt="2021-08-14T13:12:53.488" v="935" actId="47"/>
        <pc:sldMkLst>
          <pc:docMk/>
          <pc:sldMk cId="275956077" sldId="778"/>
        </pc:sldMkLst>
      </pc:sldChg>
      <pc:sldChg chg="del">
        <pc:chgData name="Siegbert Rudolph" userId="2af4d44886c067cc" providerId="LiveId" clId="{199CF81A-AA7A-42F6-8FF7-DFC0D7B44332}" dt="2021-08-14T13:12:53.488" v="935" actId="47"/>
        <pc:sldMkLst>
          <pc:docMk/>
          <pc:sldMk cId="3831057096" sldId="779"/>
        </pc:sldMkLst>
      </pc:sldChg>
      <pc:sldChg chg="del">
        <pc:chgData name="Siegbert Rudolph" userId="2af4d44886c067cc" providerId="LiveId" clId="{199CF81A-AA7A-42F6-8FF7-DFC0D7B44332}" dt="2021-08-14T13:12:53.488" v="935" actId="47"/>
        <pc:sldMkLst>
          <pc:docMk/>
          <pc:sldMk cId="602399536" sldId="781"/>
        </pc:sldMkLst>
      </pc:sldChg>
      <pc:sldChg chg="del">
        <pc:chgData name="Siegbert Rudolph" userId="2af4d44886c067cc" providerId="LiveId" clId="{199CF81A-AA7A-42F6-8FF7-DFC0D7B44332}" dt="2021-08-14T13:12:53.488" v="935" actId="47"/>
        <pc:sldMkLst>
          <pc:docMk/>
          <pc:sldMk cId="969182593" sldId="782"/>
        </pc:sldMkLst>
      </pc:sldChg>
      <pc:sldChg chg="del">
        <pc:chgData name="Siegbert Rudolph" userId="2af4d44886c067cc" providerId="LiveId" clId="{199CF81A-AA7A-42F6-8FF7-DFC0D7B44332}" dt="2021-08-14T13:12:53.488" v="935" actId="47"/>
        <pc:sldMkLst>
          <pc:docMk/>
          <pc:sldMk cId="1490724903" sldId="783"/>
        </pc:sldMkLst>
      </pc:sldChg>
      <pc:sldChg chg="del">
        <pc:chgData name="Siegbert Rudolph" userId="2af4d44886c067cc" providerId="LiveId" clId="{199CF81A-AA7A-42F6-8FF7-DFC0D7B44332}" dt="2021-08-14T13:12:53.488" v="935" actId="47"/>
        <pc:sldMkLst>
          <pc:docMk/>
          <pc:sldMk cId="2544510981" sldId="784"/>
        </pc:sldMkLst>
      </pc:sldChg>
      <pc:sldChg chg="del">
        <pc:chgData name="Siegbert Rudolph" userId="2af4d44886c067cc" providerId="LiveId" clId="{199CF81A-AA7A-42F6-8FF7-DFC0D7B44332}" dt="2021-08-14T13:12:53.488" v="935" actId="47"/>
        <pc:sldMkLst>
          <pc:docMk/>
          <pc:sldMk cId="3083941976" sldId="786"/>
        </pc:sldMkLst>
      </pc:sldChg>
      <pc:sldChg chg="del">
        <pc:chgData name="Siegbert Rudolph" userId="2af4d44886c067cc" providerId="LiveId" clId="{199CF81A-AA7A-42F6-8FF7-DFC0D7B44332}" dt="2021-08-14T13:12:53.488" v="935" actId="47"/>
        <pc:sldMkLst>
          <pc:docMk/>
          <pc:sldMk cId="3199577877" sldId="787"/>
        </pc:sldMkLst>
      </pc:sldChg>
      <pc:sldChg chg="del">
        <pc:chgData name="Siegbert Rudolph" userId="2af4d44886c067cc" providerId="LiveId" clId="{199CF81A-AA7A-42F6-8FF7-DFC0D7B44332}" dt="2021-08-14T13:12:53.488" v="935" actId="47"/>
        <pc:sldMkLst>
          <pc:docMk/>
          <pc:sldMk cId="3888292129" sldId="788"/>
        </pc:sldMkLst>
      </pc:sldChg>
      <pc:sldChg chg="del">
        <pc:chgData name="Siegbert Rudolph" userId="2af4d44886c067cc" providerId="LiveId" clId="{199CF81A-AA7A-42F6-8FF7-DFC0D7B44332}" dt="2021-08-14T13:12:53.488" v="935" actId="47"/>
        <pc:sldMkLst>
          <pc:docMk/>
          <pc:sldMk cId="1726420689" sldId="789"/>
        </pc:sldMkLst>
      </pc:sldChg>
      <pc:sldChg chg="del">
        <pc:chgData name="Siegbert Rudolph" userId="2af4d44886c067cc" providerId="LiveId" clId="{199CF81A-AA7A-42F6-8FF7-DFC0D7B44332}" dt="2021-08-14T13:12:53.488" v="935" actId="47"/>
        <pc:sldMkLst>
          <pc:docMk/>
          <pc:sldMk cId="3867526042" sldId="790"/>
        </pc:sldMkLst>
      </pc:sldChg>
      <pc:sldChg chg="del">
        <pc:chgData name="Siegbert Rudolph" userId="2af4d44886c067cc" providerId="LiveId" clId="{199CF81A-AA7A-42F6-8FF7-DFC0D7B44332}" dt="2021-08-14T13:12:53.488" v="935" actId="47"/>
        <pc:sldMkLst>
          <pc:docMk/>
          <pc:sldMk cId="3602641086" sldId="793"/>
        </pc:sldMkLst>
      </pc:sldChg>
      <pc:sldChg chg="del">
        <pc:chgData name="Siegbert Rudolph" userId="2af4d44886c067cc" providerId="LiveId" clId="{199CF81A-AA7A-42F6-8FF7-DFC0D7B44332}" dt="2021-08-14T13:12:53.488" v="935" actId="47"/>
        <pc:sldMkLst>
          <pc:docMk/>
          <pc:sldMk cId="3278809309" sldId="794"/>
        </pc:sldMkLst>
      </pc:sldChg>
      <pc:sldChg chg="del">
        <pc:chgData name="Siegbert Rudolph" userId="2af4d44886c067cc" providerId="LiveId" clId="{199CF81A-AA7A-42F6-8FF7-DFC0D7B44332}" dt="2021-08-14T13:12:53.488" v="935" actId="47"/>
        <pc:sldMkLst>
          <pc:docMk/>
          <pc:sldMk cId="1334541931" sldId="795"/>
        </pc:sldMkLst>
      </pc:sldChg>
      <pc:sldChg chg="del">
        <pc:chgData name="Siegbert Rudolph" userId="2af4d44886c067cc" providerId="LiveId" clId="{199CF81A-AA7A-42F6-8FF7-DFC0D7B44332}" dt="2021-08-14T13:12:53.488" v="935" actId="47"/>
        <pc:sldMkLst>
          <pc:docMk/>
          <pc:sldMk cId="1571215034" sldId="796"/>
        </pc:sldMkLst>
      </pc:sldChg>
      <pc:sldChg chg="addSp delSp modSp mod">
        <pc:chgData name="Siegbert Rudolph" userId="2af4d44886c067cc" providerId="LiveId" clId="{199CF81A-AA7A-42F6-8FF7-DFC0D7B44332}" dt="2021-08-29T13:31:33.569" v="3358" actId="478"/>
        <pc:sldMkLst>
          <pc:docMk/>
          <pc:sldMk cId="555502012" sldId="797"/>
        </pc:sldMkLst>
        <pc:spChg chg="add del mod">
          <ac:chgData name="Siegbert Rudolph" userId="2af4d44886c067cc" providerId="LiveId" clId="{199CF81A-AA7A-42F6-8FF7-DFC0D7B44332}" dt="2021-08-29T13:31:33.569" v="3358" actId="478"/>
          <ac:spMkLst>
            <pc:docMk/>
            <pc:sldMk cId="555502012" sldId="797"/>
            <ac:spMk id="4" creationId="{004C5FC2-4175-4F7B-9B32-EDAD6EB47DA6}"/>
          </ac:spMkLst>
        </pc:spChg>
        <pc:spChg chg="add del mod">
          <ac:chgData name="Siegbert Rudolph" userId="2af4d44886c067cc" providerId="LiveId" clId="{199CF81A-AA7A-42F6-8FF7-DFC0D7B44332}" dt="2021-08-29T13:31:33.569" v="3358" actId="478"/>
          <ac:spMkLst>
            <pc:docMk/>
            <pc:sldMk cId="555502012" sldId="797"/>
            <ac:spMk id="6" creationId="{61AC7500-D227-4682-A8D9-B5B7EBD06AD0}"/>
          </ac:spMkLst>
        </pc:spChg>
      </pc:sldChg>
      <pc:sldChg chg="del">
        <pc:chgData name="Siegbert Rudolph" userId="2af4d44886c067cc" providerId="LiveId" clId="{199CF81A-AA7A-42F6-8FF7-DFC0D7B44332}" dt="2021-08-14T13:12:53.488" v="935" actId="47"/>
        <pc:sldMkLst>
          <pc:docMk/>
          <pc:sldMk cId="2355353750" sldId="797"/>
        </pc:sldMkLst>
      </pc:sldChg>
      <pc:sldChg chg="del">
        <pc:chgData name="Siegbert Rudolph" userId="2af4d44886c067cc" providerId="LiveId" clId="{199CF81A-AA7A-42F6-8FF7-DFC0D7B44332}" dt="2021-08-14T13:12:53.488" v="935" actId="47"/>
        <pc:sldMkLst>
          <pc:docMk/>
          <pc:sldMk cId="3102925524" sldId="799"/>
        </pc:sldMkLst>
      </pc:sldChg>
      <pc:sldChg chg="del">
        <pc:chgData name="Siegbert Rudolph" userId="2af4d44886c067cc" providerId="LiveId" clId="{199CF81A-AA7A-42F6-8FF7-DFC0D7B44332}" dt="2021-08-14T13:12:53.488" v="935" actId="47"/>
        <pc:sldMkLst>
          <pc:docMk/>
          <pc:sldMk cId="350438655" sldId="800"/>
        </pc:sldMkLst>
      </pc:sldChg>
      <pc:sldChg chg="addSp delSp modSp mod">
        <pc:chgData name="Siegbert Rudolph" userId="2af4d44886c067cc" providerId="LiveId" clId="{199CF81A-AA7A-42F6-8FF7-DFC0D7B44332}" dt="2021-08-29T13:20:27.467" v="3052" actId="478"/>
        <pc:sldMkLst>
          <pc:docMk/>
          <pc:sldMk cId="579901163" sldId="802"/>
        </pc:sldMkLst>
        <pc:spChg chg="mod">
          <ac:chgData name="Siegbert Rudolph" userId="2af4d44886c067cc" providerId="LiveId" clId="{199CF81A-AA7A-42F6-8FF7-DFC0D7B44332}" dt="2021-08-14T12:39:57.612" v="226" actId="20577"/>
          <ac:spMkLst>
            <pc:docMk/>
            <pc:sldMk cId="579901163" sldId="802"/>
            <ac:spMk id="28" creationId="{49632B80-CD8C-4B18-99B9-53F5F9795C5D}"/>
          </ac:spMkLst>
        </pc:spChg>
        <pc:spChg chg="add mod">
          <ac:chgData name="Siegbert Rudolph" userId="2af4d44886c067cc" providerId="LiveId" clId="{199CF81A-AA7A-42F6-8FF7-DFC0D7B44332}" dt="2021-08-29T13:20:15.954" v="3051" actId="6549"/>
          <ac:spMkLst>
            <pc:docMk/>
            <pc:sldMk cId="579901163" sldId="802"/>
            <ac:spMk id="30" creationId="{D5C4C208-5DFA-4E5A-B59F-8CB847F019BE}"/>
          </ac:spMkLst>
        </pc:spChg>
        <pc:spChg chg="add mod">
          <ac:chgData name="Siegbert Rudolph" userId="2af4d44886c067cc" providerId="LiveId" clId="{199CF81A-AA7A-42F6-8FF7-DFC0D7B44332}" dt="2021-08-29T13:19:14.795" v="3025"/>
          <ac:spMkLst>
            <pc:docMk/>
            <pc:sldMk cId="579901163" sldId="802"/>
            <ac:spMk id="35" creationId="{9C2D877A-B4BF-4D90-998F-2C6B35EA2ECA}"/>
          </ac:spMkLst>
        </pc:spChg>
        <pc:spChg chg="del mod">
          <ac:chgData name="Siegbert Rudolph" userId="2af4d44886c067cc" providerId="LiveId" clId="{199CF81A-AA7A-42F6-8FF7-DFC0D7B44332}" dt="2021-08-29T13:20:27.467" v="3052" actId="478"/>
          <ac:spMkLst>
            <pc:docMk/>
            <pc:sldMk cId="579901163" sldId="802"/>
            <ac:spMk id="61" creationId="{58459579-6E3C-423E-B32D-7E794A47195E}"/>
          </ac:spMkLst>
        </pc:spChg>
      </pc:sldChg>
      <pc:sldChg chg="addSp delSp modSp del mod delAnim modAnim">
        <pc:chgData name="Siegbert Rudolph" userId="2af4d44886c067cc" providerId="LiveId" clId="{199CF81A-AA7A-42F6-8FF7-DFC0D7B44332}" dt="2021-08-14T13:11:47.878" v="927" actId="47"/>
        <pc:sldMkLst>
          <pc:docMk/>
          <pc:sldMk cId="3678432390" sldId="803"/>
        </pc:sldMkLst>
        <pc:spChg chg="mod">
          <ac:chgData name="Siegbert Rudolph" userId="2af4d44886c067cc" providerId="LiveId" clId="{199CF81A-AA7A-42F6-8FF7-DFC0D7B44332}" dt="2021-08-14T12:54:38.143" v="578" actId="1035"/>
          <ac:spMkLst>
            <pc:docMk/>
            <pc:sldMk cId="3678432390" sldId="803"/>
            <ac:spMk id="15" creationId="{67498A1D-ACA3-4853-ACD9-26BFA48FA2C8}"/>
          </ac:spMkLst>
        </pc:spChg>
        <pc:spChg chg="del">
          <ac:chgData name="Siegbert Rudolph" userId="2af4d44886c067cc" providerId="LiveId" clId="{199CF81A-AA7A-42F6-8FF7-DFC0D7B44332}" dt="2021-08-14T12:58:10.573" v="668" actId="478"/>
          <ac:spMkLst>
            <pc:docMk/>
            <pc:sldMk cId="3678432390" sldId="803"/>
            <ac:spMk id="16" creationId="{3C97AA54-FFCA-44F3-9E4A-FC29F9F8F1BF}"/>
          </ac:spMkLst>
        </pc:spChg>
        <pc:spChg chg="add mod">
          <ac:chgData name="Siegbert Rudolph" userId="2af4d44886c067cc" providerId="LiveId" clId="{199CF81A-AA7A-42F6-8FF7-DFC0D7B44332}" dt="2021-08-14T12:56:58.937" v="650" actId="1036"/>
          <ac:spMkLst>
            <pc:docMk/>
            <pc:sldMk cId="3678432390" sldId="803"/>
            <ac:spMk id="17" creationId="{9D1A8551-EAEC-46F2-B4D2-40B80D8E29F0}"/>
          </ac:spMkLst>
        </pc:spChg>
        <pc:spChg chg="add mod">
          <ac:chgData name="Siegbert Rudolph" userId="2af4d44886c067cc" providerId="LiveId" clId="{199CF81A-AA7A-42F6-8FF7-DFC0D7B44332}" dt="2021-08-14T12:56:58.937" v="650" actId="1036"/>
          <ac:spMkLst>
            <pc:docMk/>
            <pc:sldMk cId="3678432390" sldId="803"/>
            <ac:spMk id="18" creationId="{BDA695DA-E219-4F69-9868-B9ECAB3D33CB}"/>
          </ac:spMkLst>
        </pc:spChg>
        <pc:spChg chg="add del mod">
          <ac:chgData name="Siegbert Rudolph" userId="2af4d44886c067cc" providerId="LiveId" clId="{199CF81A-AA7A-42F6-8FF7-DFC0D7B44332}" dt="2021-08-14T13:04:13.058" v="852" actId="478"/>
          <ac:spMkLst>
            <pc:docMk/>
            <pc:sldMk cId="3678432390" sldId="803"/>
            <ac:spMk id="19" creationId="{324EB2B6-7FBC-4DE3-8DB9-52AB17C6F87A}"/>
          </ac:spMkLst>
        </pc:spChg>
        <pc:spChg chg="add del mod">
          <ac:chgData name="Siegbert Rudolph" userId="2af4d44886c067cc" providerId="LiveId" clId="{199CF81A-AA7A-42F6-8FF7-DFC0D7B44332}" dt="2021-08-14T13:07:58.279" v="891" actId="478"/>
          <ac:spMkLst>
            <pc:docMk/>
            <pc:sldMk cId="3678432390" sldId="803"/>
            <ac:spMk id="20" creationId="{920517EE-83D3-4236-9DBE-BB3EE06B671A}"/>
          </ac:spMkLst>
        </pc:spChg>
        <pc:spChg chg="add del mod">
          <ac:chgData name="Siegbert Rudolph" userId="2af4d44886c067cc" providerId="LiveId" clId="{199CF81A-AA7A-42F6-8FF7-DFC0D7B44332}" dt="2021-08-14T13:07:58.279" v="891" actId="478"/>
          <ac:spMkLst>
            <pc:docMk/>
            <pc:sldMk cId="3678432390" sldId="803"/>
            <ac:spMk id="21" creationId="{C5B14905-F1C9-49CE-A860-1E4E739DCC31}"/>
          </ac:spMkLst>
        </pc:spChg>
        <pc:spChg chg="add mod">
          <ac:chgData name="Siegbert Rudolph" userId="2af4d44886c067cc" providerId="LiveId" clId="{199CF81A-AA7A-42F6-8FF7-DFC0D7B44332}" dt="2021-08-14T12:56:58.937" v="650" actId="1036"/>
          <ac:spMkLst>
            <pc:docMk/>
            <pc:sldMk cId="3678432390" sldId="803"/>
            <ac:spMk id="22" creationId="{FE3EA314-5EC3-4B7B-8891-2D4B7B10FCA2}"/>
          </ac:spMkLst>
        </pc:spChg>
        <pc:spChg chg="mod">
          <ac:chgData name="Siegbert Rudolph" userId="2af4d44886c067cc" providerId="LiveId" clId="{199CF81A-AA7A-42F6-8FF7-DFC0D7B44332}" dt="2021-08-14T12:54:38.143" v="578" actId="1035"/>
          <ac:spMkLst>
            <pc:docMk/>
            <pc:sldMk cId="3678432390" sldId="803"/>
            <ac:spMk id="23" creationId="{93B127A9-110F-426E-8B04-DBAECBD05FA7}"/>
          </ac:spMkLst>
        </pc:spChg>
        <pc:spChg chg="add mod">
          <ac:chgData name="Siegbert Rudolph" userId="2af4d44886c067cc" providerId="LiveId" clId="{199CF81A-AA7A-42F6-8FF7-DFC0D7B44332}" dt="2021-08-14T12:56:58.937" v="650" actId="1036"/>
          <ac:spMkLst>
            <pc:docMk/>
            <pc:sldMk cId="3678432390" sldId="803"/>
            <ac:spMk id="24" creationId="{EBE8C79C-08F9-4722-A2A2-704BFA6CA0CA}"/>
          </ac:spMkLst>
        </pc:spChg>
        <pc:spChg chg="add del mod">
          <ac:chgData name="Siegbert Rudolph" userId="2af4d44886c067cc" providerId="LiveId" clId="{199CF81A-AA7A-42F6-8FF7-DFC0D7B44332}" dt="2021-08-14T13:04:13.058" v="852" actId="478"/>
          <ac:spMkLst>
            <pc:docMk/>
            <pc:sldMk cId="3678432390" sldId="803"/>
            <ac:spMk id="25" creationId="{3206E0FA-766E-4534-8F52-7B4574CB37A6}"/>
          </ac:spMkLst>
        </pc:spChg>
        <pc:spChg chg="add del mod">
          <ac:chgData name="Siegbert Rudolph" userId="2af4d44886c067cc" providerId="LiveId" clId="{199CF81A-AA7A-42F6-8FF7-DFC0D7B44332}" dt="2021-08-14T13:07:58.279" v="891" actId="478"/>
          <ac:spMkLst>
            <pc:docMk/>
            <pc:sldMk cId="3678432390" sldId="803"/>
            <ac:spMk id="26" creationId="{57B2170C-7A15-4873-912E-1E95A6E09E08}"/>
          </ac:spMkLst>
        </pc:spChg>
        <pc:spChg chg="add del mod">
          <ac:chgData name="Siegbert Rudolph" userId="2af4d44886c067cc" providerId="LiveId" clId="{199CF81A-AA7A-42F6-8FF7-DFC0D7B44332}" dt="2021-08-14T13:07:58.279" v="891" actId="478"/>
          <ac:spMkLst>
            <pc:docMk/>
            <pc:sldMk cId="3678432390" sldId="803"/>
            <ac:spMk id="27" creationId="{6CDA0214-2B8B-4466-B0E0-A940FFE967D2}"/>
          </ac:spMkLst>
        </pc:spChg>
        <pc:spChg chg="add mod">
          <ac:chgData name="Siegbert Rudolph" userId="2af4d44886c067cc" providerId="LiveId" clId="{199CF81A-AA7A-42F6-8FF7-DFC0D7B44332}" dt="2021-08-14T12:56:58.937" v="650" actId="1036"/>
          <ac:spMkLst>
            <pc:docMk/>
            <pc:sldMk cId="3678432390" sldId="803"/>
            <ac:spMk id="28" creationId="{5A9AC819-86AE-4B4D-9923-8DBA0B9CFB3E}"/>
          </ac:spMkLst>
        </pc:spChg>
        <pc:spChg chg="add mod">
          <ac:chgData name="Siegbert Rudolph" userId="2af4d44886c067cc" providerId="LiveId" clId="{199CF81A-AA7A-42F6-8FF7-DFC0D7B44332}" dt="2021-08-14T12:56:58.937" v="650" actId="1036"/>
          <ac:spMkLst>
            <pc:docMk/>
            <pc:sldMk cId="3678432390" sldId="803"/>
            <ac:spMk id="29" creationId="{56CE4143-9E7B-45CC-BD8F-FA9ED97CD3E2}"/>
          </ac:spMkLst>
        </pc:spChg>
        <pc:spChg chg="mod">
          <ac:chgData name="Siegbert Rudolph" userId="2af4d44886c067cc" providerId="LiveId" clId="{199CF81A-AA7A-42F6-8FF7-DFC0D7B44332}" dt="2021-08-14T13:07:07.640" v="888" actId="1037"/>
          <ac:spMkLst>
            <pc:docMk/>
            <pc:sldMk cId="3678432390" sldId="803"/>
            <ac:spMk id="30" creationId="{AB76D842-423F-414B-808E-06A25DB829C8}"/>
          </ac:spMkLst>
        </pc:spChg>
        <pc:spChg chg="add del mod">
          <ac:chgData name="Siegbert Rudolph" userId="2af4d44886c067cc" providerId="LiveId" clId="{199CF81A-AA7A-42F6-8FF7-DFC0D7B44332}" dt="2021-08-14T13:04:13.058" v="852" actId="478"/>
          <ac:spMkLst>
            <pc:docMk/>
            <pc:sldMk cId="3678432390" sldId="803"/>
            <ac:spMk id="31" creationId="{8BE5B15A-25A5-4DB7-AA42-1645F3428197}"/>
          </ac:spMkLst>
        </pc:spChg>
        <pc:spChg chg="add del mod">
          <ac:chgData name="Siegbert Rudolph" userId="2af4d44886c067cc" providerId="LiveId" clId="{199CF81A-AA7A-42F6-8FF7-DFC0D7B44332}" dt="2021-08-14T13:07:58.279" v="891" actId="478"/>
          <ac:spMkLst>
            <pc:docMk/>
            <pc:sldMk cId="3678432390" sldId="803"/>
            <ac:spMk id="32" creationId="{091432E5-AFA0-4C5A-A0F9-68F723B0107C}"/>
          </ac:spMkLst>
        </pc:spChg>
        <pc:spChg chg="add del mod">
          <ac:chgData name="Siegbert Rudolph" userId="2af4d44886c067cc" providerId="LiveId" clId="{199CF81A-AA7A-42F6-8FF7-DFC0D7B44332}" dt="2021-08-14T13:07:58.279" v="891" actId="478"/>
          <ac:spMkLst>
            <pc:docMk/>
            <pc:sldMk cId="3678432390" sldId="803"/>
            <ac:spMk id="33" creationId="{4C2F0949-81C9-4B4B-A70B-C5029308009B}"/>
          </ac:spMkLst>
        </pc:spChg>
        <pc:spChg chg="add mod">
          <ac:chgData name="Siegbert Rudolph" userId="2af4d44886c067cc" providerId="LiveId" clId="{199CF81A-AA7A-42F6-8FF7-DFC0D7B44332}" dt="2021-08-14T12:56:58.937" v="650" actId="1036"/>
          <ac:spMkLst>
            <pc:docMk/>
            <pc:sldMk cId="3678432390" sldId="803"/>
            <ac:spMk id="34" creationId="{48A6E530-0B95-4E47-B17C-48231076DD60}"/>
          </ac:spMkLst>
        </pc:spChg>
        <pc:spChg chg="add mod">
          <ac:chgData name="Siegbert Rudolph" userId="2af4d44886c067cc" providerId="LiveId" clId="{199CF81A-AA7A-42F6-8FF7-DFC0D7B44332}" dt="2021-08-14T12:56:58.937" v="650" actId="1036"/>
          <ac:spMkLst>
            <pc:docMk/>
            <pc:sldMk cId="3678432390" sldId="803"/>
            <ac:spMk id="35" creationId="{6588404F-9234-4DCE-9D46-7E1E56D6F081}"/>
          </ac:spMkLst>
        </pc:spChg>
        <pc:spChg chg="mod">
          <ac:chgData name="Siegbert Rudolph" userId="2af4d44886c067cc" providerId="LiveId" clId="{199CF81A-AA7A-42F6-8FF7-DFC0D7B44332}" dt="2021-08-14T12:57:33.838" v="659" actId="1076"/>
          <ac:spMkLst>
            <pc:docMk/>
            <pc:sldMk cId="3678432390" sldId="803"/>
            <ac:spMk id="36" creationId="{9DDEAB9C-5E64-44E3-A46C-2527217FDAE3}"/>
          </ac:spMkLst>
        </pc:spChg>
        <pc:spChg chg="add del mod">
          <ac:chgData name="Siegbert Rudolph" userId="2af4d44886c067cc" providerId="LiveId" clId="{199CF81A-AA7A-42F6-8FF7-DFC0D7B44332}" dt="2021-08-14T13:04:13.058" v="852" actId="478"/>
          <ac:spMkLst>
            <pc:docMk/>
            <pc:sldMk cId="3678432390" sldId="803"/>
            <ac:spMk id="37" creationId="{28332DBC-6549-488F-B6AC-1A9010735896}"/>
          </ac:spMkLst>
        </pc:spChg>
        <pc:spChg chg="add del mod">
          <ac:chgData name="Siegbert Rudolph" userId="2af4d44886c067cc" providerId="LiveId" clId="{199CF81A-AA7A-42F6-8FF7-DFC0D7B44332}" dt="2021-08-14T13:07:58.279" v="891" actId="478"/>
          <ac:spMkLst>
            <pc:docMk/>
            <pc:sldMk cId="3678432390" sldId="803"/>
            <ac:spMk id="38" creationId="{7823C570-CC5A-45CE-A3E5-35C7C2DD5FA9}"/>
          </ac:spMkLst>
        </pc:spChg>
        <pc:spChg chg="del mod">
          <ac:chgData name="Siegbert Rudolph" userId="2af4d44886c067cc" providerId="LiveId" clId="{199CF81A-AA7A-42F6-8FF7-DFC0D7B44332}" dt="2021-08-14T13:07:58.279" v="891" actId="478"/>
          <ac:spMkLst>
            <pc:docMk/>
            <pc:sldMk cId="3678432390" sldId="803"/>
            <ac:spMk id="39" creationId="{A3AF914E-F3AB-4BFB-8472-BD59ED0CCB01}"/>
          </ac:spMkLst>
        </pc:spChg>
        <pc:spChg chg="del mod">
          <ac:chgData name="Siegbert Rudolph" userId="2af4d44886c067cc" providerId="LiveId" clId="{199CF81A-AA7A-42F6-8FF7-DFC0D7B44332}" dt="2021-08-14T13:07:58.279" v="891" actId="478"/>
          <ac:spMkLst>
            <pc:docMk/>
            <pc:sldMk cId="3678432390" sldId="803"/>
            <ac:spMk id="40" creationId="{05A7200C-23AE-489C-AF1C-362F8A4CF929}"/>
          </ac:spMkLst>
        </pc:spChg>
        <pc:spChg chg="add del mod">
          <ac:chgData name="Siegbert Rudolph" userId="2af4d44886c067cc" providerId="LiveId" clId="{199CF81A-AA7A-42F6-8FF7-DFC0D7B44332}" dt="2021-08-14T13:07:58.279" v="891" actId="478"/>
          <ac:spMkLst>
            <pc:docMk/>
            <pc:sldMk cId="3678432390" sldId="803"/>
            <ac:spMk id="41" creationId="{9FF0823B-4D62-4866-BE6D-C85E674F3C3E}"/>
          </ac:spMkLst>
        </pc:spChg>
        <pc:spChg chg="add mod">
          <ac:chgData name="Siegbert Rudolph" userId="2af4d44886c067cc" providerId="LiveId" clId="{199CF81A-AA7A-42F6-8FF7-DFC0D7B44332}" dt="2021-08-14T12:56:58.937" v="650" actId="1036"/>
          <ac:spMkLst>
            <pc:docMk/>
            <pc:sldMk cId="3678432390" sldId="803"/>
            <ac:spMk id="42" creationId="{750B0BB4-48F7-4F59-BB7B-485B43DDB06B}"/>
          </ac:spMkLst>
        </pc:spChg>
        <pc:spChg chg="add mod">
          <ac:chgData name="Siegbert Rudolph" userId="2af4d44886c067cc" providerId="LiveId" clId="{199CF81A-AA7A-42F6-8FF7-DFC0D7B44332}" dt="2021-08-14T12:56:58.937" v="650" actId="1036"/>
          <ac:spMkLst>
            <pc:docMk/>
            <pc:sldMk cId="3678432390" sldId="803"/>
            <ac:spMk id="43" creationId="{5A3B568C-77AA-4E1C-8A73-B68BE66961F8}"/>
          </ac:spMkLst>
        </pc:spChg>
        <pc:spChg chg="add del mod">
          <ac:chgData name="Siegbert Rudolph" userId="2af4d44886c067cc" providerId="LiveId" clId="{199CF81A-AA7A-42F6-8FF7-DFC0D7B44332}" dt="2021-08-14T13:04:13.058" v="852" actId="478"/>
          <ac:spMkLst>
            <pc:docMk/>
            <pc:sldMk cId="3678432390" sldId="803"/>
            <ac:spMk id="44" creationId="{2E35E864-3BB7-4BB7-888C-5228AAB82045}"/>
          </ac:spMkLst>
        </pc:spChg>
        <pc:spChg chg="add del mod">
          <ac:chgData name="Siegbert Rudolph" userId="2af4d44886c067cc" providerId="LiveId" clId="{199CF81A-AA7A-42F6-8FF7-DFC0D7B44332}" dt="2021-08-14T13:07:58.279" v="891" actId="478"/>
          <ac:spMkLst>
            <pc:docMk/>
            <pc:sldMk cId="3678432390" sldId="803"/>
            <ac:spMk id="45" creationId="{4AAADF71-5161-435F-A14E-B505CD20BECA}"/>
          </ac:spMkLst>
        </pc:spChg>
        <pc:spChg chg="mod">
          <ac:chgData name="Siegbert Rudolph" userId="2af4d44886c067cc" providerId="LiveId" clId="{199CF81A-AA7A-42F6-8FF7-DFC0D7B44332}" dt="2021-08-14T13:06:53.751" v="875" actId="20577"/>
          <ac:spMkLst>
            <pc:docMk/>
            <pc:sldMk cId="3678432390" sldId="803"/>
            <ac:spMk id="46" creationId="{591A902C-DF54-40B7-921D-905035387EC8}"/>
          </ac:spMkLst>
        </pc:spChg>
        <pc:spChg chg="mod">
          <ac:chgData name="Siegbert Rudolph" userId="2af4d44886c067cc" providerId="LiveId" clId="{199CF81A-AA7A-42F6-8FF7-DFC0D7B44332}" dt="2021-08-14T13:06:17.236" v="872" actId="1036"/>
          <ac:spMkLst>
            <pc:docMk/>
            <pc:sldMk cId="3678432390" sldId="803"/>
            <ac:spMk id="47" creationId="{2F70F4B4-D566-4266-A85F-DBBEE254F72E}"/>
          </ac:spMkLst>
        </pc:spChg>
        <pc:spChg chg="del mod">
          <ac:chgData name="Siegbert Rudolph" userId="2af4d44886c067cc" providerId="LiveId" clId="{199CF81A-AA7A-42F6-8FF7-DFC0D7B44332}" dt="2021-08-14T13:04:13.058" v="852" actId="478"/>
          <ac:spMkLst>
            <pc:docMk/>
            <pc:sldMk cId="3678432390" sldId="803"/>
            <ac:spMk id="48" creationId="{1C80B2B2-533D-4854-AA0C-FC2557B3312C}"/>
          </ac:spMkLst>
        </pc:spChg>
        <pc:spChg chg="del mod">
          <ac:chgData name="Siegbert Rudolph" userId="2af4d44886c067cc" providerId="LiveId" clId="{199CF81A-AA7A-42F6-8FF7-DFC0D7B44332}" dt="2021-08-14T13:07:58.279" v="891" actId="478"/>
          <ac:spMkLst>
            <pc:docMk/>
            <pc:sldMk cId="3678432390" sldId="803"/>
            <ac:spMk id="49" creationId="{BC33CC88-8D32-442F-B4AA-59608D69C23E}"/>
          </ac:spMkLst>
        </pc:spChg>
        <pc:spChg chg="del mod">
          <ac:chgData name="Siegbert Rudolph" userId="2af4d44886c067cc" providerId="LiveId" clId="{199CF81A-AA7A-42F6-8FF7-DFC0D7B44332}" dt="2021-08-14T13:07:58.279" v="891" actId="478"/>
          <ac:spMkLst>
            <pc:docMk/>
            <pc:sldMk cId="3678432390" sldId="803"/>
            <ac:spMk id="50" creationId="{EA4090E4-F557-44A9-ACF0-BAEF0B7A4656}"/>
          </ac:spMkLst>
        </pc:spChg>
        <pc:spChg chg="add del mod">
          <ac:chgData name="Siegbert Rudolph" userId="2af4d44886c067cc" providerId="LiveId" clId="{199CF81A-AA7A-42F6-8FF7-DFC0D7B44332}" dt="2021-08-14T13:07:58.279" v="891" actId="478"/>
          <ac:spMkLst>
            <pc:docMk/>
            <pc:sldMk cId="3678432390" sldId="803"/>
            <ac:spMk id="51" creationId="{8CA62D1D-0D94-46DC-8FE4-E16EF677D3CE}"/>
          </ac:spMkLst>
        </pc:spChg>
        <pc:spChg chg="add mod">
          <ac:chgData name="Siegbert Rudolph" userId="2af4d44886c067cc" providerId="LiveId" clId="{199CF81A-AA7A-42F6-8FF7-DFC0D7B44332}" dt="2021-08-14T13:07:07.640" v="888" actId="1037"/>
          <ac:spMkLst>
            <pc:docMk/>
            <pc:sldMk cId="3678432390" sldId="803"/>
            <ac:spMk id="52" creationId="{4ED0A589-29B4-46DF-88AB-2B6B34CF5475}"/>
          </ac:spMkLst>
        </pc:spChg>
        <pc:spChg chg="add mod">
          <ac:chgData name="Siegbert Rudolph" userId="2af4d44886c067cc" providerId="LiveId" clId="{199CF81A-AA7A-42F6-8FF7-DFC0D7B44332}" dt="2021-08-14T13:07:07.640" v="888" actId="1037"/>
          <ac:spMkLst>
            <pc:docMk/>
            <pc:sldMk cId="3678432390" sldId="803"/>
            <ac:spMk id="53" creationId="{AA9A5233-DD0A-49A4-960C-F3448F749506}"/>
          </ac:spMkLst>
        </pc:spChg>
        <pc:spChg chg="add mod">
          <ac:chgData name="Siegbert Rudolph" userId="2af4d44886c067cc" providerId="LiveId" clId="{199CF81A-AA7A-42F6-8FF7-DFC0D7B44332}" dt="2021-08-14T13:07:07.640" v="888" actId="1037"/>
          <ac:spMkLst>
            <pc:docMk/>
            <pc:sldMk cId="3678432390" sldId="803"/>
            <ac:spMk id="54" creationId="{81268189-9AD4-4C78-AE22-E51EA766E308}"/>
          </ac:spMkLst>
        </pc:spChg>
        <pc:spChg chg="add mod">
          <ac:chgData name="Siegbert Rudolph" userId="2af4d44886c067cc" providerId="LiveId" clId="{199CF81A-AA7A-42F6-8FF7-DFC0D7B44332}" dt="2021-08-14T13:07:07.640" v="888" actId="1037"/>
          <ac:spMkLst>
            <pc:docMk/>
            <pc:sldMk cId="3678432390" sldId="803"/>
            <ac:spMk id="55" creationId="{2D7BEB1C-AEC4-4503-B0DA-C6541CD4560F}"/>
          </ac:spMkLst>
        </pc:spChg>
        <pc:spChg chg="add mod">
          <ac:chgData name="Siegbert Rudolph" userId="2af4d44886c067cc" providerId="LiveId" clId="{199CF81A-AA7A-42F6-8FF7-DFC0D7B44332}" dt="2021-08-14T13:07:07.640" v="888" actId="1037"/>
          <ac:spMkLst>
            <pc:docMk/>
            <pc:sldMk cId="3678432390" sldId="803"/>
            <ac:spMk id="56" creationId="{75B8E326-5064-4975-9E9B-CEEC7564E830}"/>
          </ac:spMkLst>
        </pc:spChg>
        <pc:spChg chg="add mod">
          <ac:chgData name="Siegbert Rudolph" userId="2af4d44886c067cc" providerId="LiveId" clId="{199CF81A-AA7A-42F6-8FF7-DFC0D7B44332}" dt="2021-08-14T13:07:07.640" v="888" actId="1037"/>
          <ac:spMkLst>
            <pc:docMk/>
            <pc:sldMk cId="3678432390" sldId="803"/>
            <ac:spMk id="57" creationId="{D7C5132F-2F2C-4E20-8A1D-94EEEF2A82A1}"/>
          </ac:spMkLst>
        </pc:spChg>
        <pc:spChg chg="mod">
          <ac:chgData name="Siegbert Rudolph" userId="2af4d44886c067cc" providerId="LiveId" clId="{199CF81A-AA7A-42F6-8FF7-DFC0D7B44332}" dt="2021-08-14T13:03:46.805" v="842" actId="20577"/>
          <ac:spMkLst>
            <pc:docMk/>
            <pc:sldMk cId="3678432390" sldId="803"/>
            <ac:spMk id="61" creationId="{58459579-6E3C-423E-B32D-7E794A47195E}"/>
          </ac:spMkLst>
        </pc:spChg>
        <pc:picChg chg="add mod">
          <ac:chgData name="Siegbert Rudolph" userId="2af4d44886c067cc" providerId="LiveId" clId="{199CF81A-AA7A-42F6-8FF7-DFC0D7B44332}" dt="2021-08-14T13:07:18.545" v="889" actId="1076"/>
          <ac:picMkLst>
            <pc:docMk/>
            <pc:sldMk cId="3678432390" sldId="803"/>
            <ac:picMk id="58" creationId="{C764AE7A-4693-45AF-8F36-67664AD51951}"/>
          </ac:picMkLst>
        </pc:picChg>
      </pc:sldChg>
      <pc:sldChg chg="addSp delSp modSp mod">
        <pc:chgData name="Siegbert Rudolph" userId="2af4d44886c067cc" providerId="LiveId" clId="{199CF81A-AA7A-42F6-8FF7-DFC0D7B44332}" dt="2021-08-29T13:27:30.681" v="3247" actId="478"/>
        <pc:sldMkLst>
          <pc:docMk/>
          <pc:sldMk cId="3650822436" sldId="804"/>
        </pc:sldMkLst>
        <pc:spChg chg="del">
          <ac:chgData name="Siegbert Rudolph" userId="2af4d44886c067cc" providerId="LiveId" clId="{199CF81A-AA7A-42F6-8FF7-DFC0D7B44332}" dt="2021-08-29T13:26:46.283" v="3197" actId="478"/>
          <ac:spMkLst>
            <pc:docMk/>
            <pc:sldMk cId="3650822436" sldId="804"/>
            <ac:spMk id="3" creationId="{188704B5-6FF4-4A2C-A170-0B9080C0BBA1}"/>
          </ac:spMkLst>
        </pc:spChg>
        <pc:spChg chg="mod">
          <ac:chgData name="Siegbert Rudolph" userId="2af4d44886c067cc" providerId="LiveId" clId="{199CF81A-AA7A-42F6-8FF7-DFC0D7B44332}" dt="2021-08-14T12:40:04.610" v="234" actId="20577"/>
          <ac:spMkLst>
            <pc:docMk/>
            <pc:sldMk cId="3650822436" sldId="804"/>
            <ac:spMk id="28" creationId="{49632B80-CD8C-4B18-99B9-53F5F9795C5D}"/>
          </ac:spMkLst>
        </pc:spChg>
        <pc:spChg chg="add mod">
          <ac:chgData name="Siegbert Rudolph" userId="2af4d44886c067cc" providerId="LiveId" clId="{199CF81A-AA7A-42F6-8FF7-DFC0D7B44332}" dt="2021-08-29T13:27:06.981" v="3243" actId="20577"/>
          <ac:spMkLst>
            <pc:docMk/>
            <pc:sldMk cId="3650822436" sldId="804"/>
            <ac:spMk id="37" creationId="{674CB573-EA71-47A3-B4C9-F4BCBA45BD0E}"/>
          </ac:spMkLst>
        </pc:spChg>
        <pc:spChg chg="add mod">
          <ac:chgData name="Siegbert Rudolph" userId="2af4d44886c067cc" providerId="LiveId" clId="{199CF81A-AA7A-42F6-8FF7-DFC0D7B44332}" dt="2021-08-29T13:27:17.838" v="3244"/>
          <ac:spMkLst>
            <pc:docMk/>
            <pc:sldMk cId="3650822436" sldId="804"/>
            <ac:spMk id="38" creationId="{EC91E563-F643-4C5E-887C-9FC8643B1C7B}"/>
          </ac:spMkLst>
        </pc:spChg>
        <pc:spChg chg="add del mod">
          <ac:chgData name="Siegbert Rudolph" userId="2af4d44886c067cc" providerId="LiveId" clId="{199CF81A-AA7A-42F6-8FF7-DFC0D7B44332}" dt="2021-08-29T13:27:30.681" v="3247" actId="478"/>
          <ac:spMkLst>
            <pc:docMk/>
            <pc:sldMk cId="3650822436" sldId="804"/>
            <ac:spMk id="61" creationId="{58459579-6E3C-423E-B32D-7E794A47195E}"/>
          </ac:spMkLst>
        </pc:spChg>
      </pc:sldChg>
      <pc:sldChg chg="addSp delSp modSp add mod">
        <pc:chgData name="Siegbert Rudolph" userId="2af4d44886c067cc" providerId="LiveId" clId="{199CF81A-AA7A-42F6-8FF7-DFC0D7B44332}" dt="2021-08-29T13:28:20.316" v="3269" actId="20577"/>
        <pc:sldMkLst>
          <pc:docMk/>
          <pc:sldMk cId="3794634495" sldId="805"/>
        </pc:sldMkLst>
        <pc:spChg chg="mod">
          <ac:chgData name="Siegbert Rudolph" userId="2af4d44886c067cc" providerId="LiveId" clId="{199CF81A-AA7A-42F6-8FF7-DFC0D7B44332}" dt="2021-08-14T13:05:45.975" v="869" actId="1035"/>
          <ac:spMkLst>
            <pc:docMk/>
            <pc:sldMk cId="3794634495" sldId="805"/>
            <ac:spMk id="46" creationId="{591A902C-DF54-40B7-921D-905035387EC8}"/>
          </ac:spMkLst>
        </pc:spChg>
        <pc:spChg chg="mod">
          <ac:chgData name="Siegbert Rudolph" userId="2af4d44886c067cc" providerId="LiveId" clId="{199CF81A-AA7A-42F6-8FF7-DFC0D7B44332}" dt="2021-08-14T13:05:45.975" v="869" actId="1035"/>
          <ac:spMkLst>
            <pc:docMk/>
            <pc:sldMk cId="3794634495" sldId="805"/>
            <ac:spMk id="47" creationId="{2F70F4B4-D566-4266-A85F-DBBEE254F72E}"/>
          </ac:spMkLst>
        </pc:spChg>
        <pc:spChg chg="mod">
          <ac:chgData name="Siegbert Rudolph" userId="2af4d44886c067cc" providerId="LiveId" clId="{199CF81A-AA7A-42F6-8FF7-DFC0D7B44332}" dt="2021-08-14T13:05:45.975" v="869" actId="1035"/>
          <ac:spMkLst>
            <pc:docMk/>
            <pc:sldMk cId="3794634495" sldId="805"/>
            <ac:spMk id="48" creationId="{1C80B2B2-533D-4854-AA0C-FC2557B3312C}"/>
          </ac:spMkLst>
        </pc:spChg>
        <pc:spChg chg="mod">
          <ac:chgData name="Siegbert Rudolph" userId="2af4d44886c067cc" providerId="LiveId" clId="{199CF81A-AA7A-42F6-8FF7-DFC0D7B44332}" dt="2021-08-14T13:05:45.975" v="869" actId="1035"/>
          <ac:spMkLst>
            <pc:docMk/>
            <pc:sldMk cId="3794634495" sldId="805"/>
            <ac:spMk id="49" creationId="{BC33CC88-8D32-442F-B4AA-59608D69C23E}"/>
          </ac:spMkLst>
        </pc:spChg>
        <pc:spChg chg="mod">
          <ac:chgData name="Siegbert Rudolph" userId="2af4d44886c067cc" providerId="LiveId" clId="{199CF81A-AA7A-42F6-8FF7-DFC0D7B44332}" dt="2021-08-14T13:05:45.975" v="869" actId="1035"/>
          <ac:spMkLst>
            <pc:docMk/>
            <pc:sldMk cId="3794634495" sldId="805"/>
            <ac:spMk id="50" creationId="{EA4090E4-F557-44A9-ACF0-BAEF0B7A4656}"/>
          </ac:spMkLst>
        </pc:spChg>
        <pc:spChg chg="add mod">
          <ac:chgData name="Siegbert Rudolph" userId="2af4d44886c067cc" providerId="LiveId" clId="{199CF81A-AA7A-42F6-8FF7-DFC0D7B44332}" dt="2021-08-29T13:28:20.316" v="3269" actId="20577"/>
          <ac:spMkLst>
            <pc:docMk/>
            <pc:sldMk cId="3794634495" sldId="805"/>
            <ac:spMk id="52" creationId="{3C0859F5-F5CB-4DDC-B66C-7EFF267CC063}"/>
          </ac:spMkLst>
        </pc:spChg>
        <pc:spChg chg="add mod">
          <ac:chgData name="Siegbert Rudolph" userId="2af4d44886c067cc" providerId="LiveId" clId="{199CF81A-AA7A-42F6-8FF7-DFC0D7B44332}" dt="2021-08-29T13:28:11.443" v="3266"/>
          <ac:spMkLst>
            <pc:docMk/>
            <pc:sldMk cId="3794634495" sldId="805"/>
            <ac:spMk id="53" creationId="{7FB97289-C71B-474D-A54D-DA7421A0D809}"/>
          </ac:spMkLst>
        </pc:spChg>
        <pc:spChg chg="del mod">
          <ac:chgData name="Siegbert Rudolph" userId="2af4d44886c067cc" providerId="LiveId" clId="{199CF81A-AA7A-42F6-8FF7-DFC0D7B44332}" dt="2021-08-29T13:28:14.895" v="3268" actId="478"/>
          <ac:spMkLst>
            <pc:docMk/>
            <pc:sldMk cId="3794634495" sldId="805"/>
            <ac:spMk id="61" creationId="{58459579-6E3C-423E-B32D-7E794A47195E}"/>
          </ac:spMkLst>
        </pc:spChg>
        <pc:picChg chg="add del mod">
          <ac:chgData name="Siegbert Rudolph" userId="2af4d44886c067cc" providerId="LiveId" clId="{199CF81A-AA7A-42F6-8FF7-DFC0D7B44332}" dt="2021-08-14T13:05:53.869" v="870" actId="21"/>
          <ac:picMkLst>
            <pc:docMk/>
            <pc:sldMk cId="3794634495" sldId="805"/>
            <ac:picMk id="2" creationId="{7515C0E4-DE8A-4B48-A87E-BD76279B970F}"/>
          </ac:picMkLst>
        </pc:picChg>
      </pc:sldChg>
      <pc:sldChg chg="addSp delSp modSp add mod">
        <pc:chgData name="Siegbert Rudolph" userId="2af4d44886c067cc" providerId="LiveId" clId="{199CF81A-AA7A-42F6-8FF7-DFC0D7B44332}" dt="2021-08-29T13:22:53.894" v="3133" actId="20577"/>
        <pc:sldMkLst>
          <pc:docMk/>
          <pc:sldMk cId="2925964597" sldId="806"/>
        </pc:sldMkLst>
        <pc:spChg chg="del">
          <ac:chgData name="Siegbert Rudolph" userId="2af4d44886c067cc" providerId="LiveId" clId="{199CF81A-AA7A-42F6-8FF7-DFC0D7B44332}" dt="2021-08-29T13:20:51.450" v="3056" actId="478"/>
          <ac:spMkLst>
            <pc:docMk/>
            <pc:sldMk cId="2925964597" sldId="806"/>
            <ac:spMk id="3" creationId="{188704B5-6FF4-4A2C-A170-0B9080C0BBA1}"/>
          </ac:spMkLst>
        </pc:spChg>
        <pc:spChg chg="del">
          <ac:chgData name="Siegbert Rudolph" userId="2af4d44886c067cc" providerId="LiveId" clId="{199CF81A-AA7A-42F6-8FF7-DFC0D7B44332}" dt="2021-08-14T13:08:26.041" v="893" actId="21"/>
          <ac:spMkLst>
            <pc:docMk/>
            <pc:sldMk cId="2925964597" sldId="806"/>
            <ac:spMk id="15" creationId="{67498A1D-ACA3-4853-ACD9-26BFA48FA2C8}"/>
          </ac:spMkLst>
        </pc:spChg>
        <pc:spChg chg="add del">
          <ac:chgData name="Siegbert Rudolph" userId="2af4d44886c067cc" providerId="LiveId" clId="{199CF81A-AA7A-42F6-8FF7-DFC0D7B44332}" dt="2021-08-29T13:20:40.511" v="3055" actId="478"/>
          <ac:spMkLst>
            <pc:docMk/>
            <pc:sldMk cId="2925964597" sldId="806"/>
            <ac:spMk id="16" creationId="{8EF9FEF2-B0BB-48D6-80D8-4B21BDB02875}"/>
          </ac:spMkLst>
        </pc:spChg>
        <pc:spChg chg="del">
          <ac:chgData name="Siegbert Rudolph" userId="2af4d44886c067cc" providerId="LiveId" clId="{199CF81A-AA7A-42F6-8FF7-DFC0D7B44332}" dt="2021-08-14T13:08:26.041" v="893" actId="21"/>
          <ac:spMkLst>
            <pc:docMk/>
            <pc:sldMk cId="2925964597" sldId="806"/>
            <ac:spMk id="17" creationId="{9D1A8551-EAEC-46F2-B4D2-40B80D8E29F0}"/>
          </ac:spMkLst>
        </pc:spChg>
        <pc:spChg chg="add mod">
          <ac:chgData name="Siegbert Rudolph" userId="2af4d44886c067cc" providerId="LiveId" clId="{199CF81A-AA7A-42F6-8FF7-DFC0D7B44332}" dt="2021-08-29T13:21:47.871" v="3081" actId="6549"/>
          <ac:spMkLst>
            <pc:docMk/>
            <pc:sldMk cId="2925964597" sldId="806"/>
            <ac:spMk id="17" creationId="{ECDDBA16-A6FA-4773-8A26-2B91E31FB7FD}"/>
          </ac:spMkLst>
        </pc:spChg>
        <pc:spChg chg="add mod">
          <ac:chgData name="Siegbert Rudolph" userId="2af4d44886c067cc" providerId="LiveId" clId="{199CF81A-AA7A-42F6-8FF7-DFC0D7B44332}" dt="2021-08-29T13:22:53.894" v="3133" actId="20577"/>
          <ac:spMkLst>
            <pc:docMk/>
            <pc:sldMk cId="2925964597" sldId="806"/>
            <ac:spMk id="18" creationId="{076D9A92-49B4-412C-92CB-A4EAA183A38F}"/>
          </ac:spMkLst>
        </pc:spChg>
        <pc:spChg chg="del">
          <ac:chgData name="Siegbert Rudolph" userId="2af4d44886c067cc" providerId="LiveId" clId="{199CF81A-AA7A-42F6-8FF7-DFC0D7B44332}" dt="2021-08-14T13:08:26.041" v="893" actId="21"/>
          <ac:spMkLst>
            <pc:docMk/>
            <pc:sldMk cId="2925964597" sldId="806"/>
            <ac:spMk id="18" creationId="{BDA695DA-E219-4F69-9868-B9ECAB3D33CB}"/>
          </ac:spMkLst>
        </pc:spChg>
        <pc:spChg chg="del">
          <ac:chgData name="Siegbert Rudolph" userId="2af4d44886c067cc" providerId="LiveId" clId="{199CF81A-AA7A-42F6-8FF7-DFC0D7B44332}" dt="2021-08-14T13:08:26.041" v="893" actId="21"/>
          <ac:spMkLst>
            <pc:docMk/>
            <pc:sldMk cId="2925964597" sldId="806"/>
            <ac:spMk id="22" creationId="{FE3EA314-5EC3-4B7B-8891-2D4B7B10FCA2}"/>
          </ac:spMkLst>
        </pc:spChg>
        <pc:spChg chg="del">
          <ac:chgData name="Siegbert Rudolph" userId="2af4d44886c067cc" providerId="LiveId" clId="{199CF81A-AA7A-42F6-8FF7-DFC0D7B44332}" dt="2021-08-14T13:08:26.041" v="893" actId="21"/>
          <ac:spMkLst>
            <pc:docMk/>
            <pc:sldMk cId="2925964597" sldId="806"/>
            <ac:spMk id="23" creationId="{93B127A9-110F-426E-8B04-DBAECBD05FA7}"/>
          </ac:spMkLst>
        </pc:spChg>
        <pc:spChg chg="del">
          <ac:chgData name="Siegbert Rudolph" userId="2af4d44886c067cc" providerId="LiveId" clId="{199CF81A-AA7A-42F6-8FF7-DFC0D7B44332}" dt="2021-08-14T13:08:26.041" v="893" actId="21"/>
          <ac:spMkLst>
            <pc:docMk/>
            <pc:sldMk cId="2925964597" sldId="806"/>
            <ac:spMk id="24" creationId="{EBE8C79C-08F9-4722-A2A2-704BFA6CA0CA}"/>
          </ac:spMkLst>
        </pc:spChg>
        <pc:spChg chg="del">
          <ac:chgData name="Siegbert Rudolph" userId="2af4d44886c067cc" providerId="LiveId" clId="{199CF81A-AA7A-42F6-8FF7-DFC0D7B44332}" dt="2021-08-14T13:08:26.041" v="893" actId="21"/>
          <ac:spMkLst>
            <pc:docMk/>
            <pc:sldMk cId="2925964597" sldId="806"/>
            <ac:spMk id="28" creationId="{5A9AC819-86AE-4B4D-9923-8DBA0B9CFB3E}"/>
          </ac:spMkLst>
        </pc:spChg>
        <pc:spChg chg="del">
          <ac:chgData name="Siegbert Rudolph" userId="2af4d44886c067cc" providerId="LiveId" clId="{199CF81A-AA7A-42F6-8FF7-DFC0D7B44332}" dt="2021-08-14T13:08:26.041" v="893" actId="21"/>
          <ac:spMkLst>
            <pc:docMk/>
            <pc:sldMk cId="2925964597" sldId="806"/>
            <ac:spMk id="29" creationId="{56CE4143-9E7B-45CC-BD8F-FA9ED97CD3E2}"/>
          </ac:spMkLst>
        </pc:spChg>
        <pc:spChg chg="del">
          <ac:chgData name="Siegbert Rudolph" userId="2af4d44886c067cc" providerId="LiveId" clId="{199CF81A-AA7A-42F6-8FF7-DFC0D7B44332}" dt="2021-08-14T13:08:26.041" v="893" actId="21"/>
          <ac:spMkLst>
            <pc:docMk/>
            <pc:sldMk cId="2925964597" sldId="806"/>
            <ac:spMk id="30" creationId="{AB76D842-423F-414B-808E-06A25DB829C8}"/>
          </ac:spMkLst>
        </pc:spChg>
        <pc:spChg chg="add mod">
          <ac:chgData name="Siegbert Rudolph" userId="2af4d44886c067cc" providerId="LiveId" clId="{199CF81A-AA7A-42F6-8FF7-DFC0D7B44332}" dt="2021-08-14T13:11:01.242" v="918" actId="1037"/>
          <ac:spMkLst>
            <pc:docMk/>
            <pc:sldMk cId="2925964597" sldId="806"/>
            <ac:spMk id="32" creationId="{3C4ADB8E-A347-42B9-97E7-B8B2DD23B613}"/>
          </ac:spMkLst>
        </pc:spChg>
        <pc:spChg chg="add del mod">
          <ac:chgData name="Siegbert Rudolph" userId="2af4d44886c067cc" providerId="LiveId" clId="{199CF81A-AA7A-42F6-8FF7-DFC0D7B44332}" dt="2021-08-14T13:11:26.065" v="926" actId="478"/>
          <ac:spMkLst>
            <pc:docMk/>
            <pc:sldMk cId="2925964597" sldId="806"/>
            <ac:spMk id="33" creationId="{B1BB56ED-2ACC-4A94-B108-1F601B0515B5}"/>
          </ac:spMkLst>
        </pc:spChg>
        <pc:spChg chg="del">
          <ac:chgData name="Siegbert Rudolph" userId="2af4d44886c067cc" providerId="LiveId" clId="{199CF81A-AA7A-42F6-8FF7-DFC0D7B44332}" dt="2021-08-14T13:08:26.041" v="893" actId="21"/>
          <ac:spMkLst>
            <pc:docMk/>
            <pc:sldMk cId="2925964597" sldId="806"/>
            <ac:spMk id="34" creationId="{48A6E530-0B95-4E47-B17C-48231076DD60}"/>
          </ac:spMkLst>
        </pc:spChg>
        <pc:spChg chg="del">
          <ac:chgData name="Siegbert Rudolph" userId="2af4d44886c067cc" providerId="LiveId" clId="{199CF81A-AA7A-42F6-8FF7-DFC0D7B44332}" dt="2021-08-14T13:08:26.041" v="893" actId="21"/>
          <ac:spMkLst>
            <pc:docMk/>
            <pc:sldMk cId="2925964597" sldId="806"/>
            <ac:spMk id="35" creationId="{6588404F-9234-4DCE-9D46-7E1E56D6F081}"/>
          </ac:spMkLst>
        </pc:spChg>
        <pc:spChg chg="add mod">
          <ac:chgData name="Siegbert Rudolph" userId="2af4d44886c067cc" providerId="LiveId" clId="{199CF81A-AA7A-42F6-8FF7-DFC0D7B44332}" dt="2021-08-14T13:11:01.242" v="918" actId="1037"/>
          <ac:spMkLst>
            <pc:docMk/>
            <pc:sldMk cId="2925964597" sldId="806"/>
            <ac:spMk id="37" creationId="{5BD415DE-D188-4A7F-B53D-5D691E103C02}"/>
          </ac:spMkLst>
        </pc:spChg>
        <pc:spChg chg="add mod">
          <ac:chgData name="Siegbert Rudolph" userId="2af4d44886c067cc" providerId="LiveId" clId="{199CF81A-AA7A-42F6-8FF7-DFC0D7B44332}" dt="2021-08-14T13:11:01.242" v="918" actId="1037"/>
          <ac:spMkLst>
            <pc:docMk/>
            <pc:sldMk cId="2925964597" sldId="806"/>
            <ac:spMk id="38" creationId="{2C9E5FA2-4B22-4543-B509-5168A265E7BD}"/>
          </ac:spMkLst>
        </pc:spChg>
        <pc:spChg chg="add mod">
          <ac:chgData name="Siegbert Rudolph" userId="2af4d44886c067cc" providerId="LiveId" clId="{199CF81A-AA7A-42F6-8FF7-DFC0D7B44332}" dt="2021-08-14T13:11:01.242" v="918" actId="1037"/>
          <ac:spMkLst>
            <pc:docMk/>
            <pc:sldMk cId="2925964597" sldId="806"/>
            <ac:spMk id="39" creationId="{32547815-0F43-4BFA-BEE6-D156EA5939B5}"/>
          </ac:spMkLst>
        </pc:spChg>
        <pc:spChg chg="add mod">
          <ac:chgData name="Siegbert Rudolph" userId="2af4d44886c067cc" providerId="LiveId" clId="{199CF81A-AA7A-42F6-8FF7-DFC0D7B44332}" dt="2021-08-14T13:11:01.242" v="918" actId="1037"/>
          <ac:spMkLst>
            <pc:docMk/>
            <pc:sldMk cId="2925964597" sldId="806"/>
            <ac:spMk id="40" creationId="{8B9E2CD2-FC06-4C9B-BF15-1543F4F74DC4}"/>
          </ac:spMkLst>
        </pc:spChg>
        <pc:spChg chg="add mod">
          <ac:chgData name="Siegbert Rudolph" userId="2af4d44886c067cc" providerId="LiveId" clId="{199CF81A-AA7A-42F6-8FF7-DFC0D7B44332}" dt="2021-08-14T13:11:01.242" v="918" actId="1037"/>
          <ac:spMkLst>
            <pc:docMk/>
            <pc:sldMk cId="2925964597" sldId="806"/>
            <ac:spMk id="41" creationId="{8880A0A8-CD64-4987-A416-FFAA5175B1FF}"/>
          </ac:spMkLst>
        </pc:spChg>
        <pc:spChg chg="del">
          <ac:chgData name="Siegbert Rudolph" userId="2af4d44886c067cc" providerId="LiveId" clId="{199CF81A-AA7A-42F6-8FF7-DFC0D7B44332}" dt="2021-08-14T13:08:26.041" v="893" actId="21"/>
          <ac:spMkLst>
            <pc:docMk/>
            <pc:sldMk cId="2925964597" sldId="806"/>
            <ac:spMk id="42" creationId="{750B0BB4-48F7-4F59-BB7B-485B43DDB06B}"/>
          </ac:spMkLst>
        </pc:spChg>
        <pc:spChg chg="del">
          <ac:chgData name="Siegbert Rudolph" userId="2af4d44886c067cc" providerId="LiveId" clId="{199CF81A-AA7A-42F6-8FF7-DFC0D7B44332}" dt="2021-08-14T13:08:26.041" v="893" actId="21"/>
          <ac:spMkLst>
            <pc:docMk/>
            <pc:sldMk cId="2925964597" sldId="806"/>
            <ac:spMk id="43" creationId="{5A3B568C-77AA-4E1C-8A73-B68BE66961F8}"/>
          </ac:spMkLst>
        </pc:spChg>
        <pc:spChg chg="add mod">
          <ac:chgData name="Siegbert Rudolph" userId="2af4d44886c067cc" providerId="LiveId" clId="{199CF81A-AA7A-42F6-8FF7-DFC0D7B44332}" dt="2021-08-14T13:11:01.242" v="918" actId="1037"/>
          <ac:spMkLst>
            <pc:docMk/>
            <pc:sldMk cId="2925964597" sldId="806"/>
            <ac:spMk id="44" creationId="{6ADF0B99-BCAC-432B-A69A-3ABF9B81A416}"/>
          </ac:spMkLst>
        </pc:spChg>
        <pc:spChg chg="del">
          <ac:chgData name="Siegbert Rudolph" userId="2af4d44886c067cc" providerId="LiveId" clId="{199CF81A-AA7A-42F6-8FF7-DFC0D7B44332}" dt="2021-08-14T13:08:26.041" v="893" actId="21"/>
          <ac:spMkLst>
            <pc:docMk/>
            <pc:sldMk cId="2925964597" sldId="806"/>
            <ac:spMk id="46" creationId="{591A902C-DF54-40B7-921D-905035387EC8}"/>
          </ac:spMkLst>
        </pc:spChg>
        <pc:spChg chg="del">
          <ac:chgData name="Siegbert Rudolph" userId="2af4d44886c067cc" providerId="LiveId" clId="{199CF81A-AA7A-42F6-8FF7-DFC0D7B44332}" dt="2021-08-14T13:08:26.041" v="893" actId="21"/>
          <ac:spMkLst>
            <pc:docMk/>
            <pc:sldMk cId="2925964597" sldId="806"/>
            <ac:spMk id="47" creationId="{2F70F4B4-D566-4266-A85F-DBBEE254F72E}"/>
          </ac:spMkLst>
        </pc:spChg>
        <pc:spChg chg="del">
          <ac:chgData name="Siegbert Rudolph" userId="2af4d44886c067cc" providerId="LiveId" clId="{199CF81A-AA7A-42F6-8FF7-DFC0D7B44332}" dt="2021-08-14T13:08:26.041" v="893" actId="21"/>
          <ac:spMkLst>
            <pc:docMk/>
            <pc:sldMk cId="2925964597" sldId="806"/>
            <ac:spMk id="52" creationId="{4ED0A589-29B4-46DF-88AB-2B6B34CF5475}"/>
          </ac:spMkLst>
        </pc:spChg>
        <pc:spChg chg="del">
          <ac:chgData name="Siegbert Rudolph" userId="2af4d44886c067cc" providerId="LiveId" clId="{199CF81A-AA7A-42F6-8FF7-DFC0D7B44332}" dt="2021-08-14T13:08:26.041" v="893" actId="21"/>
          <ac:spMkLst>
            <pc:docMk/>
            <pc:sldMk cId="2925964597" sldId="806"/>
            <ac:spMk id="53" creationId="{AA9A5233-DD0A-49A4-960C-F3448F749506}"/>
          </ac:spMkLst>
        </pc:spChg>
        <pc:spChg chg="del">
          <ac:chgData name="Siegbert Rudolph" userId="2af4d44886c067cc" providerId="LiveId" clId="{199CF81A-AA7A-42F6-8FF7-DFC0D7B44332}" dt="2021-08-14T13:08:26.041" v="893" actId="21"/>
          <ac:spMkLst>
            <pc:docMk/>
            <pc:sldMk cId="2925964597" sldId="806"/>
            <ac:spMk id="54" creationId="{81268189-9AD4-4C78-AE22-E51EA766E308}"/>
          </ac:spMkLst>
        </pc:spChg>
        <pc:spChg chg="del">
          <ac:chgData name="Siegbert Rudolph" userId="2af4d44886c067cc" providerId="LiveId" clId="{199CF81A-AA7A-42F6-8FF7-DFC0D7B44332}" dt="2021-08-14T13:08:26.041" v="893" actId="21"/>
          <ac:spMkLst>
            <pc:docMk/>
            <pc:sldMk cId="2925964597" sldId="806"/>
            <ac:spMk id="55" creationId="{2D7BEB1C-AEC4-4503-B0DA-C6541CD4560F}"/>
          </ac:spMkLst>
        </pc:spChg>
        <pc:spChg chg="del">
          <ac:chgData name="Siegbert Rudolph" userId="2af4d44886c067cc" providerId="LiveId" clId="{199CF81A-AA7A-42F6-8FF7-DFC0D7B44332}" dt="2021-08-14T13:08:26.041" v="893" actId="21"/>
          <ac:spMkLst>
            <pc:docMk/>
            <pc:sldMk cId="2925964597" sldId="806"/>
            <ac:spMk id="56" creationId="{75B8E326-5064-4975-9E9B-CEEC7564E830}"/>
          </ac:spMkLst>
        </pc:spChg>
        <pc:spChg chg="del">
          <ac:chgData name="Siegbert Rudolph" userId="2af4d44886c067cc" providerId="LiveId" clId="{199CF81A-AA7A-42F6-8FF7-DFC0D7B44332}" dt="2021-08-14T13:08:26.041" v="893" actId="21"/>
          <ac:spMkLst>
            <pc:docMk/>
            <pc:sldMk cId="2925964597" sldId="806"/>
            <ac:spMk id="57" creationId="{D7C5132F-2F2C-4E20-8A1D-94EEEF2A82A1}"/>
          </ac:spMkLst>
        </pc:spChg>
        <pc:spChg chg="del mod">
          <ac:chgData name="Siegbert Rudolph" userId="2af4d44886c067cc" providerId="LiveId" clId="{199CF81A-AA7A-42F6-8FF7-DFC0D7B44332}" dt="2021-08-29T13:21:52.558" v="3082" actId="478"/>
          <ac:spMkLst>
            <pc:docMk/>
            <pc:sldMk cId="2925964597" sldId="806"/>
            <ac:spMk id="61" creationId="{58459579-6E3C-423E-B32D-7E794A47195E}"/>
          </ac:spMkLst>
        </pc:spChg>
        <pc:picChg chg="add mod modCrop">
          <ac:chgData name="Siegbert Rudolph" userId="2af4d44886c067cc" providerId="LiveId" clId="{199CF81A-AA7A-42F6-8FF7-DFC0D7B44332}" dt="2021-08-14T13:11:17.357" v="925" actId="1036"/>
          <ac:picMkLst>
            <pc:docMk/>
            <pc:sldMk cId="2925964597" sldId="806"/>
            <ac:picMk id="2" creationId="{9930AE36-92FC-44F3-95C4-BF73A4632F61}"/>
          </ac:picMkLst>
        </pc:picChg>
        <pc:picChg chg="add mod">
          <ac:chgData name="Siegbert Rudolph" userId="2af4d44886c067cc" providerId="LiveId" clId="{199CF81A-AA7A-42F6-8FF7-DFC0D7B44332}" dt="2021-08-14T13:11:17.357" v="925" actId="1036"/>
          <ac:picMkLst>
            <pc:docMk/>
            <pc:sldMk cId="2925964597" sldId="806"/>
            <ac:picMk id="31" creationId="{12655116-ED31-445D-A1C7-FB10EDD3FE2A}"/>
          </ac:picMkLst>
        </pc:picChg>
        <pc:picChg chg="add mod">
          <ac:chgData name="Siegbert Rudolph" userId="2af4d44886c067cc" providerId="LiveId" clId="{199CF81A-AA7A-42F6-8FF7-DFC0D7B44332}" dt="2021-08-14T13:10:56.596" v="916"/>
          <ac:picMkLst>
            <pc:docMk/>
            <pc:sldMk cId="2925964597" sldId="806"/>
            <ac:picMk id="45" creationId="{2F613227-9FF1-4908-8989-D11C0F549AD1}"/>
          </ac:picMkLst>
        </pc:picChg>
        <pc:picChg chg="del">
          <ac:chgData name="Siegbert Rudolph" userId="2af4d44886c067cc" providerId="LiveId" clId="{199CF81A-AA7A-42F6-8FF7-DFC0D7B44332}" dt="2021-08-14T13:08:26.041" v="893" actId="21"/>
          <ac:picMkLst>
            <pc:docMk/>
            <pc:sldMk cId="2925964597" sldId="806"/>
            <ac:picMk id="58" creationId="{C764AE7A-4693-45AF-8F36-67664AD51951}"/>
          </ac:picMkLst>
        </pc:picChg>
      </pc:sldChg>
      <pc:sldChg chg="modSp add del mod">
        <pc:chgData name="Siegbert Rudolph" userId="2af4d44886c067cc" providerId="LiveId" clId="{199CF81A-AA7A-42F6-8FF7-DFC0D7B44332}" dt="2021-08-14T13:11:54.265" v="928" actId="47"/>
        <pc:sldMkLst>
          <pc:docMk/>
          <pc:sldMk cId="819739706" sldId="807"/>
        </pc:sldMkLst>
        <pc:picChg chg="mod modCrop">
          <ac:chgData name="Siegbert Rudolph" userId="2af4d44886c067cc" providerId="LiveId" clId="{199CF81A-AA7A-42F6-8FF7-DFC0D7B44332}" dt="2021-08-14T13:10:19.576" v="908" actId="732"/>
          <ac:picMkLst>
            <pc:docMk/>
            <pc:sldMk cId="819739706" sldId="807"/>
            <ac:picMk id="2" creationId="{9930AE36-92FC-44F3-95C4-BF73A4632F61}"/>
          </ac:picMkLst>
        </pc:picChg>
      </pc:sldChg>
      <pc:sldChg chg="modSp add del mod">
        <pc:chgData name="Siegbert Rudolph" userId="2af4d44886c067cc" providerId="LiveId" clId="{199CF81A-AA7A-42F6-8FF7-DFC0D7B44332}" dt="2021-08-14T14:21:27.083" v="2400" actId="47"/>
        <pc:sldMkLst>
          <pc:docMk/>
          <pc:sldMk cId="2238207750" sldId="807"/>
        </pc:sldMkLst>
        <pc:spChg chg="mod">
          <ac:chgData name="Siegbert Rudolph" userId="2af4d44886c067cc" providerId="LiveId" clId="{199CF81A-AA7A-42F6-8FF7-DFC0D7B44332}" dt="2021-08-14T13:30:00.826" v="1385" actId="20577"/>
          <ac:spMkLst>
            <pc:docMk/>
            <pc:sldMk cId="2238207750" sldId="807"/>
            <ac:spMk id="26" creationId="{D2D9E424-6A1A-4E72-B39F-91C9ACC51AD3}"/>
          </ac:spMkLst>
        </pc:spChg>
      </pc:sldChg>
      <pc:sldChg chg="addSp delSp modSp add mod">
        <pc:chgData name="Siegbert Rudolph" userId="2af4d44886c067cc" providerId="LiveId" clId="{199CF81A-AA7A-42F6-8FF7-DFC0D7B44332}" dt="2021-08-29T13:29:38.847" v="3287" actId="20577"/>
        <pc:sldMkLst>
          <pc:docMk/>
          <pc:sldMk cId="2159985883" sldId="808"/>
        </pc:sldMkLst>
        <pc:spChg chg="del">
          <ac:chgData name="Siegbert Rudolph" userId="2af4d44886c067cc" providerId="LiveId" clId="{199CF81A-AA7A-42F6-8FF7-DFC0D7B44332}" dt="2021-08-14T14:21:17.102" v="2399" actId="478"/>
          <ac:spMkLst>
            <pc:docMk/>
            <pc:sldMk cId="2159985883" sldId="808"/>
            <ac:spMk id="28" creationId="{A133A448-EE5F-4130-AF00-2D2DF7774A7F}"/>
          </ac:spMkLst>
        </pc:spChg>
        <pc:spChg chg="add mod">
          <ac:chgData name="Siegbert Rudolph" userId="2af4d44886c067cc" providerId="LiveId" clId="{199CF81A-AA7A-42F6-8FF7-DFC0D7B44332}" dt="2021-08-29T13:29:38.847" v="3287" actId="20577"/>
          <ac:spMkLst>
            <pc:docMk/>
            <pc:sldMk cId="2159985883" sldId="808"/>
            <ac:spMk id="39" creationId="{0D97264A-A361-44A0-9D90-F4F276142A31}"/>
          </ac:spMkLst>
        </pc:spChg>
        <pc:spChg chg="add mod">
          <ac:chgData name="Siegbert Rudolph" userId="2af4d44886c067cc" providerId="LiveId" clId="{199CF81A-AA7A-42F6-8FF7-DFC0D7B44332}" dt="2021-08-29T13:29:19.586" v="3273"/>
          <ac:spMkLst>
            <pc:docMk/>
            <pc:sldMk cId="2159985883" sldId="808"/>
            <ac:spMk id="41" creationId="{07E9AB54-460E-4554-BF40-BBD3701AF0CB}"/>
          </ac:spMkLst>
        </pc:spChg>
        <pc:spChg chg="del">
          <ac:chgData name="Siegbert Rudolph" userId="2af4d44886c067cc" providerId="LiveId" clId="{199CF81A-AA7A-42F6-8FF7-DFC0D7B44332}" dt="2021-08-29T13:29:03.709" v="3271" actId="478"/>
          <ac:spMkLst>
            <pc:docMk/>
            <pc:sldMk cId="2159985883" sldId="808"/>
            <ac:spMk id="49" creationId="{0A573BD2-BF5A-4819-BDE6-0DCC3CD3BE90}"/>
          </ac:spMkLst>
        </pc:spChg>
        <pc:spChg chg="del mod">
          <ac:chgData name="Siegbert Rudolph" userId="2af4d44886c067cc" providerId="LiveId" clId="{199CF81A-AA7A-42F6-8FF7-DFC0D7B44332}" dt="2021-08-29T13:29:25.772" v="3275" actId="478"/>
          <ac:spMkLst>
            <pc:docMk/>
            <pc:sldMk cId="2159985883" sldId="808"/>
            <ac:spMk id="51" creationId="{933756C4-C0C6-4FE3-9B44-CDF23ACEDF21}"/>
          </ac:spMkLst>
        </pc:spChg>
      </pc:sldChg>
      <pc:sldChg chg="addSp delSp modSp add mod">
        <pc:chgData name="Siegbert Rudolph" userId="2af4d44886c067cc" providerId="LiveId" clId="{199CF81A-AA7A-42F6-8FF7-DFC0D7B44332}" dt="2021-08-29T13:30:31.212" v="3322" actId="20577"/>
        <pc:sldMkLst>
          <pc:docMk/>
          <pc:sldMk cId="614225721" sldId="809"/>
        </pc:sldMkLst>
        <pc:spChg chg="add mod">
          <ac:chgData name="Siegbert Rudolph" userId="2af4d44886c067cc" providerId="LiveId" clId="{199CF81A-AA7A-42F6-8FF7-DFC0D7B44332}" dt="2021-08-29T13:30:31.212" v="3322" actId="20577"/>
          <ac:spMkLst>
            <pc:docMk/>
            <pc:sldMk cId="614225721" sldId="809"/>
            <ac:spMk id="22" creationId="{8536A261-017C-44BA-B1B9-7CE550740829}"/>
          </ac:spMkLst>
        </pc:spChg>
        <pc:spChg chg="add mod">
          <ac:chgData name="Siegbert Rudolph" userId="2af4d44886c067cc" providerId="LiveId" clId="{199CF81A-AA7A-42F6-8FF7-DFC0D7B44332}" dt="2021-08-29T13:30:11.256" v="3320"/>
          <ac:spMkLst>
            <pc:docMk/>
            <pc:sldMk cId="614225721" sldId="809"/>
            <ac:spMk id="23" creationId="{8A45AB72-8490-4E74-82DD-F104C05FD08B}"/>
          </ac:spMkLst>
        </pc:spChg>
        <pc:spChg chg="mod">
          <ac:chgData name="Siegbert Rudolph" userId="2af4d44886c067cc" providerId="LiveId" clId="{199CF81A-AA7A-42F6-8FF7-DFC0D7B44332}" dt="2021-08-14T14:45:23.872" v="2870" actId="313"/>
          <ac:spMkLst>
            <pc:docMk/>
            <pc:sldMk cId="614225721" sldId="809"/>
            <ac:spMk id="64" creationId="{5551D70D-8A0A-4B7D-B0E7-A3A2B9ECC6F4}"/>
          </ac:spMkLst>
        </pc:spChg>
        <pc:spChg chg="del mod">
          <ac:chgData name="Siegbert Rudolph" userId="2af4d44886c067cc" providerId="LiveId" clId="{199CF81A-AA7A-42F6-8FF7-DFC0D7B44332}" dt="2021-08-29T13:30:13.193" v="3321" actId="478"/>
          <ac:spMkLst>
            <pc:docMk/>
            <pc:sldMk cId="614225721" sldId="809"/>
            <ac:spMk id="69" creationId="{8A402B1E-F88F-4D3C-B821-5E7F642F199C}"/>
          </ac:spMkLst>
        </pc:spChg>
      </pc:sldChg>
    </pc:docChg>
  </pc:docChgLst>
  <pc:docChgLst>
    <pc:chgData name="Siegbert Rudolph" userId="2af4d44886c067cc" providerId="LiveId" clId="{CA4F1268-6C62-4161-A25D-46D477993ECB}"/>
    <pc:docChg chg="modSld">
      <pc:chgData name="Siegbert Rudolph" userId="2af4d44886c067cc" providerId="LiveId" clId="{CA4F1268-6C62-4161-A25D-46D477993ECB}" dt="2024-05-26T14:35:59.977" v="11"/>
      <pc:docMkLst>
        <pc:docMk/>
      </pc:docMkLst>
      <pc:sldChg chg="addSp modSp mod">
        <pc:chgData name="Siegbert Rudolph" userId="2af4d44886c067cc" providerId="LiveId" clId="{CA4F1268-6C62-4161-A25D-46D477993ECB}" dt="2024-05-26T14:35:19.062" v="4" actId="14100"/>
        <pc:sldMkLst>
          <pc:docMk/>
          <pc:sldMk cId="0" sldId="696"/>
        </pc:sldMkLst>
        <pc:picChg chg="add mod">
          <ac:chgData name="Siegbert Rudolph" userId="2af4d44886c067cc" providerId="LiveId" clId="{CA4F1268-6C62-4161-A25D-46D477993ECB}" dt="2024-05-26T14:35:19.062" v="4" actId="14100"/>
          <ac:picMkLst>
            <pc:docMk/>
            <pc:sldMk cId="0" sldId="696"/>
            <ac:picMk id="6" creationId="{BA27CE72-5E90-2FEA-A748-E0E16EB5DB13}"/>
          </ac:picMkLst>
        </pc:picChg>
      </pc:sldChg>
      <pc:sldChg chg="addSp">
        <pc:chgData name="Siegbert Rudolph" userId="2af4d44886c067cc" providerId="LiveId" clId="{CA4F1268-6C62-4161-A25D-46D477993ECB}" dt="2024-05-26T14:35:26.514" v="5"/>
        <pc:sldMkLst>
          <pc:docMk/>
          <pc:sldMk cId="1024200633" sldId="748"/>
        </pc:sldMkLst>
        <pc:picChg chg="add">
          <ac:chgData name="Siegbert Rudolph" userId="2af4d44886c067cc" providerId="LiveId" clId="{CA4F1268-6C62-4161-A25D-46D477993ECB}" dt="2024-05-26T14:35:26.514" v="5"/>
          <ac:picMkLst>
            <pc:docMk/>
            <pc:sldMk cId="1024200633" sldId="748"/>
            <ac:picMk id="3" creationId="{A15C3B82-8602-2012-9041-924FB6C7C2D2}"/>
          </ac:picMkLst>
        </pc:picChg>
      </pc:sldChg>
      <pc:sldChg chg="addSp modSp">
        <pc:chgData name="Siegbert Rudolph" userId="2af4d44886c067cc" providerId="LiveId" clId="{CA4F1268-6C62-4161-A25D-46D477993ECB}" dt="2024-05-26T14:35:53.356" v="10"/>
        <pc:sldMkLst>
          <pc:docMk/>
          <pc:sldMk cId="3051152366" sldId="751"/>
        </pc:sldMkLst>
        <pc:picChg chg="add mod">
          <ac:chgData name="Siegbert Rudolph" userId="2af4d44886c067cc" providerId="LiveId" clId="{CA4F1268-6C62-4161-A25D-46D477993ECB}" dt="2024-05-26T14:35:53.356" v="10"/>
          <ac:picMkLst>
            <pc:docMk/>
            <pc:sldMk cId="3051152366" sldId="751"/>
            <ac:picMk id="3" creationId="{C873B6A5-B14C-A909-F126-55C9C6040A93}"/>
          </ac:picMkLst>
        </pc:picChg>
      </pc:sldChg>
      <pc:sldChg chg="addSp modSp">
        <pc:chgData name="Siegbert Rudolph" userId="2af4d44886c067cc" providerId="LiveId" clId="{CA4F1268-6C62-4161-A25D-46D477993ECB}" dt="2024-05-26T14:35:59.977" v="11"/>
        <pc:sldMkLst>
          <pc:docMk/>
          <pc:sldMk cId="555502012" sldId="797"/>
        </pc:sldMkLst>
        <pc:picChg chg="add mod">
          <ac:chgData name="Siegbert Rudolph" userId="2af4d44886c067cc" providerId="LiveId" clId="{CA4F1268-6C62-4161-A25D-46D477993ECB}" dt="2024-05-26T14:35:59.977" v="11"/>
          <ac:picMkLst>
            <pc:docMk/>
            <pc:sldMk cId="555502012" sldId="797"/>
            <ac:picMk id="6" creationId="{1B4963C4-7542-829B-D88C-A360F3ACA687}"/>
          </ac:picMkLst>
        </pc:picChg>
      </pc:sldChg>
      <pc:sldChg chg="addSp modSp">
        <pc:chgData name="Siegbert Rudolph" userId="2af4d44886c067cc" providerId="LiveId" clId="{CA4F1268-6C62-4161-A25D-46D477993ECB}" dt="2024-05-26T14:35:30.103" v="6"/>
        <pc:sldMkLst>
          <pc:docMk/>
          <pc:sldMk cId="3650822436" sldId="804"/>
        </pc:sldMkLst>
        <pc:picChg chg="add mod">
          <ac:chgData name="Siegbert Rudolph" userId="2af4d44886c067cc" providerId="LiveId" clId="{CA4F1268-6C62-4161-A25D-46D477993ECB}" dt="2024-05-26T14:35:30.103" v="6"/>
          <ac:picMkLst>
            <pc:docMk/>
            <pc:sldMk cId="3650822436" sldId="804"/>
            <ac:picMk id="3" creationId="{ADCCA1E7-EA12-ECA4-F625-693586F69AA6}"/>
          </ac:picMkLst>
        </pc:picChg>
      </pc:sldChg>
      <pc:sldChg chg="addSp modSp">
        <pc:chgData name="Siegbert Rudolph" userId="2af4d44886c067cc" providerId="LiveId" clId="{CA4F1268-6C62-4161-A25D-46D477993ECB}" dt="2024-05-26T14:35:37.801" v="7"/>
        <pc:sldMkLst>
          <pc:docMk/>
          <pc:sldMk cId="3794634495" sldId="805"/>
        </pc:sldMkLst>
        <pc:picChg chg="add mod">
          <ac:chgData name="Siegbert Rudolph" userId="2af4d44886c067cc" providerId="LiveId" clId="{CA4F1268-6C62-4161-A25D-46D477993ECB}" dt="2024-05-26T14:35:37.801" v="7"/>
          <ac:picMkLst>
            <pc:docMk/>
            <pc:sldMk cId="3794634495" sldId="805"/>
            <ac:picMk id="4" creationId="{12E79E68-7B39-5207-4993-A653224A5CBD}"/>
          </ac:picMkLst>
        </pc:picChg>
      </pc:sldChg>
      <pc:sldChg chg="addSp modSp">
        <pc:chgData name="Siegbert Rudolph" userId="2af4d44886c067cc" providerId="LiveId" clId="{CA4F1268-6C62-4161-A25D-46D477993ECB}" dt="2024-05-26T14:35:43.566" v="8"/>
        <pc:sldMkLst>
          <pc:docMk/>
          <pc:sldMk cId="2159985883" sldId="808"/>
        </pc:sldMkLst>
        <pc:picChg chg="add mod">
          <ac:chgData name="Siegbert Rudolph" userId="2af4d44886c067cc" providerId="LiveId" clId="{CA4F1268-6C62-4161-A25D-46D477993ECB}" dt="2024-05-26T14:35:43.566" v="8"/>
          <ac:picMkLst>
            <pc:docMk/>
            <pc:sldMk cId="2159985883" sldId="808"/>
            <ac:picMk id="4" creationId="{9E5742F6-2413-3037-4F28-DF62D151BCEF}"/>
          </ac:picMkLst>
        </pc:picChg>
      </pc:sldChg>
      <pc:sldChg chg="addSp modSp">
        <pc:chgData name="Siegbert Rudolph" userId="2af4d44886c067cc" providerId="LiveId" clId="{CA4F1268-6C62-4161-A25D-46D477993ECB}" dt="2024-05-26T14:35:46.125" v="9"/>
        <pc:sldMkLst>
          <pc:docMk/>
          <pc:sldMk cId="614225721" sldId="809"/>
        </pc:sldMkLst>
        <pc:picChg chg="add mod">
          <ac:chgData name="Siegbert Rudolph" userId="2af4d44886c067cc" providerId="LiveId" clId="{CA4F1268-6C62-4161-A25D-46D477993ECB}" dt="2024-05-26T14:35:46.125" v="9"/>
          <ac:picMkLst>
            <pc:docMk/>
            <pc:sldMk cId="614225721" sldId="809"/>
            <ac:picMk id="3" creationId="{D26416F0-9733-2331-D3A0-0C06B9CBBDE7}"/>
          </ac:picMkLst>
        </pc:picChg>
      </pc:sldChg>
    </pc:docChg>
  </pc:docChgLst>
  <pc:docChgLst>
    <pc:chgData name="Siegbert Rudolph" userId="2af4d44886c067cc" providerId="LiveId" clId="{5ACC1D2F-0255-4D14-ACE9-CE52FF05E57E}"/>
    <pc:docChg chg="undo custSel modSld">
      <pc:chgData name="Siegbert Rudolph" userId="2af4d44886c067cc" providerId="LiveId" clId="{5ACC1D2F-0255-4D14-ACE9-CE52FF05E57E}" dt="2021-09-11T06:53:23.507" v="88" actId="20577"/>
      <pc:docMkLst>
        <pc:docMk/>
      </pc:docMkLst>
      <pc:sldChg chg="modSp mod">
        <pc:chgData name="Siegbert Rudolph" userId="2af4d44886c067cc" providerId="LiveId" clId="{5ACC1D2F-0255-4D14-ACE9-CE52FF05E57E}" dt="2021-09-11T06:49:20.113" v="76" actId="20577"/>
        <pc:sldMkLst>
          <pc:docMk/>
          <pc:sldMk cId="243051450" sldId="637"/>
        </pc:sldMkLst>
        <pc:spChg chg="mod">
          <ac:chgData name="Siegbert Rudolph" userId="2af4d44886c067cc" providerId="LiveId" clId="{5ACC1D2F-0255-4D14-ACE9-CE52FF05E57E}" dt="2021-08-29T15:14:23.531" v="10" actId="1076"/>
          <ac:spMkLst>
            <pc:docMk/>
            <pc:sldMk cId="243051450" sldId="637"/>
            <ac:spMk id="2" creationId="{0CECB28E-934C-48B1-939E-BC1AC6DC0BCB}"/>
          </ac:spMkLst>
        </pc:spChg>
        <pc:spChg chg="mod">
          <ac:chgData name="Siegbert Rudolph" userId="2af4d44886c067cc" providerId="LiveId" clId="{5ACC1D2F-0255-4D14-ACE9-CE52FF05E57E}" dt="2021-09-11T06:49:20.113" v="76" actId="20577"/>
          <ac:spMkLst>
            <pc:docMk/>
            <pc:sldMk cId="243051450" sldId="637"/>
            <ac:spMk id="9" creationId="{FEE987C6-42EA-4B49-B286-02E7DC56C497}"/>
          </ac:spMkLst>
        </pc:spChg>
      </pc:sldChg>
      <pc:sldChg chg="modSp mod">
        <pc:chgData name="Siegbert Rudolph" userId="2af4d44886c067cc" providerId="LiveId" clId="{5ACC1D2F-0255-4D14-ACE9-CE52FF05E57E}" dt="2021-08-29T15:14:23.563" v="50" actId="1076"/>
        <pc:sldMkLst>
          <pc:docMk/>
          <pc:sldMk cId="1273205758" sldId="682"/>
        </pc:sldMkLst>
        <pc:spChg chg="mod">
          <ac:chgData name="Siegbert Rudolph" userId="2af4d44886c067cc" providerId="LiveId" clId="{5ACC1D2F-0255-4D14-ACE9-CE52FF05E57E}" dt="2021-08-29T15:14:23.563" v="50" actId="1076"/>
          <ac:spMkLst>
            <pc:docMk/>
            <pc:sldMk cId="1273205758" sldId="682"/>
            <ac:spMk id="2" creationId="{83F1385B-CD68-4258-8841-950C08CABA16}"/>
          </ac:spMkLst>
        </pc:spChg>
      </pc:sldChg>
      <pc:sldChg chg="delSp modSp mod">
        <pc:chgData name="Siegbert Rudolph" userId="2af4d44886c067cc" providerId="LiveId" clId="{5ACC1D2F-0255-4D14-ACE9-CE52FF05E57E}" dt="2021-08-29T15:14:23.531" v="5" actId="1076"/>
        <pc:sldMkLst>
          <pc:docMk/>
          <pc:sldMk cId="0" sldId="696"/>
        </pc:sldMkLst>
        <pc:spChg chg="del">
          <ac:chgData name="Siegbert Rudolph" userId="2af4d44886c067cc" providerId="LiveId" clId="{5ACC1D2F-0255-4D14-ACE9-CE52FF05E57E}" dt="2021-08-29T15:14:23.531" v="0" actId="478"/>
          <ac:spMkLst>
            <pc:docMk/>
            <pc:sldMk cId="0" sldId="696"/>
            <ac:spMk id="4" creationId="{23F94419-AA06-4234-B466-33B294BD1986}"/>
          </ac:spMkLst>
        </pc:spChg>
        <pc:spChg chg="mod">
          <ac:chgData name="Siegbert Rudolph" userId="2af4d44886c067cc" providerId="LiveId" clId="{5ACC1D2F-0255-4D14-ACE9-CE52FF05E57E}" dt="2021-08-29T15:14:23.531" v="5" actId="1076"/>
          <ac:spMkLst>
            <pc:docMk/>
            <pc:sldMk cId="0" sldId="696"/>
            <ac:spMk id="5" creationId="{6CBB8C1F-BA14-498D-9F87-D0C8BC597161}"/>
          </ac:spMkLst>
        </pc:spChg>
      </pc:sldChg>
      <pc:sldChg chg="modSp mod">
        <pc:chgData name="Siegbert Rudolph" userId="2af4d44886c067cc" providerId="LiveId" clId="{5ACC1D2F-0255-4D14-ACE9-CE52FF05E57E}" dt="2021-08-29T15:14:23.531" v="15" actId="1076"/>
        <pc:sldMkLst>
          <pc:docMk/>
          <pc:sldMk cId="1024200633" sldId="748"/>
        </pc:sldMkLst>
        <pc:spChg chg="mod">
          <ac:chgData name="Siegbert Rudolph" userId="2af4d44886c067cc" providerId="LiveId" clId="{5ACC1D2F-0255-4D14-ACE9-CE52FF05E57E}" dt="2021-08-29T15:14:23.531" v="15" actId="1076"/>
          <ac:spMkLst>
            <pc:docMk/>
            <pc:sldMk cId="1024200633" sldId="748"/>
            <ac:spMk id="2" creationId="{2DF16158-2882-46C3-B1CB-2B88DC8453D5}"/>
          </ac:spMkLst>
        </pc:spChg>
      </pc:sldChg>
      <pc:sldChg chg="addSp delSp modSp mod">
        <pc:chgData name="Siegbert Rudolph" userId="2af4d44886c067cc" providerId="LiveId" clId="{5ACC1D2F-0255-4D14-ACE9-CE52FF05E57E}" dt="2021-09-11T06:53:23.507" v="88" actId="20577"/>
        <pc:sldMkLst>
          <pc:docMk/>
          <pc:sldMk cId="1599160981" sldId="749"/>
        </pc:sldMkLst>
        <pc:spChg chg="mod">
          <ac:chgData name="Siegbert Rudolph" userId="2af4d44886c067cc" providerId="LiveId" clId="{5ACC1D2F-0255-4D14-ACE9-CE52FF05E57E}" dt="2021-08-29T15:14:23.563" v="40" actId="1076"/>
          <ac:spMkLst>
            <pc:docMk/>
            <pc:sldMk cId="1599160981" sldId="749"/>
            <ac:spMk id="3" creationId="{7FB4ECAD-3C0E-417C-A194-5C278C73E631}"/>
          </ac:spMkLst>
        </pc:spChg>
        <pc:spChg chg="add del mod">
          <ac:chgData name="Siegbert Rudolph" userId="2af4d44886c067cc" providerId="LiveId" clId="{5ACC1D2F-0255-4D14-ACE9-CE52FF05E57E}" dt="2021-09-11T06:53:23.507" v="88" actId="20577"/>
          <ac:spMkLst>
            <pc:docMk/>
            <pc:sldMk cId="1599160981" sldId="749"/>
            <ac:spMk id="11" creationId="{13C42C27-095B-4EE5-B550-2BCCAD899BDB}"/>
          </ac:spMkLst>
        </pc:spChg>
      </pc:sldChg>
      <pc:sldChg chg="modSp mod">
        <pc:chgData name="Siegbert Rudolph" userId="2af4d44886c067cc" providerId="LiveId" clId="{5ACC1D2F-0255-4D14-ACE9-CE52FF05E57E}" dt="2021-08-29T15:14:23.578" v="60" actId="1076"/>
        <pc:sldMkLst>
          <pc:docMk/>
          <pc:sldMk cId="3051152366" sldId="751"/>
        </pc:sldMkLst>
        <pc:spChg chg="mod">
          <ac:chgData name="Siegbert Rudolph" userId="2af4d44886c067cc" providerId="LiveId" clId="{5ACC1D2F-0255-4D14-ACE9-CE52FF05E57E}" dt="2021-08-29T15:14:23.578" v="60" actId="1076"/>
          <ac:spMkLst>
            <pc:docMk/>
            <pc:sldMk cId="3051152366" sldId="751"/>
            <ac:spMk id="2" creationId="{5730D68D-A3D6-4E44-8B21-3CC6F2ADE9DC}"/>
          </ac:spMkLst>
        </pc:spChg>
      </pc:sldChg>
      <pc:sldChg chg="modSp mod">
        <pc:chgData name="Siegbert Rudolph" userId="2af4d44886c067cc" providerId="LiveId" clId="{5ACC1D2F-0255-4D14-ACE9-CE52FF05E57E}" dt="2021-08-29T15:14:23.578" v="65" actId="1076"/>
        <pc:sldMkLst>
          <pc:docMk/>
          <pc:sldMk cId="555502012" sldId="797"/>
        </pc:sldMkLst>
        <pc:spChg chg="mod">
          <ac:chgData name="Siegbert Rudolph" userId="2af4d44886c067cc" providerId="LiveId" clId="{5ACC1D2F-0255-4D14-ACE9-CE52FF05E57E}" dt="2021-08-29T15:14:23.578" v="65" actId="1076"/>
          <ac:spMkLst>
            <pc:docMk/>
            <pc:sldMk cId="555502012" sldId="797"/>
            <ac:spMk id="2" creationId="{64E99B96-516E-4BE5-ADA5-680AAAC3CD6B}"/>
          </ac:spMkLst>
        </pc:spChg>
      </pc:sldChg>
      <pc:sldChg chg="modSp mod">
        <pc:chgData name="Siegbert Rudolph" userId="2af4d44886c067cc" providerId="LiveId" clId="{5ACC1D2F-0255-4D14-ACE9-CE52FF05E57E}" dt="2021-08-29T15:14:23.547" v="20" actId="1076"/>
        <pc:sldMkLst>
          <pc:docMk/>
          <pc:sldMk cId="579901163" sldId="802"/>
        </pc:sldMkLst>
        <pc:spChg chg="mod">
          <ac:chgData name="Siegbert Rudolph" userId="2af4d44886c067cc" providerId="LiveId" clId="{5ACC1D2F-0255-4D14-ACE9-CE52FF05E57E}" dt="2021-08-29T15:14:23.547" v="20" actId="1076"/>
          <ac:spMkLst>
            <pc:docMk/>
            <pc:sldMk cId="579901163" sldId="802"/>
            <ac:spMk id="2" creationId="{F8836FE2-4A01-415C-813D-3BD512A343EB}"/>
          </ac:spMkLst>
        </pc:spChg>
      </pc:sldChg>
      <pc:sldChg chg="modSp mod">
        <pc:chgData name="Siegbert Rudolph" userId="2af4d44886c067cc" providerId="LiveId" clId="{5ACC1D2F-0255-4D14-ACE9-CE52FF05E57E}" dt="2021-08-29T15:14:23.547" v="25" actId="1076"/>
        <pc:sldMkLst>
          <pc:docMk/>
          <pc:sldMk cId="3650822436" sldId="804"/>
        </pc:sldMkLst>
        <pc:spChg chg="mod">
          <ac:chgData name="Siegbert Rudolph" userId="2af4d44886c067cc" providerId="LiveId" clId="{5ACC1D2F-0255-4D14-ACE9-CE52FF05E57E}" dt="2021-08-29T15:14:23.547" v="25" actId="1076"/>
          <ac:spMkLst>
            <pc:docMk/>
            <pc:sldMk cId="3650822436" sldId="804"/>
            <ac:spMk id="2" creationId="{26B8FD48-9E66-4FD5-963A-6263923CB621}"/>
          </ac:spMkLst>
        </pc:spChg>
      </pc:sldChg>
      <pc:sldChg chg="modSp mod">
        <pc:chgData name="Siegbert Rudolph" userId="2af4d44886c067cc" providerId="LiveId" clId="{5ACC1D2F-0255-4D14-ACE9-CE52FF05E57E}" dt="2021-08-29T15:14:23.547" v="35" actId="1076"/>
        <pc:sldMkLst>
          <pc:docMk/>
          <pc:sldMk cId="3794634495" sldId="805"/>
        </pc:sldMkLst>
        <pc:spChg chg="mod">
          <ac:chgData name="Siegbert Rudolph" userId="2af4d44886c067cc" providerId="LiveId" clId="{5ACC1D2F-0255-4D14-ACE9-CE52FF05E57E}" dt="2021-08-29T15:14:23.547" v="35" actId="1076"/>
          <ac:spMkLst>
            <pc:docMk/>
            <pc:sldMk cId="3794634495" sldId="805"/>
            <ac:spMk id="2" creationId="{06F3EAED-9D7A-440E-B7F9-1E4F7C5E0DB9}"/>
          </ac:spMkLst>
        </pc:spChg>
      </pc:sldChg>
      <pc:sldChg chg="modSp mod">
        <pc:chgData name="Siegbert Rudolph" userId="2af4d44886c067cc" providerId="LiveId" clId="{5ACC1D2F-0255-4D14-ACE9-CE52FF05E57E}" dt="2021-08-29T15:14:23.547" v="30" actId="1076"/>
        <pc:sldMkLst>
          <pc:docMk/>
          <pc:sldMk cId="2925964597" sldId="806"/>
        </pc:sldMkLst>
        <pc:spChg chg="mod">
          <ac:chgData name="Siegbert Rudolph" userId="2af4d44886c067cc" providerId="LiveId" clId="{5ACC1D2F-0255-4D14-ACE9-CE52FF05E57E}" dt="2021-08-29T15:14:23.547" v="30" actId="1076"/>
          <ac:spMkLst>
            <pc:docMk/>
            <pc:sldMk cId="2925964597" sldId="806"/>
            <ac:spMk id="3" creationId="{7CB7EE11-E5D5-4F59-97A8-F1EB42116EC2}"/>
          </ac:spMkLst>
        </pc:spChg>
      </pc:sldChg>
      <pc:sldChg chg="modSp mod">
        <pc:chgData name="Siegbert Rudolph" userId="2af4d44886c067cc" providerId="LiveId" clId="{5ACC1D2F-0255-4D14-ACE9-CE52FF05E57E}" dt="2021-08-29T15:14:23.563" v="45" actId="1076"/>
        <pc:sldMkLst>
          <pc:docMk/>
          <pc:sldMk cId="2159985883" sldId="808"/>
        </pc:sldMkLst>
        <pc:spChg chg="mod">
          <ac:chgData name="Siegbert Rudolph" userId="2af4d44886c067cc" providerId="LiveId" clId="{5ACC1D2F-0255-4D14-ACE9-CE52FF05E57E}" dt="2021-08-29T15:14:23.563" v="45" actId="1076"/>
          <ac:spMkLst>
            <pc:docMk/>
            <pc:sldMk cId="2159985883" sldId="808"/>
            <ac:spMk id="3" creationId="{BD6CD46F-8DE1-45E1-B79E-70760A340492}"/>
          </ac:spMkLst>
        </pc:spChg>
      </pc:sldChg>
      <pc:sldChg chg="modSp mod">
        <pc:chgData name="Siegbert Rudolph" userId="2af4d44886c067cc" providerId="LiveId" clId="{5ACC1D2F-0255-4D14-ACE9-CE52FF05E57E}" dt="2021-08-29T15:14:23.563" v="55" actId="1076"/>
        <pc:sldMkLst>
          <pc:docMk/>
          <pc:sldMk cId="614225721" sldId="809"/>
        </pc:sldMkLst>
        <pc:spChg chg="mod">
          <ac:chgData name="Siegbert Rudolph" userId="2af4d44886c067cc" providerId="LiveId" clId="{5ACC1D2F-0255-4D14-ACE9-CE52FF05E57E}" dt="2021-08-29T15:14:23.563" v="55" actId="1076"/>
          <ac:spMkLst>
            <pc:docMk/>
            <pc:sldMk cId="614225721" sldId="809"/>
            <ac:spMk id="2" creationId="{F68A4659-7133-4FF3-B202-0F1BF8E74C5B}"/>
          </ac:spMkLst>
        </pc:spChg>
      </pc:sldChg>
    </pc:docChg>
  </pc:docChgLst>
  <pc:docChgLst>
    <pc:chgData name="Siegbert Rudolph" userId="2af4d44886c067cc" providerId="LiveId" clId="{87357051-4844-4A7A-B583-A7D1F90FA082}"/>
    <pc:docChg chg="modSld">
      <pc:chgData name="Siegbert Rudolph" userId="2af4d44886c067cc" providerId="LiveId" clId="{87357051-4844-4A7A-B583-A7D1F90FA082}" dt="2023-04-22T14:05:35.015" v="9" actId="207"/>
      <pc:docMkLst>
        <pc:docMk/>
      </pc:docMkLst>
      <pc:sldChg chg="modSp mod">
        <pc:chgData name="Siegbert Rudolph" userId="2af4d44886c067cc" providerId="LiveId" clId="{87357051-4844-4A7A-B583-A7D1F90FA082}" dt="2023-04-22T14:04:08.481" v="5" actId="1038"/>
        <pc:sldMkLst>
          <pc:docMk/>
          <pc:sldMk cId="3794634495" sldId="805"/>
        </pc:sldMkLst>
        <pc:spChg chg="mod">
          <ac:chgData name="Siegbert Rudolph" userId="2af4d44886c067cc" providerId="LiveId" clId="{87357051-4844-4A7A-B583-A7D1F90FA082}" dt="2023-04-22T14:04:08.481" v="5" actId="1038"/>
          <ac:spMkLst>
            <pc:docMk/>
            <pc:sldMk cId="3794634495" sldId="805"/>
            <ac:spMk id="28" creationId="{5A9AC819-86AE-4B4D-9923-8DBA0B9CFB3E}"/>
          </ac:spMkLst>
        </pc:spChg>
      </pc:sldChg>
      <pc:sldChg chg="addSp modSp mod">
        <pc:chgData name="Siegbert Rudolph" userId="2af4d44886c067cc" providerId="LiveId" clId="{87357051-4844-4A7A-B583-A7D1F90FA082}" dt="2023-04-22T14:05:35.015" v="9" actId="207"/>
        <pc:sldMkLst>
          <pc:docMk/>
          <pc:sldMk cId="2925964597" sldId="806"/>
        </pc:sldMkLst>
        <pc:spChg chg="add mod">
          <ac:chgData name="Siegbert Rudolph" userId="2af4d44886c067cc" providerId="LiveId" clId="{87357051-4844-4A7A-B583-A7D1F90FA082}" dt="2023-04-22T14:05:35.015" v="9" actId="207"/>
          <ac:spMkLst>
            <pc:docMk/>
            <pc:sldMk cId="2925964597" sldId="806"/>
            <ac:spMk id="5" creationId="{2437293E-ACC2-DA1C-3668-2650C8E788C6}"/>
          </ac:spMkLst>
        </pc:spChg>
        <pc:picChg chg="mod">
          <ac:chgData name="Siegbert Rudolph" userId="2af4d44886c067cc" providerId="LiveId" clId="{87357051-4844-4A7A-B583-A7D1F90FA082}" dt="2023-04-22T14:03:54.764" v="2" actId="1076"/>
          <ac:picMkLst>
            <pc:docMk/>
            <pc:sldMk cId="2925964597" sldId="806"/>
            <ac:picMk id="2" creationId="{9930AE36-92FC-44F3-95C4-BF73A4632F61}"/>
          </ac:picMkLst>
        </pc:picChg>
      </pc:sldChg>
    </pc:docChg>
  </pc:docChgLst>
  <pc:docChgLst>
    <pc:chgData name="Siegbert Rudolph" userId="2af4d44886c067cc" providerId="LiveId" clId="{19263118-44A6-41A8-8AFB-2B18026612A8}"/>
    <pc:docChg chg="delSld modSld modNotesMaster">
      <pc:chgData name="Siegbert Rudolph" userId="2af4d44886c067cc" providerId="LiveId" clId="{19263118-44A6-41A8-8AFB-2B18026612A8}" dt="2024-04-24T12:19:14.999" v="6"/>
      <pc:docMkLst>
        <pc:docMk/>
      </pc:docMkLst>
      <pc:sldChg chg="del">
        <pc:chgData name="Siegbert Rudolph" userId="2af4d44886c067cc" providerId="LiveId" clId="{19263118-44A6-41A8-8AFB-2B18026612A8}" dt="2024-04-24T12:18:38.913" v="1" actId="47"/>
        <pc:sldMkLst>
          <pc:docMk/>
          <pc:sldMk cId="243051450" sldId="637"/>
        </pc:sldMkLst>
      </pc:sldChg>
      <pc:sldChg chg="del">
        <pc:chgData name="Siegbert Rudolph" userId="2af4d44886c067cc" providerId="LiveId" clId="{19263118-44A6-41A8-8AFB-2B18026612A8}" dt="2024-04-24T12:18:52.631" v="5" actId="47"/>
        <pc:sldMkLst>
          <pc:docMk/>
          <pc:sldMk cId="1273205758" sldId="682"/>
        </pc:sldMkLst>
      </pc:sldChg>
      <pc:sldChg chg="modSp mod">
        <pc:chgData name="Siegbert Rudolph" userId="2af4d44886c067cc" providerId="LiveId" clId="{19263118-44A6-41A8-8AFB-2B18026612A8}" dt="2024-04-24T12:18:34.633" v="0" actId="20577"/>
        <pc:sldMkLst>
          <pc:docMk/>
          <pc:sldMk cId="0" sldId="696"/>
        </pc:sldMkLst>
        <pc:spChg chg="mod">
          <ac:chgData name="Siegbert Rudolph" userId="2af4d44886c067cc" providerId="LiveId" clId="{19263118-44A6-41A8-8AFB-2B18026612A8}" dt="2024-04-24T12:18:34.633" v="0" actId="20577"/>
          <ac:spMkLst>
            <pc:docMk/>
            <pc:sldMk cId="0" sldId="696"/>
            <ac:spMk id="2" creationId="{0F24340D-DF09-4204-BA92-0D6ACF337D26}"/>
          </ac:spMkLst>
        </pc:spChg>
      </pc:sldChg>
      <pc:sldChg chg="modNotes">
        <pc:chgData name="Siegbert Rudolph" userId="2af4d44886c067cc" providerId="LiveId" clId="{19263118-44A6-41A8-8AFB-2B18026612A8}" dt="2024-04-24T12:19:14.999" v="6"/>
        <pc:sldMkLst>
          <pc:docMk/>
          <pc:sldMk cId="1024200633" sldId="748"/>
        </pc:sldMkLst>
      </pc:sldChg>
      <pc:sldChg chg="del">
        <pc:chgData name="Siegbert Rudolph" userId="2af4d44886c067cc" providerId="LiveId" clId="{19263118-44A6-41A8-8AFB-2B18026612A8}" dt="2024-04-24T12:18:46.614" v="4" actId="47"/>
        <pc:sldMkLst>
          <pc:docMk/>
          <pc:sldMk cId="1599160981" sldId="749"/>
        </pc:sldMkLst>
      </pc:sldChg>
      <pc:sldChg chg="del">
        <pc:chgData name="Siegbert Rudolph" userId="2af4d44886c067cc" providerId="LiveId" clId="{19263118-44A6-41A8-8AFB-2B18026612A8}" dt="2024-04-24T12:18:40.666" v="2" actId="47"/>
        <pc:sldMkLst>
          <pc:docMk/>
          <pc:sldMk cId="579901163" sldId="802"/>
        </pc:sldMkLst>
      </pc:sldChg>
      <pc:sldChg chg="del">
        <pc:chgData name="Siegbert Rudolph" userId="2af4d44886c067cc" providerId="LiveId" clId="{19263118-44A6-41A8-8AFB-2B18026612A8}" dt="2024-04-24T12:18:43.468" v="3" actId="47"/>
        <pc:sldMkLst>
          <pc:docMk/>
          <pc:sldMk cId="2925964597" sldId="80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9620" y="0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8018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22" tIns="45761" rIns="91522" bIns="45761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9994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9620" y="9379994"/>
            <a:ext cx="2920887" cy="494266"/>
          </a:xfrm>
          <a:prstGeom prst="rect">
            <a:avLst/>
          </a:prstGeom>
        </p:spPr>
        <p:txBody>
          <a:bodyPr vert="horz" wrap="square" lIns="91522" tIns="45761" rIns="91522" bIns="4576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735" y="4752797"/>
            <a:ext cx="5394644" cy="3888362"/>
          </a:xfrm>
          <a:prstGeom prst="rect">
            <a:avLst/>
          </a:prstGeom>
        </p:spPr>
        <p:txBody>
          <a:bodyPr lIns="91522" tIns="45761" rIns="91522" bIns="45761"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988498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CBD5E8D6-8E87-44F3-9982-CE2190A1FDE5}"/>
              </a:ext>
            </a:extLst>
          </p:cNvPr>
          <p:cNvSpPr/>
          <p:nvPr/>
        </p:nvSpPr>
        <p:spPr>
          <a:xfrm>
            <a:off x="1055440" y="764704"/>
            <a:ext cx="3528392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Foliennummernplatzhalter 27"/>
          <p:cNvSpPr>
            <a:spLocks noGrp="1"/>
          </p:cNvSpPr>
          <p:nvPr>
            <p:ph type="sldNum" sz="quarter" idx="4294967295"/>
          </p:nvPr>
        </p:nvSpPr>
        <p:spPr>
          <a:xfrm>
            <a:off x="9840416" y="133351"/>
            <a:ext cx="2133600" cy="365125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221578E3-F516-4360-8F12-4081310FC682}" type="slidenum">
              <a:rPr lang="de-DE" smtClean="0"/>
              <a:pPr algn="r">
                <a:defRPr/>
              </a:pPr>
              <a:t>1</a:t>
            </a:fld>
            <a:endParaRPr lang="de-DE" dirty="0"/>
          </a:p>
        </p:txBody>
      </p:sp>
      <p:sp>
        <p:nvSpPr>
          <p:cNvPr id="8" name="shpLesekochValidCheck">
            <a:extLst>
              <a:ext uri="{FF2B5EF4-FFF2-40B4-BE49-F238E27FC236}">
                <a16:creationId xmlns:a16="http://schemas.microsoft.com/office/drawing/2014/main" id="{90329F59-6D9B-4B76-965D-88A3717BFC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76888" y="573019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69E5718-7AF0-4F0A-992C-D915FF9FB44D}"/>
              </a:ext>
            </a:extLst>
          </p:cNvPr>
          <p:cNvSpPr txBox="1"/>
          <p:nvPr/>
        </p:nvSpPr>
        <p:spPr>
          <a:xfrm>
            <a:off x="3415228" y="1340768"/>
            <a:ext cx="15231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</a:rPr>
              <a:t>Schule 5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F24340D-DF09-4204-BA92-0D6ACF337D26}"/>
              </a:ext>
            </a:extLst>
          </p:cNvPr>
          <p:cNvSpPr txBox="1"/>
          <p:nvPr/>
        </p:nvSpPr>
        <p:spPr>
          <a:xfrm>
            <a:off x="228728" y="692696"/>
            <a:ext cx="11745288" cy="23698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</a:rPr>
              <a:t>ä oder e 01</a:t>
            </a:r>
          </a:p>
          <a:p>
            <a:r>
              <a:rPr lang="de-DE" sz="2800" dirty="0">
                <a:latin typeface="Trebuchet MS" panose="020B0603020202020204" pitchFamily="34" charset="0"/>
              </a:rPr>
              <a:t>Grundlage</a:t>
            </a:r>
          </a:p>
          <a:p>
            <a:endParaRPr lang="de-DE" sz="800" dirty="0">
              <a:latin typeface="Trebuchet MS" panose="020B060302020202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de-DE" sz="2000" b="1" dirty="0">
                <a:latin typeface="Trebuchet MS" panose="020B0603020202020204" pitchFamily="34" charset="0"/>
              </a:rPr>
              <a:t>Siegbert Rudolph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de-DE" sz="2000" dirty="0">
                <a:latin typeface="Trebuchet MS" panose="020B0603020202020204" pitchFamily="34" charset="0"/>
              </a:rPr>
              <a:t>in Zusammenarbeit mit Beratungsrektorin Ute Eberlein und Förderlehrer Sebastian Schmid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solidFill>
                  <a:sysClr val="windowText" lastClr="000000"/>
                </a:solidFill>
                <a:latin typeface="Trebuchet MS" pitchFamily="34" charset="0"/>
              </a:rPr>
              <a:t>Mittelschule Zirndorf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Die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Arbeitsblätter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sind in einer eigenen Datei enthalten.</a:t>
            </a:r>
            <a:endParaRPr lang="de-DE" sz="8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6CBB8C1F-BA14-498D-9F87-D0C8BC597161}"/>
              </a:ext>
            </a:extLst>
          </p:cNvPr>
          <p:cNvSpPr txBox="1"/>
          <p:nvPr/>
        </p:nvSpPr>
        <p:spPr>
          <a:xfrm>
            <a:off x="190500" y="6724134"/>
            <a:ext cx="3958135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Übungen\Rechtschreibförderung\ä oder e\ä oder e 01 Grundlage.pptx - Seite 1</a:t>
            </a:r>
          </a:p>
        </p:txBody>
      </p:sp>
      <p:pic>
        <p:nvPicPr>
          <p:cNvPr id="6" name="Grafik 5" descr="Ein Bild, das Text, Screenshot enthält.&#10;&#10;Automatisch generierte Beschreibung">
            <a:extLst>
              <a:ext uri="{FF2B5EF4-FFF2-40B4-BE49-F238E27FC236}">
                <a16:creationId xmlns:a16="http://schemas.microsoft.com/office/drawing/2014/main" id="{BA27CE72-5E90-2FEA-A748-E0E16EB5DB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686" y="6381327"/>
            <a:ext cx="984034" cy="38716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96F621D-AD71-4D5E-B549-50B8EEDA58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8253" y="3030573"/>
            <a:ext cx="4438273" cy="4023709"/>
          </a:xfrm>
          <a:prstGeom prst="rect">
            <a:avLst/>
          </a:prstGeom>
        </p:spPr>
      </p:pic>
      <p:sp>
        <p:nvSpPr>
          <p:cNvPr id="122" name="Sprechblase: rechteckig mit abgerundeten Ecken 121">
            <a:extLst>
              <a:ext uri="{FF2B5EF4-FFF2-40B4-BE49-F238E27FC236}">
                <a16:creationId xmlns:a16="http://schemas.microsoft.com/office/drawing/2014/main" id="{AFC492F5-B5C8-4F64-AC1B-E96A0D264877}"/>
              </a:ext>
            </a:extLst>
          </p:cNvPr>
          <p:cNvSpPr/>
          <p:nvPr/>
        </p:nvSpPr>
        <p:spPr>
          <a:xfrm>
            <a:off x="6614671" y="5630169"/>
            <a:ext cx="4172047" cy="769441"/>
          </a:xfrm>
          <a:prstGeom prst="wedgeRoundRectCallout">
            <a:avLst>
              <a:gd name="adj1" fmla="val -66060"/>
              <a:gd name="adj2" fmla="val -232952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C1D5665D-2FAD-46B1-B01F-F8D11AFBC674}"/>
              </a:ext>
            </a:extLst>
          </p:cNvPr>
          <p:cNvSpPr txBox="1"/>
          <p:nvPr/>
        </p:nvSpPr>
        <p:spPr>
          <a:xfrm>
            <a:off x="7191784" y="3913919"/>
            <a:ext cx="3453746" cy="16619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de-DE" sz="2200" b="1" kern="0" dirty="0">
                <a:latin typeface="Trebuchet MS" pitchFamily="34" charset="0"/>
              </a:rPr>
              <a:t>Bezug: </a:t>
            </a:r>
          </a:p>
          <a:p>
            <a:r>
              <a:rPr lang="de-DE" sz="2000" b="1" kern="0" spc="-100" dirty="0">
                <a:latin typeface="Trebuchet MS" pitchFamily="34" charset="0"/>
              </a:rPr>
              <a:t>Nennform /  verwandtes Wort</a:t>
            </a:r>
          </a:p>
          <a:p>
            <a:endParaRPr lang="de-DE" sz="800" b="1" kern="0" dirty="0">
              <a:latin typeface="Trebuchet MS" pitchFamily="34" charset="0"/>
            </a:endParaRPr>
          </a:p>
          <a:p>
            <a:r>
              <a:rPr lang="de-DE" sz="2200" b="1" kern="0" dirty="0">
                <a:latin typeface="Trebuchet MS" pitchFamily="34" charset="0"/>
              </a:rPr>
              <a:t>stemmen:    </a:t>
            </a: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?????</a:t>
            </a:r>
          </a:p>
          <a:p>
            <a:endParaRPr lang="de-DE" sz="8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  <a:p>
            <a:r>
              <a:rPr lang="de-DE" sz="2200" b="1" kern="0" dirty="0">
                <a:latin typeface="Trebuchet MS" pitchFamily="34" charset="0"/>
              </a:rPr>
              <a:t>Stämme:      </a:t>
            </a: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?????</a:t>
            </a:r>
            <a:endParaRPr lang="de-DE" sz="2200" dirty="0">
              <a:solidFill>
                <a:srgbClr val="FF0000"/>
              </a:solidFill>
            </a:endParaRPr>
          </a:p>
        </p:txBody>
      </p:sp>
      <p:pic>
        <p:nvPicPr>
          <p:cNvPr id="70" name="Grafik 69" descr="Männchen mit Ausrufezeichen.png">
            <a:extLst>
              <a:ext uri="{FF2B5EF4-FFF2-40B4-BE49-F238E27FC236}">
                <a16:creationId xmlns:a16="http://schemas.microsoft.com/office/drawing/2014/main" id="{9C83B6FA-418C-4CBF-AF6C-47BE7A1AA5C1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620146" y="4209728"/>
            <a:ext cx="1512168" cy="2274943"/>
          </a:xfrm>
          <a:prstGeom prst="rect">
            <a:avLst/>
          </a:prstGeom>
        </p:spPr>
      </p:pic>
      <p:pic>
        <p:nvPicPr>
          <p:cNvPr id="110" name="Grafik 109" descr="Männchen mit Ausrufezeichen.png">
            <a:extLst>
              <a:ext uri="{FF2B5EF4-FFF2-40B4-BE49-F238E27FC236}">
                <a16:creationId xmlns:a16="http://schemas.microsoft.com/office/drawing/2014/main" id="{C9E7F85D-12B7-4582-AF5B-77660E1E8417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4489" y="4209727"/>
            <a:ext cx="1512168" cy="2274943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sp>
        <p:nvSpPr>
          <p:cNvPr id="111" name="Sprechblase: rechteckig mit abgerundeten Ecken 110">
            <a:extLst>
              <a:ext uri="{FF2B5EF4-FFF2-40B4-BE49-F238E27FC236}">
                <a16:creationId xmlns:a16="http://schemas.microsoft.com/office/drawing/2014/main" id="{BBBAF925-4AED-4E7D-A77E-E01E8106A203}"/>
              </a:ext>
            </a:extLst>
          </p:cNvPr>
          <p:cNvSpPr/>
          <p:nvPr/>
        </p:nvSpPr>
        <p:spPr>
          <a:xfrm>
            <a:off x="276943" y="1170643"/>
            <a:ext cx="3871296" cy="786162"/>
          </a:xfrm>
          <a:prstGeom prst="wedgeRoundRectCallout">
            <a:avLst>
              <a:gd name="adj1" fmla="val -24508"/>
              <a:gd name="adj2" fmla="val 378439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13" name="Textfeld 112">
            <a:extLst>
              <a:ext uri="{FF2B5EF4-FFF2-40B4-BE49-F238E27FC236}">
                <a16:creationId xmlns:a16="http://schemas.microsoft.com/office/drawing/2014/main" id="{FD761DF0-4744-4CE0-9607-EBBC557B3FD6}"/>
              </a:ext>
            </a:extLst>
          </p:cNvPr>
          <p:cNvSpPr txBox="1"/>
          <p:nvPr/>
        </p:nvSpPr>
        <p:spPr>
          <a:xfrm>
            <a:off x="276942" y="1158683"/>
            <a:ext cx="387129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Der Kraftprotz </a:t>
            </a:r>
            <a:r>
              <a:rPr lang="de-DE" sz="2200" b="1" kern="0" dirty="0">
                <a:latin typeface="Trebuchet MS" pitchFamily="34" charset="0"/>
              </a:rPr>
              <a:t>stemmt</a:t>
            </a: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 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die </a:t>
            </a:r>
            <a:r>
              <a:rPr lang="de-DE" sz="2200" b="1" kern="0" dirty="0">
                <a:latin typeface="Trebuchet MS" pitchFamily="34" charset="0"/>
              </a:rPr>
              <a:t>Stämme</a:t>
            </a: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 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locker in die Höhe.</a:t>
            </a:r>
            <a:endParaRPr kumimoji="0" lang="de-DE" sz="220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15" name="Textfeld 114">
            <a:extLst>
              <a:ext uri="{FF2B5EF4-FFF2-40B4-BE49-F238E27FC236}">
                <a16:creationId xmlns:a16="http://schemas.microsoft.com/office/drawing/2014/main" id="{D3EC62A0-A0CD-41E0-B1F3-28CBFF0886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34942" y="1158682"/>
            <a:ext cx="3151214" cy="280076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Regel für den Zweifelsfall: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Hat das Wort mit 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ä</a:t>
            </a:r>
            <a:r>
              <a:rPr lang="de-DE" sz="2200" kern="0" dirty="0">
                <a:latin typeface="Trebuchet MS" pitchFamily="34" charset="0"/>
              </a:rPr>
              <a:t> in der Nennform </a:t>
            </a:r>
            <a:r>
              <a:rPr lang="de-DE" sz="22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(</a:t>
            </a: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????????</a:t>
            </a:r>
            <a:r>
              <a:rPr lang="de-DE" sz="22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) </a:t>
            </a:r>
            <a:r>
              <a:rPr lang="de-DE" sz="2200" kern="0" dirty="0">
                <a:latin typeface="Trebuchet MS" pitchFamily="34" charset="0"/>
              </a:rPr>
              <a:t>ein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a </a:t>
            </a:r>
            <a:r>
              <a:rPr lang="de-DE" sz="2200" kern="0" dirty="0">
                <a:latin typeface="Trebuchet MS" pitchFamily="34" charset="0"/>
              </a:rPr>
              <a:t>oder gibt es ein verwandtes Wort mit 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a, </a:t>
            </a:r>
            <a:r>
              <a:rPr lang="de-DE" sz="2200" kern="0" dirty="0">
                <a:latin typeface="Trebuchet MS" pitchFamily="34" charset="0"/>
              </a:rPr>
              <a:t>dann schreibst du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ä, </a:t>
            </a:r>
            <a:r>
              <a:rPr lang="de-DE" sz="2200" kern="0" dirty="0">
                <a:latin typeface="Trebuchet MS" pitchFamily="34" charset="0"/>
              </a:rPr>
              <a:t>sonst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e! </a:t>
            </a:r>
          </a:p>
        </p:txBody>
      </p:sp>
      <p:pic>
        <p:nvPicPr>
          <p:cNvPr id="116" name="Grafik 115" descr="Männchen mit Ausrufezeichen.png">
            <a:extLst>
              <a:ext uri="{FF2B5EF4-FFF2-40B4-BE49-F238E27FC236}">
                <a16:creationId xmlns:a16="http://schemas.microsoft.com/office/drawing/2014/main" id="{76278B52-C364-4A08-992C-A7D8B420593E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61177" y="4209727"/>
            <a:ext cx="1512168" cy="2274943"/>
          </a:xfrm>
          <a:prstGeom prst="rect">
            <a:avLst/>
          </a:prstGeom>
        </p:spPr>
      </p:pic>
      <p:sp>
        <p:nvSpPr>
          <p:cNvPr id="101" name="Sprechblase: rechteckig mit abgerundeten Ecken 100">
            <a:extLst>
              <a:ext uri="{FF2B5EF4-FFF2-40B4-BE49-F238E27FC236}">
                <a16:creationId xmlns:a16="http://schemas.microsoft.com/office/drawing/2014/main" id="{134D0A4A-F010-4C0D-831C-A5B5502530B8}"/>
              </a:ext>
            </a:extLst>
          </p:cNvPr>
          <p:cNvSpPr/>
          <p:nvPr/>
        </p:nvSpPr>
        <p:spPr>
          <a:xfrm>
            <a:off x="479376" y="2448196"/>
            <a:ext cx="3871296" cy="769441"/>
          </a:xfrm>
          <a:prstGeom prst="wedgeRoundRectCallout">
            <a:avLst>
              <a:gd name="adj1" fmla="val 11222"/>
              <a:gd name="adj2" fmla="val 204727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12" name="Textfeld 111">
            <a:extLst>
              <a:ext uri="{FF2B5EF4-FFF2-40B4-BE49-F238E27FC236}">
                <a16:creationId xmlns:a16="http://schemas.microsoft.com/office/drawing/2014/main" id="{86ABB256-831B-4900-A0C1-A91BA8A1F857}"/>
              </a:ext>
            </a:extLst>
          </p:cNvPr>
          <p:cNvSpPr txBox="1"/>
          <p:nvPr/>
        </p:nvSpPr>
        <p:spPr>
          <a:xfrm>
            <a:off x="479376" y="2419515"/>
            <a:ext cx="38712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Der Kraftprotz </a:t>
            </a:r>
            <a:r>
              <a:rPr lang="de-DE" sz="2200" b="1" kern="0" dirty="0" err="1">
                <a:latin typeface="Trebuchet MS" pitchFamily="34" charset="0"/>
              </a:rPr>
              <a:t>stämmt</a:t>
            </a: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 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die </a:t>
            </a:r>
            <a:r>
              <a:rPr lang="de-DE" sz="2200" b="1" kern="0" dirty="0">
                <a:latin typeface="Trebuchet MS" pitchFamily="34" charset="0"/>
              </a:rPr>
              <a:t>Stemme</a:t>
            </a: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 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locker in die Höhe.</a:t>
            </a:r>
            <a:endParaRPr kumimoji="0" lang="de-DE" sz="220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18" name="Sprechblase: rechteckig mit abgerundeten Ecken 117">
            <a:extLst>
              <a:ext uri="{FF2B5EF4-FFF2-40B4-BE49-F238E27FC236}">
                <a16:creationId xmlns:a16="http://schemas.microsoft.com/office/drawing/2014/main" id="{C7DE1EE4-716E-41CA-BE93-D359A3B5B5FB}"/>
              </a:ext>
            </a:extLst>
          </p:cNvPr>
          <p:cNvSpPr/>
          <p:nvPr/>
        </p:nvSpPr>
        <p:spPr>
          <a:xfrm>
            <a:off x="8834942" y="1203860"/>
            <a:ext cx="3211069" cy="2842673"/>
          </a:xfrm>
          <a:prstGeom prst="wedgeRoundRectCallout">
            <a:avLst>
              <a:gd name="adj1" fmla="val 15917"/>
              <a:gd name="adj2" fmla="val 59456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21" name="Textfeld 120">
            <a:extLst>
              <a:ext uri="{FF2B5EF4-FFF2-40B4-BE49-F238E27FC236}">
                <a16:creationId xmlns:a16="http://schemas.microsoft.com/office/drawing/2014/main" id="{8FA3E9F6-BDCB-48EA-8316-BF75CE1C4C4E}"/>
              </a:ext>
            </a:extLst>
          </p:cNvPr>
          <p:cNvSpPr txBox="1"/>
          <p:nvPr/>
        </p:nvSpPr>
        <p:spPr>
          <a:xfrm>
            <a:off x="9027321" y="2523325"/>
            <a:ext cx="1383228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(</a:t>
            </a:r>
            <a:r>
              <a:rPr lang="de-DE" sz="2200" kern="0" spc="-100" dirty="0">
                <a:solidFill>
                  <a:srgbClr val="FF0000"/>
                </a:solidFill>
                <a:latin typeface="Trebuchet MS" pitchFamily="34" charset="0"/>
              </a:rPr>
              <a:t>Infinitiv</a:t>
            </a: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)</a:t>
            </a:r>
            <a:endParaRPr lang="de-DE" sz="2200" spc="-100" dirty="0"/>
          </a:p>
        </p:txBody>
      </p:sp>
      <p:sp>
        <p:nvSpPr>
          <p:cNvPr id="123" name="Textfeld 122">
            <a:extLst>
              <a:ext uri="{FF2B5EF4-FFF2-40B4-BE49-F238E27FC236}">
                <a16:creationId xmlns:a16="http://schemas.microsoft.com/office/drawing/2014/main" id="{4DEC6448-D9F2-455E-8DB9-34AC3A82BFAE}"/>
              </a:ext>
            </a:extLst>
          </p:cNvPr>
          <p:cNvSpPr txBox="1"/>
          <p:nvPr/>
        </p:nvSpPr>
        <p:spPr>
          <a:xfrm>
            <a:off x="6614671" y="5589240"/>
            <a:ext cx="38712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Also, ich </a:t>
            </a:r>
            <a:r>
              <a:rPr lang="de-DE" sz="2200" b="1" kern="0" dirty="0">
                <a:latin typeface="Trebuchet MS" pitchFamily="34" charset="0"/>
              </a:rPr>
              <a:t>stemme</a:t>
            </a: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 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die </a:t>
            </a:r>
            <a:r>
              <a:rPr lang="de-DE" sz="2200" b="1" kern="0" dirty="0">
                <a:latin typeface="Trebuchet MS" pitchFamily="34" charset="0"/>
              </a:rPr>
              <a:t>Stämme</a:t>
            </a: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 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locker in die Höhe.</a:t>
            </a:r>
            <a:endParaRPr kumimoji="0" lang="de-DE" sz="220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17" name="Sprechblase: rechteckig mit abgerundeten Ecken 116">
            <a:extLst>
              <a:ext uri="{FF2B5EF4-FFF2-40B4-BE49-F238E27FC236}">
                <a16:creationId xmlns:a16="http://schemas.microsoft.com/office/drawing/2014/main" id="{C1D98E6E-8FDF-4463-9DB0-AA7223FE1550}"/>
              </a:ext>
            </a:extLst>
          </p:cNvPr>
          <p:cNvSpPr/>
          <p:nvPr/>
        </p:nvSpPr>
        <p:spPr>
          <a:xfrm>
            <a:off x="4706317" y="1158682"/>
            <a:ext cx="3475277" cy="1130733"/>
          </a:xfrm>
          <a:prstGeom prst="wedgeRoundRectCallout">
            <a:avLst>
              <a:gd name="adj1" fmla="val -24983"/>
              <a:gd name="adj2" fmla="val 196814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27" name="Textfeld 126">
            <a:extLst>
              <a:ext uri="{FF2B5EF4-FFF2-40B4-BE49-F238E27FC236}">
                <a16:creationId xmlns:a16="http://schemas.microsoft.com/office/drawing/2014/main" id="{EC22FE11-7C40-4E7B-89CD-A84BA43FBB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43287" y="4672778"/>
            <a:ext cx="1314911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1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----------</a:t>
            </a:r>
            <a:endParaRPr kumimoji="0" lang="de-DE" altLang="de-DE" sz="2200" b="1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28" name="Rechteck 127">
            <a:extLst>
              <a:ext uri="{FF2B5EF4-FFF2-40B4-BE49-F238E27FC236}">
                <a16:creationId xmlns:a16="http://schemas.microsoft.com/office/drawing/2014/main" id="{509C95AF-8318-4429-8AB6-EC6CD4DF9891}"/>
              </a:ext>
            </a:extLst>
          </p:cNvPr>
          <p:cNvSpPr/>
          <p:nvPr/>
        </p:nvSpPr>
        <p:spPr>
          <a:xfrm>
            <a:off x="8843287" y="4665529"/>
            <a:ext cx="1561947" cy="3779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29" name="Textfeld 128">
            <a:extLst>
              <a:ext uri="{FF2B5EF4-FFF2-40B4-BE49-F238E27FC236}">
                <a16:creationId xmlns:a16="http://schemas.microsoft.com/office/drawing/2014/main" id="{97ECC941-4E08-44B6-B6F0-3F526ABC88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43287" y="5119092"/>
            <a:ext cx="1314911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1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Stamm</a:t>
            </a:r>
            <a:endParaRPr kumimoji="0" lang="de-DE" altLang="de-DE" sz="2200" b="1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30" name="Rechteck 129">
            <a:extLst>
              <a:ext uri="{FF2B5EF4-FFF2-40B4-BE49-F238E27FC236}">
                <a16:creationId xmlns:a16="http://schemas.microsoft.com/office/drawing/2014/main" id="{509F4159-229F-41FC-AE97-01A52212ABCF}"/>
              </a:ext>
            </a:extLst>
          </p:cNvPr>
          <p:cNvSpPr/>
          <p:nvPr/>
        </p:nvSpPr>
        <p:spPr>
          <a:xfrm>
            <a:off x="8843287" y="5152895"/>
            <a:ext cx="1561947" cy="3779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E532B7C8-857E-47A5-9122-DE5D24D9A4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5868" y="2434812"/>
            <a:ext cx="3895682" cy="1981372"/>
          </a:xfrm>
          <a:prstGeom prst="rect">
            <a:avLst/>
          </a:prstGeom>
        </p:spPr>
      </p:pic>
      <p:sp>
        <p:nvSpPr>
          <p:cNvPr id="27" name="Textfeld 26">
            <a:extLst>
              <a:ext uri="{FF2B5EF4-FFF2-40B4-BE49-F238E27FC236}">
                <a16:creationId xmlns:a16="http://schemas.microsoft.com/office/drawing/2014/main" id="{C39FA2E6-02AF-4410-B439-B9CE1F480527}"/>
              </a:ext>
            </a:extLst>
          </p:cNvPr>
          <p:cNvSpPr txBox="1"/>
          <p:nvPr/>
        </p:nvSpPr>
        <p:spPr>
          <a:xfrm>
            <a:off x="4727848" y="1128461"/>
            <a:ext cx="3453746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ä</a:t>
            </a: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</a:t>
            </a: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und</a:t>
            </a: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</a:t>
            </a:r>
            <a:r>
              <a:rPr kumimoji="0" lang="de-DE" sz="2200" b="1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 </a:t>
            </a: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sowie </a:t>
            </a:r>
            <a:r>
              <a:rPr kumimoji="0" lang="de-DE" sz="2200" b="1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äu</a:t>
            </a: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und </a:t>
            </a:r>
            <a:r>
              <a:rPr kumimoji="0" lang="de-DE" sz="2200" b="1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eu</a:t>
            </a: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klingen oft gleich!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Da braucht man Hilfe!</a:t>
            </a:r>
            <a:endParaRPr kumimoji="0" lang="de-DE" sz="22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26" name="Textfeld 36">
            <a:extLst>
              <a:ext uri="{FF2B5EF4-FFF2-40B4-BE49-F238E27FC236}">
                <a16:creationId xmlns:a16="http://schemas.microsoft.com/office/drawing/2014/main" id="{8099377C-A990-46BC-9AA1-F6E4DB1360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01	a/ä 01 Einführung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FA65562B-1E60-4C6D-B659-7DB51A503305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Klick von links</a:t>
            </a:r>
            <a:r>
              <a:rPr kumimoji="0" lang="de-DE" altLang="de-DE" sz="1800" b="1" i="0" u="none" strike="noStrike" kern="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nach rechts auf die vier Figuren</a:t>
            </a: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2DF16158-2882-46C3-B1CB-2B88DC8453D5}"/>
              </a:ext>
            </a:extLst>
          </p:cNvPr>
          <p:cNvSpPr txBox="1"/>
          <p:nvPr/>
        </p:nvSpPr>
        <p:spPr>
          <a:xfrm>
            <a:off x="190500" y="6724134"/>
            <a:ext cx="3958135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Übungen\Rechtschreibförderung\ä oder e\ä oder e 01 Grundlage.pptx - Seite 3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A15C3B82-8602-2012-9041-924FB6C7C2D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02181" y="3236959"/>
            <a:ext cx="987638" cy="384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200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1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0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6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5"/>
                  </p:tgtEl>
                </p:cond>
              </p:nextCondLst>
            </p:seq>
          </p:childTnLst>
        </p:cTn>
      </p:par>
    </p:tnLst>
    <p:bldLst>
      <p:bldP spid="122" grpId="0" animBg="1"/>
      <p:bldP spid="25" grpId="0" animBg="1"/>
      <p:bldP spid="111" grpId="0" animBg="1"/>
      <p:bldP spid="113" grpId="0"/>
      <p:bldP spid="115" grpId="0"/>
      <p:bldP spid="101" grpId="0" animBg="1"/>
      <p:bldP spid="112" grpId="0"/>
      <p:bldP spid="118" grpId="0" animBg="1"/>
      <p:bldP spid="121" grpId="0" animBg="1"/>
      <p:bldP spid="123" grpId="0"/>
      <p:bldP spid="117" grpId="0" animBg="1"/>
      <p:bldP spid="127" grpId="0" animBg="1"/>
      <p:bldP spid="128" grpId="0" animBg="1"/>
      <p:bldP spid="129" grpId="0" animBg="1"/>
      <p:bldP spid="130" grpId="0" animBg="1"/>
      <p:bldP spid="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>
            <a:extLst>
              <a:ext uri="{FF2B5EF4-FFF2-40B4-BE49-F238E27FC236}">
                <a16:creationId xmlns:a16="http://schemas.microsoft.com/office/drawing/2014/main" id="{67498A1D-ACA3-4853-ACD9-26BFA48FA2C8}"/>
              </a:ext>
            </a:extLst>
          </p:cNvPr>
          <p:cNvSpPr txBox="1"/>
          <p:nvPr/>
        </p:nvSpPr>
        <p:spPr>
          <a:xfrm>
            <a:off x="1529357" y="2060848"/>
            <a:ext cx="10821716" cy="53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noProof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Die größeren Hunde mussten </a:t>
            </a:r>
            <a:r>
              <a:rPr lang="de-DE" sz="2200" kern="0" spc="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alle</a:t>
            </a:r>
            <a:r>
              <a:rPr lang="de-DE" sz="2200" kern="0" spc="100" noProof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de-DE" sz="2200" kern="0" spc="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von</a:t>
            </a:r>
            <a:r>
              <a:rPr lang="de-DE" sz="2200" kern="0" spc="100" noProof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de-DE" sz="2200" kern="0" spc="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ihren</a:t>
            </a:r>
            <a:r>
              <a:rPr lang="de-DE" sz="2200" kern="0" spc="100" noProof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Hundeführern angeleint </a:t>
            </a:r>
            <a:r>
              <a:rPr lang="de-DE" sz="2200" kern="0" spc="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werden</a:t>
            </a:r>
            <a:r>
              <a:rPr lang="de-DE" sz="2200" kern="0" spc="100" noProof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</a:t>
            </a:r>
            <a:endParaRPr lang="de-DE" sz="2200" kern="0" spc="10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A3AF914E-F3AB-4BFB-8472-BD59ED0CCB01}"/>
              </a:ext>
            </a:extLst>
          </p:cNvPr>
          <p:cNvSpPr/>
          <p:nvPr/>
        </p:nvSpPr>
        <p:spPr>
          <a:xfrm>
            <a:off x="2207568" y="2175740"/>
            <a:ext cx="1224136" cy="4089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05A7200C-23AE-489C-AF1C-362F8A4CF9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6024" y="2815971"/>
            <a:ext cx="1349845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1" u="none" strike="noStrike" kern="0" cap="none" spc="-100" normalizeH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rebuchet MS" pitchFamily="34" charset="0"/>
              </a:rPr>
              <a:t>Adjektiv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57096BBE-906A-48E7-866D-C7A776BD64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512" y="2815971"/>
            <a:ext cx="1349845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1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Wortart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7622DC71-5F3A-4A24-B5D7-C5F0E0B3DD1F}"/>
              </a:ext>
            </a:extLst>
          </p:cNvPr>
          <p:cNvSpPr/>
          <p:nvPr/>
        </p:nvSpPr>
        <p:spPr>
          <a:xfrm>
            <a:off x="3503712" y="2175740"/>
            <a:ext cx="858012" cy="4089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76A48BB1-CF27-4947-895F-E78EC671CB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88944" y="2815971"/>
            <a:ext cx="1152128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1" u="none" strike="noStrike" kern="0" cap="none" spc="-10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Nomen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6BB6B9DE-25A3-40BB-9901-41248C804DE8}"/>
              </a:ext>
            </a:extLst>
          </p:cNvPr>
          <p:cNvSpPr/>
          <p:nvPr/>
        </p:nvSpPr>
        <p:spPr>
          <a:xfrm>
            <a:off x="4439816" y="2175740"/>
            <a:ext cx="1020400" cy="4089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972127F7-D42D-45BC-9470-E01765A8D4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0774" y="2815971"/>
            <a:ext cx="1020400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1" u="none" strike="noStrike" kern="0" cap="none" spc="-10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Verb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717130E6-1C7F-42D8-AD49-3D4EADC442FF}"/>
              </a:ext>
            </a:extLst>
          </p:cNvPr>
          <p:cNvSpPr/>
          <p:nvPr/>
        </p:nvSpPr>
        <p:spPr>
          <a:xfrm>
            <a:off x="7680175" y="2175740"/>
            <a:ext cx="1714531" cy="4089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4D8FCC24-05A3-495F-AA08-013C8D0A2C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92886" y="2815971"/>
            <a:ext cx="1349845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1" u="none" strike="noStrike" kern="0" cap="none" spc="-10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Nomen</a:t>
            </a: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219A7D5E-3504-4270-BDCF-D5866A191AB9}"/>
              </a:ext>
            </a:extLst>
          </p:cNvPr>
          <p:cNvSpPr/>
          <p:nvPr/>
        </p:nvSpPr>
        <p:spPr>
          <a:xfrm>
            <a:off x="9624392" y="2175740"/>
            <a:ext cx="1224136" cy="4089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E0D7A910-E2F7-452E-902E-7214F1B821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79240" y="2815971"/>
            <a:ext cx="1349845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1" u="none" strike="noStrike" kern="0" cap="none" spc="-10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Verb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73C2041F-6AE4-40EC-9DA1-9BEEC4EA0D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6024" y="3606696"/>
            <a:ext cx="977973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1" u="none" strike="noStrike" kern="0" cap="none" spc="-100" normalizeH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rebuchet MS" pitchFamily="34" charset="0"/>
              </a:rPr>
              <a:t>?????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49632B80-CD8C-4B18-99B9-53F5F9795C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512" y="3606696"/>
            <a:ext cx="1623640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1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Nennform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082BD797-D763-445D-888E-38701105C9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88944" y="3606696"/>
            <a:ext cx="1152128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1" u="none" strike="noStrike" kern="0" cap="none" spc="-10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?????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16217E41-F9F0-4997-8119-55CB92F08A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0774" y="3606696"/>
            <a:ext cx="1152128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1" u="none" strike="noStrike" kern="0" cap="none" spc="-10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?????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BEBA4985-9228-4B54-B74B-A782474046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92886" y="3606696"/>
            <a:ext cx="1750651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1" u="none" strike="noStrike" kern="0" cap="none" spc="-10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?????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FCB78268-D8A1-4CD9-9779-DC53EBCFF5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79240" y="3606696"/>
            <a:ext cx="1349845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1" u="none" strike="noStrike" kern="0" cap="none" spc="-10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?????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717C3894-7630-4E51-B1F4-CFF01C6FB6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9650" y="1087405"/>
            <a:ext cx="5022253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1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Nennform (     </a:t>
            </a:r>
            <a:r>
              <a:rPr kumimoji="0" lang="de-DE" altLang="de-DE" sz="2200" b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?????          ?????</a:t>
            </a:r>
            <a:r>
              <a:rPr kumimoji="0" lang="de-DE" altLang="de-DE" sz="2200" b="1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  )</a:t>
            </a:r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id="{89BF4FF6-3024-4C02-BB64-05FB9886F5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761" y="1087405"/>
            <a:ext cx="1314911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1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Infinitiv</a:t>
            </a:r>
            <a:endParaRPr kumimoji="0" lang="de-DE" altLang="de-DE" sz="2200" b="1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53" name="Rechteck 52">
            <a:extLst>
              <a:ext uri="{FF2B5EF4-FFF2-40B4-BE49-F238E27FC236}">
                <a16:creationId xmlns:a16="http://schemas.microsoft.com/office/drawing/2014/main" id="{B483A8BD-24FE-4428-978D-8CE0647F54A3}"/>
              </a:ext>
            </a:extLst>
          </p:cNvPr>
          <p:cNvSpPr/>
          <p:nvPr/>
        </p:nvSpPr>
        <p:spPr>
          <a:xfrm>
            <a:off x="1705243" y="1087405"/>
            <a:ext cx="1314912" cy="37767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160733F0-79EA-4A6F-81E6-5226513DAF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5469" y="1087405"/>
            <a:ext cx="1613926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1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Grundform</a:t>
            </a:r>
            <a:endParaRPr kumimoji="0" lang="de-DE" altLang="de-DE" sz="2200" b="1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074D777E-D90F-4B69-AE87-E32ECE940D64}"/>
              </a:ext>
            </a:extLst>
          </p:cNvPr>
          <p:cNvSpPr/>
          <p:nvPr/>
        </p:nvSpPr>
        <p:spPr>
          <a:xfrm>
            <a:off x="3237909" y="1087405"/>
            <a:ext cx="1561947" cy="3779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49397797-98FA-433C-B175-C96E06E675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6024" y="3606696"/>
            <a:ext cx="1314911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1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groß</a:t>
            </a:r>
            <a:endParaRPr kumimoji="0" lang="de-DE" altLang="de-DE" sz="2200" b="1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B124C5F7-2BA4-4B45-ABDD-70C28C2AECC6}"/>
              </a:ext>
            </a:extLst>
          </p:cNvPr>
          <p:cNvSpPr/>
          <p:nvPr/>
        </p:nvSpPr>
        <p:spPr>
          <a:xfrm>
            <a:off x="2076024" y="3606696"/>
            <a:ext cx="1029919" cy="37767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</a:endParaRPr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954DED05-1AF8-4E0A-857A-14C1E3ED73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88944" y="3606696"/>
            <a:ext cx="1314911" cy="10464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Hund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altLang="de-DE" sz="800" b="1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  <a:sym typeface="Wingdings" panose="05000000000000000000" pitchFamily="2" charset="2"/>
            </a:endParaRP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 dirty="0">
                <a:solidFill>
                  <a:schemeClr val="bg1">
                    <a:lumMod val="65000"/>
                  </a:schemeClr>
                </a:solidFill>
                <a:latin typeface="Trebuchet MS" pitchFamily="34" charset="0"/>
                <a:sym typeface="Wingdings" panose="05000000000000000000" pitchFamily="2" charset="2"/>
              </a:rPr>
              <a:t>Einzahl</a:t>
            </a:r>
            <a:endParaRPr kumimoji="0" lang="de-DE" altLang="de-DE" sz="2200" b="1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59" name="Rechteck 58">
            <a:extLst>
              <a:ext uri="{FF2B5EF4-FFF2-40B4-BE49-F238E27FC236}">
                <a16:creationId xmlns:a16="http://schemas.microsoft.com/office/drawing/2014/main" id="{79BEACEF-8121-4EA7-8771-795E4CA68B89}"/>
              </a:ext>
            </a:extLst>
          </p:cNvPr>
          <p:cNvSpPr/>
          <p:nvPr/>
        </p:nvSpPr>
        <p:spPr>
          <a:xfrm>
            <a:off x="3388944" y="3698237"/>
            <a:ext cx="1101513" cy="31274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60" name="Textfeld 59">
            <a:extLst>
              <a:ext uri="{FF2B5EF4-FFF2-40B4-BE49-F238E27FC236}">
                <a16:creationId xmlns:a16="http://schemas.microsoft.com/office/drawing/2014/main" id="{8A5AAEE4-32FB-4BE5-9DA4-89E464F1A2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0774" y="3606696"/>
            <a:ext cx="1314911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müssen</a:t>
            </a:r>
            <a:endParaRPr kumimoji="0" lang="de-DE" altLang="de-DE" sz="2200" b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EB804EF3-7B30-41A4-B356-C7C8E5ABA1B6}"/>
              </a:ext>
            </a:extLst>
          </p:cNvPr>
          <p:cNvSpPr/>
          <p:nvPr/>
        </p:nvSpPr>
        <p:spPr>
          <a:xfrm>
            <a:off x="4380774" y="3606696"/>
            <a:ext cx="1314912" cy="37767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63" name="Textfeld 62">
            <a:extLst>
              <a:ext uri="{FF2B5EF4-FFF2-40B4-BE49-F238E27FC236}">
                <a16:creationId xmlns:a16="http://schemas.microsoft.com/office/drawing/2014/main" id="{D4BC132B-8BC9-4E45-9226-1B97F551F3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92886" y="3606696"/>
            <a:ext cx="2010476" cy="10464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Hundeführer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altLang="de-DE" sz="800" b="1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  <a:sym typeface="Wingdings" panose="05000000000000000000" pitchFamily="2" charset="2"/>
            </a:endParaRP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1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Einzahl</a:t>
            </a:r>
            <a:endParaRPr kumimoji="0" lang="de-DE" altLang="de-DE" sz="2200" b="1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64" name="Rechteck 63">
            <a:extLst>
              <a:ext uri="{FF2B5EF4-FFF2-40B4-BE49-F238E27FC236}">
                <a16:creationId xmlns:a16="http://schemas.microsoft.com/office/drawing/2014/main" id="{26D3A1C0-DD4A-4F5A-9740-3F6F8D9C6991}"/>
              </a:ext>
            </a:extLst>
          </p:cNvPr>
          <p:cNvSpPr/>
          <p:nvPr/>
        </p:nvSpPr>
        <p:spPr>
          <a:xfrm>
            <a:off x="7592886" y="3664074"/>
            <a:ext cx="1887490" cy="31274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id="{81A38469-1770-4D79-97AA-3DE24A68C7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79240" y="3606696"/>
            <a:ext cx="1314911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anleinen</a:t>
            </a:r>
            <a:endParaRPr kumimoji="0" lang="de-DE" altLang="de-DE" sz="2200" b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66" name="Rechteck 65">
            <a:extLst>
              <a:ext uri="{FF2B5EF4-FFF2-40B4-BE49-F238E27FC236}">
                <a16:creationId xmlns:a16="http://schemas.microsoft.com/office/drawing/2014/main" id="{0540F999-19BC-40C7-A206-90EA5E74D964}"/>
              </a:ext>
            </a:extLst>
          </p:cNvPr>
          <p:cNvSpPr/>
          <p:nvPr/>
        </p:nvSpPr>
        <p:spPr>
          <a:xfrm>
            <a:off x="9579240" y="3606696"/>
            <a:ext cx="1314912" cy="37767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674CB573-EA71-47A3-B4C9-F4BCBA45BD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02	a/ä 01 Nennform für Nomen, Verb und Adjektive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EC91E563-F643-4C5E-887C-9FC8643B1C7B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-1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Klick</a:t>
            </a:r>
            <a:r>
              <a:rPr kumimoji="0" lang="de-DE" altLang="de-DE" sz="1800" i="0" u="none" strike="noStrike" kern="0" cap="none" spc="-10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kumimoji="0" lang="de-DE" altLang="de-DE" sz="1800" i="0" u="none" strike="noStrike" kern="0" cap="none" spc="-100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auf alle </a:t>
            </a:r>
            <a:r>
              <a:rPr kumimoji="0" lang="de-DE" altLang="de-DE" sz="1800" i="0" u="none" strike="noStrike" kern="0" cap="none" spc="-10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Nomen</a:t>
            </a:r>
            <a:r>
              <a:rPr kumimoji="0" lang="de-DE" altLang="de-DE" sz="1800" i="0" u="none" strike="noStrike" kern="0" cap="none" spc="-10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, Verben </a:t>
            </a:r>
            <a:r>
              <a:rPr kumimoji="0" lang="de-DE" altLang="de-DE" sz="1800" i="0" u="none" strike="noStrike" kern="0" cap="none" spc="-100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oder</a:t>
            </a:r>
            <a:r>
              <a:rPr kumimoji="0" lang="de-DE" altLang="de-DE" sz="1800" i="0" u="none" strike="noStrike" kern="0" cap="none" spc="-10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kumimoji="0" lang="de-DE" altLang="de-DE" sz="1800" i="0" u="none" strike="noStrike" kern="0" cap="none" spc="-100" normalizeH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rebuchet MS" pitchFamily="34" charset="0"/>
              </a:rPr>
              <a:t>Adjektive</a:t>
            </a:r>
            <a:r>
              <a:rPr kumimoji="0" lang="de-DE" altLang="de-DE" sz="1800" i="0" u="none" strike="noStrike" kern="0" cap="none" spc="-10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, </a:t>
            </a:r>
            <a:r>
              <a:rPr kumimoji="0" lang="de-DE" altLang="de-DE" sz="1800" i="0" u="none" strike="noStrike" kern="0" cap="none" spc="-100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die nicht in der Nennform geschrieben sind!</a:t>
            </a:r>
            <a:endParaRPr kumimoji="0" lang="de-DE" altLang="de-DE" sz="1800" i="0" u="none" strike="noStrike" kern="0" cap="none" spc="-10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26B8FD48-9E66-4FD5-963A-6263923CB621}"/>
              </a:ext>
            </a:extLst>
          </p:cNvPr>
          <p:cNvSpPr txBox="1"/>
          <p:nvPr/>
        </p:nvSpPr>
        <p:spPr>
          <a:xfrm>
            <a:off x="190500" y="6724134"/>
            <a:ext cx="3958135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Übungen\Rechtschreibförderung\ä oder e\ä oder e 01 Grundlage.pptx - Seite 5</a:t>
            </a:r>
          </a:p>
        </p:txBody>
      </p:sp>
      <p:pic>
        <p:nvPicPr>
          <p:cNvPr id="3" name="Grafik 2" descr="Ein Bild, das Text, Screenshot enthält.&#10;&#10;Automatisch generierte Beschreibung">
            <a:extLst>
              <a:ext uri="{FF2B5EF4-FFF2-40B4-BE49-F238E27FC236}">
                <a16:creationId xmlns:a16="http://schemas.microsoft.com/office/drawing/2014/main" id="{ADCCA1E7-EA12-ECA4-F625-693586F69A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686" y="6381327"/>
            <a:ext cx="984034" cy="387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822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4" grpId="0" animBg="1"/>
      <p:bldP spid="25" grpId="0" animBg="1"/>
      <p:bldP spid="26" grpId="0" animBg="1"/>
      <p:bldP spid="27" grpId="0" animBg="1"/>
      <p:bldP spid="29" grpId="0" animBg="1"/>
      <p:bldP spid="31" grpId="0" animBg="1"/>
      <p:bldP spid="32" grpId="0" animBg="1"/>
      <p:bldP spid="33" grpId="0" animBg="1"/>
      <p:bldP spid="52" grpId="0" animBg="1"/>
      <p:bldP spid="54" grpId="0" animBg="1"/>
      <p:bldP spid="56" grpId="0" animBg="1"/>
      <p:bldP spid="58" grpId="0" animBg="1"/>
      <p:bldP spid="60" grpId="0" animBg="1"/>
      <p:bldP spid="63" grpId="0" animBg="1"/>
      <p:bldP spid="6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88704B5-6FF4-4A2C-A170-0B9080C0B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57313" y="168458"/>
            <a:ext cx="2743200" cy="365125"/>
          </a:xfrm>
        </p:spPr>
        <p:txBody>
          <a:bodyPr/>
          <a:lstStyle/>
          <a:p>
            <a:fld id="{C9CD412D-C60F-4771-A1CB-FFD7B5773953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67498A1D-ACA3-4853-ACD9-26BFA48FA2C8}"/>
              </a:ext>
            </a:extLst>
          </p:cNvPr>
          <p:cNvSpPr txBox="1"/>
          <p:nvPr/>
        </p:nvSpPr>
        <p:spPr>
          <a:xfrm>
            <a:off x="198736" y="1052736"/>
            <a:ext cx="9276875" cy="53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noProof="0" dirty="0">
                <a:solidFill>
                  <a:srgbClr val="FF0000"/>
                </a:solidFill>
                <a:latin typeface="Trebuchet MS" pitchFamily="34" charset="0"/>
              </a:rPr>
              <a:t>läuft	        	 </a:t>
            </a:r>
            <a:r>
              <a:rPr lang="de-DE" sz="2200" kern="0" noProof="0" dirty="0" err="1">
                <a:solidFill>
                  <a:srgbClr val="FF0000"/>
                </a:solidFill>
                <a:latin typeface="Trebuchet MS" pitchFamily="34" charset="0"/>
              </a:rPr>
              <a:t>leuft</a:t>
            </a:r>
            <a:r>
              <a:rPr lang="de-DE" sz="2200" kern="0" noProof="0" dirty="0">
                <a:latin typeface="Trebuchet MS" pitchFamily="34" charset="0"/>
              </a:rPr>
              <a:t>		</a:t>
            </a: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Grundform - verwandtes Wort – kein Bezug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93B127A9-110F-426E-8B04-DBAECBD05FA7}"/>
              </a:ext>
            </a:extLst>
          </p:cNvPr>
          <p:cNvSpPr/>
          <p:nvPr/>
        </p:nvSpPr>
        <p:spPr>
          <a:xfrm>
            <a:off x="3908257" y="1181806"/>
            <a:ext cx="1296144" cy="4089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AB76D842-423F-414B-808E-06A25DB82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18052" y="1159881"/>
            <a:ext cx="1296143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1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laufen 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9DDEAB9C-5E64-44E3-A46C-2527217FDAE3}"/>
              </a:ext>
            </a:extLst>
          </p:cNvPr>
          <p:cNvSpPr txBox="1"/>
          <p:nvPr/>
        </p:nvSpPr>
        <p:spPr>
          <a:xfrm>
            <a:off x="195250" y="5477099"/>
            <a:ext cx="101798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i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Bei vielen Wörtern mit </a:t>
            </a:r>
            <a:r>
              <a:rPr lang="de-DE" sz="2200" b="1" i="1" kern="0" dirty="0">
                <a:latin typeface="Trebuchet MS" pitchFamily="34" charset="0"/>
              </a:rPr>
              <a:t>ä</a:t>
            </a:r>
            <a:r>
              <a:rPr lang="de-DE" sz="2200" b="1" i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gibt es kein verwandtes Wort mit </a:t>
            </a:r>
            <a:r>
              <a:rPr lang="de-DE" sz="2200" b="1" i="1" kern="0" dirty="0">
                <a:latin typeface="Trebuchet MS" pitchFamily="34" charset="0"/>
              </a:rPr>
              <a:t>a</a:t>
            </a:r>
            <a:r>
              <a:rPr lang="de-DE" sz="2200" b="1" i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! 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i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Da hört man aber das </a:t>
            </a:r>
            <a:r>
              <a:rPr lang="de-DE" sz="2200" b="1" i="1" kern="0" dirty="0">
                <a:latin typeface="Trebuchet MS" pitchFamily="34" charset="0"/>
              </a:rPr>
              <a:t>ä</a:t>
            </a:r>
            <a:r>
              <a:rPr lang="de-DE" sz="2200" b="1" i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meist deutlich: </a:t>
            </a:r>
            <a:r>
              <a:rPr lang="de-DE" sz="2200" b="1" i="1" kern="0" dirty="0">
                <a:solidFill>
                  <a:srgbClr val="FF0000"/>
                </a:solidFill>
                <a:latin typeface="Trebuchet MS" pitchFamily="34" charset="0"/>
              </a:rPr>
              <a:t>Mädchen, März, Käfer, sägen ...</a:t>
            </a: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A3AF914E-F3AB-4BFB-8472-BD59ED0CCB01}"/>
              </a:ext>
            </a:extLst>
          </p:cNvPr>
          <p:cNvSpPr/>
          <p:nvPr/>
        </p:nvSpPr>
        <p:spPr>
          <a:xfrm>
            <a:off x="214568" y="1181806"/>
            <a:ext cx="1296144" cy="4089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05A7200C-23AE-489C-AF1C-362F8A4CF9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568" y="1159881"/>
            <a:ext cx="1020400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1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läuft</a:t>
            </a: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591A902C-DF54-40B7-921D-905035387EC8}"/>
              </a:ext>
            </a:extLst>
          </p:cNvPr>
          <p:cNvSpPr txBox="1"/>
          <p:nvPr/>
        </p:nvSpPr>
        <p:spPr>
          <a:xfrm>
            <a:off x="236645" y="1653044"/>
            <a:ext cx="9276875" cy="53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Träume</a:t>
            </a:r>
            <a:r>
              <a:rPr lang="de-DE" sz="2200" kern="0" noProof="0" dirty="0">
                <a:solidFill>
                  <a:srgbClr val="FF0000"/>
                </a:solidFill>
                <a:latin typeface="Trebuchet MS" pitchFamily="34" charset="0"/>
              </a:rPr>
              <a:t>       	</a:t>
            </a:r>
            <a:r>
              <a:rPr lang="de-DE" sz="2200" kern="0" noProof="0" dirty="0" err="1">
                <a:solidFill>
                  <a:srgbClr val="FF0000"/>
                </a:solidFill>
                <a:latin typeface="Trebuchet MS" pitchFamily="34" charset="0"/>
              </a:rPr>
              <a:t>Treume</a:t>
            </a:r>
            <a:r>
              <a:rPr lang="de-DE" sz="2200" kern="0" noProof="0" dirty="0">
                <a:solidFill>
                  <a:srgbClr val="FF0000"/>
                </a:solidFill>
                <a:latin typeface="Trebuchet MS" pitchFamily="34" charset="0"/>
              </a:rPr>
              <a:t>	</a:t>
            </a: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Grundform - verwandtes Wort – kein Bezug</a:t>
            </a: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2F70F4B4-D566-4266-A85F-DBBEE254F72E}"/>
              </a:ext>
            </a:extLst>
          </p:cNvPr>
          <p:cNvSpPr/>
          <p:nvPr/>
        </p:nvSpPr>
        <p:spPr>
          <a:xfrm>
            <a:off x="3867313" y="1769217"/>
            <a:ext cx="1296144" cy="4089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1C80B2B2-533D-4854-AA0C-FC2557B331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18052" y="1747292"/>
            <a:ext cx="1296143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1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Traum</a:t>
            </a:r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BC33CC88-8D32-442F-B4AA-59608D69C23E}"/>
              </a:ext>
            </a:extLst>
          </p:cNvPr>
          <p:cNvSpPr/>
          <p:nvPr/>
        </p:nvSpPr>
        <p:spPr>
          <a:xfrm>
            <a:off x="214568" y="1817679"/>
            <a:ext cx="1296144" cy="4089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EA4090E4-F557-44A9-ACF0-BAEF0B7A46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568" y="1760189"/>
            <a:ext cx="1530475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1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Träume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9D1A8551-EAEC-46F2-B4D2-40B80D8E29F0}"/>
              </a:ext>
            </a:extLst>
          </p:cNvPr>
          <p:cNvSpPr txBox="1"/>
          <p:nvPr/>
        </p:nvSpPr>
        <p:spPr>
          <a:xfrm>
            <a:off x="236645" y="2261192"/>
            <a:ext cx="9276875" cy="53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Gebäude	</a:t>
            </a:r>
            <a:r>
              <a:rPr lang="de-DE" sz="2200" kern="0" dirty="0" err="1">
                <a:solidFill>
                  <a:srgbClr val="FF0000"/>
                </a:solidFill>
                <a:latin typeface="Trebuchet MS" pitchFamily="34" charset="0"/>
              </a:rPr>
              <a:t>Gebeude</a:t>
            </a:r>
            <a:r>
              <a:rPr lang="de-DE" sz="2200" kern="0" noProof="0" dirty="0">
                <a:solidFill>
                  <a:srgbClr val="FF0000"/>
                </a:solidFill>
                <a:latin typeface="Trebuchet MS" pitchFamily="34" charset="0"/>
              </a:rPr>
              <a:t>	</a:t>
            </a: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Grundform - verwandtes Wort – kein Bezug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BDA695DA-E219-4F69-9868-B9ECAB3D33CB}"/>
              </a:ext>
            </a:extLst>
          </p:cNvPr>
          <p:cNvSpPr/>
          <p:nvPr/>
        </p:nvSpPr>
        <p:spPr>
          <a:xfrm>
            <a:off x="5447928" y="2377365"/>
            <a:ext cx="2016224" cy="4089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324EB2B6-7FBC-4DE3-8DB9-52AB17C6F8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18052" y="2355440"/>
            <a:ext cx="1296143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1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Bau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920517EE-83D3-4236-9DBE-BB3EE06B671A}"/>
              </a:ext>
            </a:extLst>
          </p:cNvPr>
          <p:cNvSpPr/>
          <p:nvPr/>
        </p:nvSpPr>
        <p:spPr>
          <a:xfrm>
            <a:off x="214568" y="2415008"/>
            <a:ext cx="1296144" cy="4089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C5B14905-F1C9-49CE-A860-1E4E739DCC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568" y="2404045"/>
            <a:ext cx="1530475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1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Gebäude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FE3EA314-5EC3-4B7B-8891-2D4B7B10FCA2}"/>
              </a:ext>
            </a:extLst>
          </p:cNvPr>
          <p:cNvSpPr txBox="1"/>
          <p:nvPr/>
        </p:nvSpPr>
        <p:spPr>
          <a:xfrm>
            <a:off x="179512" y="2909264"/>
            <a:ext cx="9276875" cy="53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kälter		</a:t>
            </a:r>
            <a:r>
              <a:rPr lang="de-DE" sz="2200" kern="0" dirty="0" err="1">
                <a:solidFill>
                  <a:srgbClr val="FF0000"/>
                </a:solidFill>
                <a:latin typeface="Trebuchet MS" pitchFamily="34" charset="0"/>
              </a:rPr>
              <a:t>kelter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	</a:t>
            </a:r>
            <a:r>
              <a:rPr lang="de-DE" sz="2200" kern="0" noProof="0" dirty="0">
                <a:solidFill>
                  <a:srgbClr val="FF0000"/>
                </a:solidFill>
                <a:latin typeface="Trebuchet MS" pitchFamily="34" charset="0"/>
              </a:rPr>
              <a:t>	</a:t>
            </a: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Grundform - verwandtes Wort – kein Bezug</a:t>
            </a: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EBE8C79C-08F9-4722-A2A2-704BFA6CA0CA}"/>
              </a:ext>
            </a:extLst>
          </p:cNvPr>
          <p:cNvSpPr/>
          <p:nvPr/>
        </p:nvSpPr>
        <p:spPr>
          <a:xfrm>
            <a:off x="3863752" y="3025437"/>
            <a:ext cx="1340649" cy="4089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3206E0FA-766E-4534-8F52-7B4574CB37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18052" y="3003512"/>
            <a:ext cx="1296143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1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kalt</a:t>
            </a: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57B2170C-7A15-4873-912E-1E95A6E09E08}"/>
              </a:ext>
            </a:extLst>
          </p:cNvPr>
          <p:cNvSpPr/>
          <p:nvPr/>
        </p:nvSpPr>
        <p:spPr>
          <a:xfrm>
            <a:off x="214568" y="3023251"/>
            <a:ext cx="1296144" cy="4089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6CDA0214-2B8B-4466-B0E0-A940FFE967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568" y="3016409"/>
            <a:ext cx="1530475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1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kälter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5A9AC819-86AE-4B4D-9923-8DBA0B9CFB3E}"/>
              </a:ext>
            </a:extLst>
          </p:cNvPr>
          <p:cNvSpPr txBox="1"/>
          <p:nvPr/>
        </p:nvSpPr>
        <p:spPr>
          <a:xfrm>
            <a:off x="201546" y="3526323"/>
            <a:ext cx="9276875" cy="53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scheumen	schäumen</a:t>
            </a:r>
            <a:r>
              <a:rPr lang="de-DE" sz="2200" kern="0" noProof="0" dirty="0">
                <a:solidFill>
                  <a:srgbClr val="FF0000"/>
                </a:solidFill>
                <a:latin typeface="Trebuchet MS" pitchFamily="34" charset="0"/>
              </a:rPr>
              <a:t>	</a:t>
            </a: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Grundform - verwandtes Wort – kein Bezug</a:t>
            </a: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56CE4143-9E7B-45CC-BD8F-FA9ED97CD3E2}"/>
              </a:ext>
            </a:extLst>
          </p:cNvPr>
          <p:cNvSpPr/>
          <p:nvPr/>
        </p:nvSpPr>
        <p:spPr>
          <a:xfrm>
            <a:off x="5403423" y="3642496"/>
            <a:ext cx="2060729" cy="4089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8BE5B15A-25A5-4DB7-AA42-1645F34281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18053" y="3620571"/>
            <a:ext cx="1944056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1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Schaum</a:t>
            </a: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091432E5-AFA0-4C5A-A0F9-68F723B0107C}"/>
              </a:ext>
            </a:extLst>
          </p:cNvPr>
          <p:cNvSpPr/>
          <p:nvPr/>
        </p:nvSpPr>
        <p:spPr>
          <a:xfrm>
            <a:off x="2037043" y="3640310"/>
            <a:ext cx="1296144" cy="4089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4C2F0949-81C9-4B4B-A70B-C502930800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37043" y="3633468"/>
            <a:ext cx="1530475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1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schäumen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48A6E530-0B95-4E47-B17C-48231076DD60}"/>
              </a:ext>
            </a:extLst>
          </p:cNvPr>
          <p:cNvSpPr txBox="1"/>
          <p:nvPr/>
        </p:nvSpPr>
        <p:spPr>
          <a:xfrm>
            <a:off x="200635" y="4158603"/>
            <a:ext cx="9276875" cy="53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 err="1">
                <a:solidFill>
                  <a:srgbClr val="FF0000"/>
                </a:solidFill>
                <a:latin typeface="Trebuchet MS" pitchFamily="34" charset="0"/>
              </a:rPr>
              <a:t>täuer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		teuer	</a:t>
            </a:r>
            <a:r>
              <a:rPr lang="de-DE" sz="2200" kern="0" noProof="0" dirty="0">
                <a:solidFill>
                  <a:srgbClr val="FF0000"/>
                </a:solidFill>
                <a:latin typeface="Trebuchet MS" pitchFamily="34" charset="0"/>
              </a:rPr>
              <a:t>	</a:t>
            </a: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Grundform - verwandtes Wort – kein Bezug</a:t>
            </a:r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6588404F-9234-4DCE-9D46-7E1E56D6F081}"/>
              </a:ext>
            </a:extLst>
          </p:cNvPr>
          <p:cNvSpPr/>
          <p:nvPr/>
        </p:nvSpPr>
        <p:spPr>
          <a:xfrm>
            <a:off x="7464152" y="4274776"/>
            <a:ext cx="1440160" cy="4089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28332DBC-6549-488F-B6AC-1A90107358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18053" y="4252851"/>
            <a:ext cx="1944056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1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-----</a:t>
            </a: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7823C570-CC5A-45CE-A3E5-35C7C2DD5FA9}"/>
              </a:ext>
            </a:extLst>
          </p:cNvPr>
          <p:cNvSpPr/>
          <p:nvPr/>
        </p:nvSpPr>
        <p:spPr>
          <a:xfrm>
            <a:off x="2037043" y="4272590"/>
            <a:ext cx="1296144" cy="4089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9FF0823B-4D62-4866-BE6D-C85E674F3C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37043" y="4265748"/>
            <a:ext cx="1530475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1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teuer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750B0BB4-48F7-4F59-BB7B-485B43DDB06B}"/>
              </a:ext>
            </a:extLst>
          </p:cNvPr>
          <p:cNvSpPr txBox="1"/>
          <p:nvPr/>
        </p:nvSpPr>
        <p:spPr>
          <a:xfrm>
            <a:off x="207386" y="4790883"/>
            <a:ext cx="9276875" cy="53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häufig		</a:t>
            </a:r>
            <a:r>
              <a:rPr lang="de-DE" sz="2200" kern="0" dirty="0" err="1">
                <a:solidFill>
                  <a:srgbClr val="FF0000"/>
                </a:solidFill>
                <a:latin typeface="Trebuchet MS" pitchFamily="34" charset="0"/>
              </a:rPr>
              <a:t>heufig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		</a:t>
            </a: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Grundform - verwandtes Wort – kein Bezug</a:t>
            </a:r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5A3B568C-77AA-4E1C-8A73-B68BE66961F8}"/>
              </a:ext>
            </a:extLst>
          </p:cNvPr>
          <p:cNvSpPr/>
          <p:nvPr/>
        </p:nvSpPr>
        <p:spPr>
          <a:xfrm>
            <a:off x="5431297" y="4907056"/>
            <a:ext cx="2060729" cy="4089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2E35E864-3BB7-4BB7-888C-5228AAB820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18053" y="4885131"/>
            <a:ext cx="1944056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1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Haufen</a:t>
            </a:r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4AAADF71-5161-435F-A14E-B505CD20BECA}"/>
              </a:ext>
            </a:extLst>
          </p:cNvPr>
          <p:cNvSpPr/>
          <p:nvPr/>
        </p:nvSpPr>
        <p:spPr>
          <a:xfrm>
            <a:off x="214568" y="4920515"/>
            <a:ext cx="1296144" cy="4089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51" name="Textfeld 50">
            <a:extLst>
              <a:ext uri="{FF2B5EF4-FFF2-40B4-BE49-F238E27FC236}">
                <a16:creationId xmlns:a16="http://schemas.microsoft.com/office/drawing/2014/main" id="{8CA62D1D-0D94-46DC-8FE4-E16EF677D3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568" y="4913673"/>
            <a:ext cx="1530475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häufig</a:t>
            </a:r>
            <a:endParaRPr kumimoji="0" lang="de-DE" altLang="de-DE" sz="2200" b="1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52" name="Textfeld 36">
            <a:extLst>
              <a:ext uri="{FF2B5EF4-FFF2-40B4-BE49-F238E27FC236}">
                <a16:creationId xmlns:a16="http://schemas.microsoft.com/office/drawing/2014/main" id="{3C0859F5-F5CB-4DDC-B66C-7EFF267CC0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03	a/ä 01 Regel anwenden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7FB97289-C71B-474D-A54D-DA7421A0D809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i="0" u="none" strike="noStrike" kern="0" cap="none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Klick zuerst</a:t>
            </a:r>
            <a:r>
              <a:rPr kumimoji="0" lang="de-DE" altLang="de-DE" sz="1800" i="0" u="none" strike="noStrike" kern="0" cap="none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auf die </a:t>
            </a:r>
            <a:r>
              <a:rPr kumimoji="0" lang="de-DE" altLang="de-DE" sz="1800" i="0" u="none" strike="noStrike" kern="0" cap="none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Auswahl</a:t>
            </a:r>
            <a:r>
              <a:rPr kumimoji="0" lang="de-DE" altLang="de-DE" sz="1800" i="0" u="none" strike="noStrike" kern="0" cap="none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und dann auf das richtige </a:t>
            </a:r>
            <a:r>
              <a:rPr kumimoji="0" lang="de-DE" altLang="de-DE" sz="1800" b="1" i="0" u="none" strike="noStrike" kern="0" cap="none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Wort</a:t>
            </a:r>
            <a:r>
              <a:rPr kumimoji="0" lang="de-DE" altLang="de-DE" sz="1800" i="0" u="none" strike="noStrike" kern="0" cap="none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links!</a:t>
            </a:r>
            <a:endParaRPr kumimoji="0" lang="de-DE" altLang="de-DE" sz="1800" i="0" u="none" strike="noStrike" kern="0" cap="none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6F3EAED-9D7A-440E-B7F9-1E4F7C5E0DB9}"/>
              </a:ext>
            </a:extLst>
          </p:cNvPr>
          <p:cNvSpPr txBox="1"/>
          <p:nvPr/>
        </p:nvSpPr>
        <p:spPr>
          <a:xfrm>
            <a:off x="190500" y="6724134"/>
            <a:ext cx="3958135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Übungen\Rechtschreibförderung\ä oder e\ä oder e 01 Grundlage.pptx - Seite 7</a:t>
            </a:r>
          </a:p>
        </p:txBody>
      </p:sp>
      <p:pic>
        <p:nvPicPr>
          <p:cNvPr id="4" name="Grafik 3" descr="Ein Bild, das Text, Screenshot enthält.&#10;&#10;Automatisch generierte Beschreibung">
            <a:extLst>
              <a:ext uri="{FF2B5EF4-FFF2-40B4-BE49-F238E27FC236}">
                <a16:creationId xmlns:a16="http://schemas.microsoft.com/office/drawing/2014/main" id="{12E79E68-7B39-5207-4993-A653224A5C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686" y="6381327"/>
            <a:ext cx="984034" cy="387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634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05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6" fill="hold">
                      <p:stCondLst>
                        <p:cond delay="0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500"/>
                            </p:stCondLst>
                            <p:childTnLst>
                              <p:par>
                                <p:cTn id="1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24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5" fill="hold">
                      <p:stCondLst>
                        <p:cond delay="0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</p:childTnLst>
        </p:cTn>
      </p:par>
    </p:tnLst>
    <p:bldLst>
      <p:bldP spid="30" grpId="0"/>
      <p:bldP spid="36" grpId="0"/>
      <p:bldP spid="39" grpId="0" animBg="1"/>
      <p:bldP spid="40" grpId="0" animBg="1"/>
      <p:bldP spid="46" grpId="0"/>
      <p:bldP spid="47" grpId="0" animBg="1"/>
      <p:bldP spid="48" grpId="0"/>
      <p:bldP spid="49" grpId="0" animBg="1"/>
      <p:bldP spid="50" grpId="0" animBg="1"/>
      <p:bldP spid="17" grpId="0"/>
      <p:bldP spid="18" grpId="0" animBg="1"/>
      <p:bldP spid="19" grpId="0"/>
      <p:bldP spid="20" grpId="0" animBg="1"/>
      <p:bldP spid="21" grpId="0" animBg="1"/>
      <p:bldP spid="22" grpId="0"/>
      <p:bldP spid="24" grpId="0" animBg="1"/>
      <p:bldP spid="25" grpId="0"/>
      <p:bldP spid="26" grpId="0" animBg="1"/>
      <p:bldP spid="27" grpId="0" animBg="1"/>
      <p:bldP spid="28" grpId="0"/>
      <p:bldP spid="29" grpId="0" animBg="1"/>
      <p:bldP spid="31" grpId="0"/>
      <p:bldP spid="32" grpId="0" animBg="1"/>
      <p:bldP spid="33" grpId="0" animBg="1"/>
      <p:bldP spid="34" grpId="0"/>
      <p:bldP spid="35" grpId="0" animBg="1"/>
      <p:bldP spid="37" grpId="0"/>
      <p:bldP spid="38" grpId="0" animBg="1"/>
      <p:bldP spid="41" grpId="0" animBg="1"/>
      <p:bldP spid="42" grpId="0"/>
      <p:bldP spid="43" grpId="0" animBg="1"/>
      <p:bldP spid="44" grpId="0"/>
      <p:bldP spid="45" grpId="0" animBg="1"/>
      <p:bldP spid="5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feld 51">
            <a:extLst>
              <a:ext uri="{FF2B5EF4-FFF2-40B4-BE49-F238E27FC236}">
                <a16:creationId xmlns:a16="http://schemas.microsoft.com/office/drawing/2014/main" id="{ACEF9C00-1C77-4825-B80F-B471B1C263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276" y="3420411"/>
            <a:ext cx="7557488" cy="287713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171450" indent="-1714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de-DE" sz="2200" kern="0" dirty="0">
                <a:latin typeface="Trebuchet MS" pitchFamily="34" charset="0"/>
              </a:rPr>
              <a:t>Bäume/</a:t>
            </a:r>
            <a:r>
              <a:rPr lang="de-DE" sz="2200" kern="0" dirty="0" err="1">
                <a:latin typeface="Trebuchet MS" pitchFamily="34" charset="0"/>
              </a:rPr>
              <a:t>Beume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		</a:t>
            </a:r>
            <a:r>
              <a:rPr lang="de-DE" sz="2200" kern="0" dirty="0">
                <a:latin typeface="Trebuchet MS" pitchFamily="34" charset="0"/>
              </a:rPr>
              <a:t>________________________</a:t>
            </a:r>
          </a:p>
          <a:p>
            <a:pPr marL="171450" indent="-1714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de-DE" sz="2200" kern="0" dirty="0">
                <a:latin typeface="Trebuchet MS" pitchFamily="34" charset="0"/>
              </a:rPr>
              <a:t>Ärmel/Ermel	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		</a:t>
            </a:r>
            <a:r>
              <a:rPr lang="de-DE" sz="2200" kern="0" dirty="0">
                <a:latin typeface="Trebuchet MS" pitchFamily="34" charset="0"/>
              </a:rPr>
              <a:t>________________________</a:t>
            </a:r>
          </a:p>
          <a:p>
            <a:pPr marL="171450" indent="-1714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de-DE" sz="2200" kern="0" dirty="0">
                <a:latin typeface="Trebuchet MS" pitchFamily="34" charset="0"/>
              </a:rPr>
              <a:t>Leuchte/</a:t>
            </a:r>
            <a:r>
              <a:rPr lang="de-DE" sz="2200" kern="0" dirty="0" err="1">
                <a:latin typeface="Trebuchet MS" pitchFamily="34" charset="0"/>
              </a:rPr>
              <a:t>Läuchte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		</a:t>
            </a:r>
            <a:r>
              <a:rPr lang="de-DE" sz="2200" kern="0" dirty="0">
                <a:latin typeface="Trebuchet MS" pitchFamily="34" charset="0"/>
              </a:rPr>
              <a:t>________________________</a:t>
            </a:r>
          </a:p>
          <a:p>
            <a:pPr marL="171450" indent="-1714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räumen/</a:t>
            </a:r>
            <a:r>
              <a:rPr lang="de-DE" sz="2200" kern="0" dirty="0" err="1">
                <a:solidFill>
                  <a:srgbClr val="FF0000"/>
                </a:solidFill>
                <a:latin typeface="Trebuchet MS" pitchFamily="34" charset="0"/>
              </a:rPr>
              <a:t>reumen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		</a:t>
            </a:r>
            <a:r>
              <a:rPr lang="de-DE" sz="2200" kern="0" dirty="0">
                <a:latin typeface="Trebuchet MS" pitchFamily="34" charset="0"/>
              </a:rPr>
              <a:t>________________________</a:t>
            </a:r>
          </a:p>
          <a:p>
            <a:pPr marL="171450" indent="-1714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de-DE" sz="2200" kern="0" dirty="0">
                <a:solidFill>
                  <a:srgbClr val="00B050"/>
                </a:solidFill>
                <a:latin typeface="Trebuchet MS" pitchFamily="34" charset="0"/>
              </a:rPr>
              <a:t>gläubig/</a:t>
            </a:r>
            <a:r>
              <a:rPr lang="de-DE" sz="2200" kern="0" dirty="0" err="1">
                <a:solidFill>
                  <a:srgbClr val="00B050"/>
                </a:solidFill>
                <a:latin typeface="Trebuchet MS" pitchFamily="34" charset="0"/>
              </a:rPr>
              <a:t>gleubig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	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	</a:t>
            </a:r>
            <a:r>
              <a:rPr lang="de-DE" sz="2200" kern="0" dirty="0">
                <a:latin typeface="Trebuchet MS" pitchFamily="34" charset="0"/>
              </a:rPr>
              <a:t>________________________	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B07C5181-7C48-42B3-9855-2C908B00D5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1013353"/>
            <a:ext cx="9280105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Man hört oft nicht genau, ob </a:t>
            </a:r>
            <a:r>
              <a:rPr lang="de-DE" sz="2200" b="1" i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ä</a:t>
            </a:r>
            <a:r>
              <a:rPr lang="de-DE" sz="2200" kern="0" dirty="0">
                <a:latin typeface="Trebuchet MS" pitchFamily="34" charset="0"/>
              </a:rPr>
              <a:t> oder </a:t>
            </a:r>
            <a:r>
              <a:rPr lang="de-DE" sz="2200" b="1" i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</a:t>
            </a:r>
            <a:r>
              <a:rPr lang="de-DE" sz="2200" kern="0" dirty="0">
                <a:latin typeface="Trebuchet MS" pitchFamily="34" charset="0"/>
              </a:rPr>
              <a:t> oder </a:t>
            </a:r>
            <a:r>
              <a:rPr lang="de-DE" sz="2200" b="1" i="1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äu</a:t>
            </a:r>
            <a:r>
              <a:rPr lang="de-DE" sz="2200" kern="0" dirty="0">
                <a:latin typeface="Trebuchet MS" pitchFamily="34" charset="0"/>
              </a:rPr>
              <a:t> oder </a:t>
            </a:r>
            <a:r>
              <a:rPr lang="de-DE" sz="2200" b="1" i="1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eu</a:t>
            </a:r>
            <a:r>
              <a:rPr lang="de-DE" sz="2200" kern="0" dirty="0">
                <a:latin typeface="Trebuchet MS" pitchFamily="34" charset="0"/>
              </a:rPr>
              <a:t> zu schreiben ist. 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D2D9E424-6A1A-4E72-B39F-91C9ACC51A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1451811"/>
            <a:ext cx="11677128" cy="112280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Um sicherzugehen, kann man die _______________ des Wortes bilden,</a:t>
            </a:r>
          </a:p>
          <a:p>
            <a:pPr lvl="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oder ein ___________________ suchen. Wird man fündig, schreibt man ___ bzw. _____!</a:t>
            </a: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14D7B125-0C07-461D-ABA1-4D6D76486497}"/>
              </a:ext>
            </a:extLst>
          </p:cNvPr>
          <p:cNvSpPr/>
          <p:nvPr/>
        </p:nvSpPr>
        <p:spPr>
          <a:xfrm>
            <a:off x="4721792" y="1557953"/>
            <a:ext cx="1827014" cy="35447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0B29EC84-4533-4EA3-8B35-D32D2C44DA78}"/>
              </a:ext>
            </a:extLst>
          </p:cNvPr>
          <p:cNvSpPr txBox="1"/>
          <p:nvPr/>
        </p:nvSpPr>
        <p:spPr>
          <a:xfrm>
            <a:off x="4948888" y="1557953"/>
            <a:ext cx="182701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Grundform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A13233E0-0848-4C83-A8CD-E9D60AD71847}"/>
              </a:ext>
            </a:extLst>
          </p:cNvPr>
          <p:cNvSpPr/>
          <p:nvPr/>
        </p:nvSpPr>
        <p:spPr>
          <a:xfrm>
            <a:off x="1575538" y="2194386"/>
            <a:ext cx="2928893" cy="35447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D8238629-008E-4F11-94E3-81B895D63A60}"/>
              </a:ext>
            </a:extLst>
          </p:cNvPr>
          <p:cNvSpPr txBox="1"/>
          <p:nvPr/>
        </p:nvSpPr>
        <p:spPr>
          <a:xfrm>
            <a:off x="1678651" y="2117975"/>
            <a:ext cx="272266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verwandtes Wort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BD5FA2B9-43AA-48BC-AD0D-2E7E0B9209AA}"/>
              </a:ext>
            </a:extLst>
          </p:cNvPr>
          <p:cNvSpPr/>
          <p:nvPr/>
        </p:nvSpPr>
        <p:spPr>
          <a:xfrm>
            <a:off x="9324813" y="2194386"/>
            <a:ext cx="636547" cy="35447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b="1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3AFF31E8-009F-4530-932A-4ED7BC98CE35}"/>
              </a:ext>
            </a:extLst>
          </p:cNvPr>
          <p:cNvSpPr txBox="1"/>
          <p:nvPr/>
        </p:nvSpPr>
        <p:spPr>
          <a:xfrm>
            <a:off x="9510552" y="2117975"/>
            <a:ext cx="53841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ä</a:t>
            </a:r>
            <a:endParaRPr lang="de-DE" sz="2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18E8EA4B-7567-49A0-9141-1C471476FAB7}"/>
              </a:ext>
            </a:extLst>
          </p:cNvPr>
          <p:cNvSpPr/>
          <p:nvPr/>
        </p:nvSpPr>
        <p:spPr>
          <a:xfrm>
            <a:off x="10540037" y="2194386"/>
            <a:ext cx="636547" cy="35447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b="1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A342929D-45AF-444C-9D4F-AC434EA3DE01}"/>
              </a:ext>
            </a:extLst>
          </p:cNvPr>
          <p:cNvSpPr txBox="1"/>
          <p:nvPr/>
        </p:nvSpPr>
        <p:spPr>
          <a:xfrm>
            <a:off x="10907378" y="2117975"/>
            <a:ext cx="53841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1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äu</a:t>
            </a:r>
            <a:endParaRPr lang="de-DE" sz="2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7A611BAA-340E-4D8E-BA78-84C61D46BA88}"/>
              </a:ext>
            </a:extLst>
          </p:cNvPr>
          <p:cNvSpPr txBox="1"/>
          <p:nvPr/>
        </p:nvSpPr>
        <p:spPr>
          <a:xfrm>
            <a:off x="4085478" y="3498639"/>
            <a:ext cx="246332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Grundform </a:t>
            </a: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Baum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AC07541E-F0D6-4246-A258-668BC2E0961F}"/>
              </a:ext>
            </a:extLst>
          </p:cNvPr>
          <p:cNvSpPr txBox="1"/>
          <p:nvPr/>
        </p:nvSpPr>
        <p:spPr>
          <a:xfrm>
            <a:off x="4058138" y="4089663"/>
            <a:ext cx="361586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verwandtes Wort </a:t>
            </a: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Arm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21FFC30F-977E-4B6C-961D-1BAA4FE359EC}"/>
              </a:ext>
            </a:extLst>
          </p:cNvPr>
          <p:cNvSpPr txBox="1"/>
          <p:nvPr/>
        </p:nvSpPr>
        <p:spPr>
          <a:xfrm>
            <a:off x="4058138" y="4678332"/>
            <a:ext cx="329151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keine Ableitung möglich</a:t>
            </a:r>
            <a:endParaRPr lang="de-DE" sz="2200" dirty="0"/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18F81BCC-4807-4238-9E75-BE9DA955A46C}"/>
              </a:ext>
            </a:extLst>
          </p:cNvPr>
          <p:cNvSpPr txBox="1"/>
          <p:nvPr/>
        </p:nvSpPr>
        <p:spPr>
          <a:xfrm>
            <a:off x="4058138" y="5278278"/>
            <a:ext cx="326724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verwandtes Wort</a:t>
            </a:r>
            <a:r>
              <a:rPr kumimoji="0" lang="de-DE" sz="2200" b="0" i="0" u="none" strike="noStrike" kern="0" cap="none" spc="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</a:t>
            </a:r>
            <a:r>
              <a:rPr kumimoji="0" lang="de-DE" sz="2200" b="0" i="0" u="none" strike="noStrike" kern="0" cap="none" spc="0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Raum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1953EB4C-91F4-4023-A112-E6C882A5A811}"/>
              </a:ext>
            </a:extLst>
          </p:cNvPr>
          <p:cNvSpPr txBox="1"/>
          <p:nvPr/>
        </p:nvSpPr>
        <p:spPr>
          <a:xfrm>
            <a:off x="4058138" y="5830460"/>
            <a:ext cx="343708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verwandtes Wort 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glauben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BB14EAC0-BEE5-44FD-AB20-7FF5CBCAFA90}"/>
              </a:ext>
            </a:extLst>
          </p:cNvPr>
          <p:cNvSpPr txBox="1"/>
          <p:nvPr/>
        </p:nvSpPr>
        <p:spPr>
          <a:xfrm>
            <a:off x="4058138" y="2632138"/>
            <a:ext cx="276113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Grundform</a:t>
            </a:r>
          </a:p>
          <a:p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verwandtes Wort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F00BDD1D-7578-4974-B7F2-9F143BB76510}"/>
              </a:ext>
            </a:extLst>
          </p:cNvPr>
          <p:cNvSpPr txBox="1"/>
          <p:nvPr/>
        </p:nvSpPr>
        <p:spPr>
          <a:xfrm>
            <a:off x="8102418" y="3102933"/>
            <a:ext cx="276113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Also schreibe ich: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91A3E6BE-D8F5-4924-AD02-60BD41E705D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409" r="7645"/>
          <a:stretch/>
        </p:blipFill>
        <p:spPr>
          <a:xfrm>
            <a:off x="8168764" y="3406222"/>
            <a:ext cx="3283226" cy="2975106"/>
          </a:xfrm>
          <a:prstGeom prst="rect">
            <a:avLst/>
          </a:prstGeom>
        </p:spPr>
      </p:pic>
      <p:sp>
        <p:nvSpPr>
          <p:cNvPr id="55" name="Rechteck 54">
            <a:extLst>
              <a:ext uri="{FF2B5EF4-FFF2-40B4-BE49-F238E27FC236}">
                <a16:creationId xmlns:a16="http://schemas.microsoft.com/office/drawing/2014/main" id="{5D24B094-39EA-4908-BD69-0DF3FE206E46}"/>
              </a:ext>
            </a:extLst>
          </p:cNvPr>
          <p:cNvSpPr/>
          <p:nvPr/>
        </p:nvSpPr>
        <p:spPr>
          <a:xfrm>
            <a:off x="4085478" y="3490432"/>
            <a:ext cx="3428502" cy="44262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EEC4BC5B-8BB8-4E63-A1FF-378618F17D40}"/>
              </a:ext>
            </a:extLst>
          </p:cNvPr>
          <p:cNvSpPr/>
          <p:nvPr/>
        </p:nvSpPr>
        <p:spPr>
          <a:xfrm>
            <a:off x="4630098" y="4086851"/>
            <a:ext cx="3306666" cy="44262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A7E92876-AAA1-452F-A781-A4352AF93F7B}"/>
              </a:ext>
            </a:extLst>
          </p:cNvPr>
          <p:cNvSpPr/>
          <p:nvPr/>
        </p:nvSpPr>
        <p:spPr>
          <a:xfrm>
            <a:off x="4064308" y="4641361"/>
            <a:ext cx="3615868" cy="44262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61" name="Rechteck 60">
            <a:extLst>
              <a:ext uri="{FF2B5EF4-FFF2-40B4-BE49-F238E27FC236}">
                <a16:creationId xmlns:a16="http://schemas.microsoft.com/office/drawing/2014/main" id="{DD0A53C4-5487-4925-9F24-D160C7A82476}"/>
              </a:ext>
            </a:extLst>
          </p:cNvPr>
          <p:cNvSpPr/>
          <p:nvPr/>
        </p:nvSpPr>
        <p:spPr>
          <a:xfrm>
            <a:off x="4160678" y="5229200"/>
            <a:ext cx="3303474" cy="44262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681F83C2-E78D-43C7-B274-89540059957B}"/>
              </a:ext>
            </a:extLst>
          </p:cNvPr>
          <p:cNvSpPr/>
          <p:nvPr/>
        </p:nvSpPr>
        <p:spPr>
          <a:xfrm>
            <a:off x="4136316" y="5805264"/>
            <a:ext cx="3615868" cy="44262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63" name="Textfeld 62">
            <a:extLst>
              <a:ext uri="{FF2B5EF4-FFF2-40B4-BE49-F238E27FC236}">
                <a16:creationId xmlns:a16="http://schemas.microsoft.com/office/drawing/2014/main" id="{3AD4E790-E0D2-4009-B6C3-9642DBBE3EEF}"/>
              </a:ext>
            </a:extLst>
          </p:cNvPr>
          <p:cNvSpPr txBox="1"/>
          <p:nvPr/>
        </p:nvSpPr>
        <p:spPr>
          <a:xfrm>
            <a:off x="8168764" y="3471063"/>
            <a:ext cx="246332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Bäume</a:t>
            </a:r>
            <a:endParaRPr lang="de-DE" sz="2200" dirty="0"/>
          </a:p>
        </p:txBody>
      </p:sp>
      <p:sp>
        <p:nvSpPr>
          <p:cNvPr id="64" name="Textfeld 63">
            <a:extLst>
              <a:ext uri="{FF2B5EF4-FFF2-40B4-BE49-F238E27FC236}">
                <a16:creationId xmlns:a16="http://schemas.microsoft.com/office/drawing/2014/main" id="{630C5D08-8822-40B8-A820-503B09FCC299}"/>
              </a:ext>
            </a:extLst>
          </p:cNvPr>
          <p:cNvSpPr txBox="1"/>
          <p:nvPr/>
        </p:nvSpPr>
        <p:spPr>
          <a:xfrm>
            <a:off x="8168764" y="4062087"/>
            <a:ext cx="343708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Ärmel</a:t>
            </a:r>
            <a:endParaRPr lang="de-DE" sz="2200" dirty="0"/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id="{84632C21-DE90-457F-AF08-111053045329}"/>
              </a:ext>
            </a:extLst>
          </p:cNvPr>
          <p:cNvSpPr txBox="1"/>
          <p:nvPr/>
        </p:nvSpPr>
        <p:spPr>
          <a:xfrm>
            <a:off x="8168764" y="4650756"/>
            <a:ext cx="329151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Leuchte</a:t>
            </a:r>
            <a:endParaRPr lang="de-DE" sz="2200" dirty="0"/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5B9D4912-EAD1-4406-99CF-C3A0F62E7237}"/>
              </a:ext>
            </a:extLst>
          </p:cNvPr>
          <p:cNvSpPr txBox="1"/>
          <p:nvPr/>
        </p:nvSpPr>
        <p:spPr>
          <a:xfrm>
            <a:off x="8168764" y="5250702"/>
            <a:ext cx="326724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räumen</a:t>
            </a:r>
            <a:endParaRPr lang="de-DE" sz="2200" dirty="0"/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1906E5AF-266C-47FE-A293-275215D20284}"/>
              </a:ext>
            </a:extLst>
          </p:cNvPr>
          <p:cNvSpPr txBox="1"/>
          <p:nvPr/>
        </p:nvSpPr>
        <p:spPr>
          <a:xfrm>
            <a:off x="8168764" y="5802884"/>
            <a:ext cx="343708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gläubig</a:t>
            </a:r>
            <a:endParaRPr lang="de-DE" sz="2200" dirty="0"/>
          </a:p>
        </p:txBody>
      </p:sp>
      <p:sp>
        <p:nvSpPr>
          <p:cNvPr id="68" name="Rechteck 67">
            <a:extLst>
              <a:ext uri="{FF2B5EF4-FFF2-40B4-BE49-F238E27FC236}">
                <a16:creationId xmlns:a16="http://schemas.microsoft.com/office/drawing/2014/main" id="{2F3FAF52-D42B-41E4-A912-C34F77E99F0C}"/>
              </a:ext>
            </a:extLst>
          </p:cNvPr>
          <p:cNvSpPr/>
          <p:nvPr/>
        </p:nvSpPr>
        <p:spPr>
          <a:xfrm>
            <a:off x="8112224" y="3481567"/>
            <a:ext cx="3051418" cy="44262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>
              <a:solidFill>
                <a:schemeClr val="tx1"/>
              </a:solidFill>
            </a:endParaRPr>
          </a:p>
        </p:txBody>
      </p:sp>
      <p:sp>
        <p:nvSpPr>
          <p:cNvPr id="69" name="Rechteck 68">
            <a:extLst>
              <a:ext uri="{FF2B5EF4-FFF2-40B4-BE49-F238E27FC236}">
                <a16:creationId xmlns:a16="http://schemas.microsoft.com/office/drawing/2014/main" id="{073FA01F-F1AE-4184-A7B9-F1CDB631B026}"/>
              </a:ext>
            </a:extLst>
          </p:cNvPr>
          <p:cNvSpPr/>
          <p:nvPr/>
        </p:nvSpPr>
        <p:spPr>
          <a:xfrm>
            <a:off x="8168764" y="4005064"/>
            <a:ext cx="3007820" cy="44262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70" name="Rechteck 69">
            <a:extLst>
              <a:ext uri="{FF2B5EF4-FFF2-40B4-BE49-F238E27FC236}">
                <a16:creationId xmlns:a16="http://schemas.microsoft.com/office/drawing/2014/main" id="{5220671F-A1D2-41D2-8C14-0DE1C0B07C39}"/>
              </a:ext>
            </a:extLst>
          </p:cNvPr>
          <p:cNvSpPr/>
          <p:nvPr/>
        </p:nvSpPr>
        <p:spPr>
          <a:xfrm>
            <a:off x="8168764" y="4613785"/>
            <a:ext cx="2859753" cy="44262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>
              <a:solidFill>
                <a:schemeClr val="tx1"/>
              </a:solidFill>
            </a:endParaRPr>
          </a:p>
        </p:txBody>
      </p:sp>
      <p:sp>
        <p:nvSpPr>
          <p:cNvPr id="71" name="Rechteck 70">
            <a:extLst>
              <a:ext uri="{FF2B5EF4-FFF2-40B4-BE49-F238E27FC236}">
                <a16:creationId xmlns:a16="http://schemas.microsoft.com/office/drawing/2014/main" id="{41BE46B0-3E60-4F76-9A4C-D491E5A11856}"/>
              </a:ext>
            </a:extLst>
          </p:cNvPr>
          <p:cNvSpPr/>
          <p:nvPr/>
        </p:nvSpPr>
        <p:spPr>
          <a:xfrm>
            <a:off x="8168765" y="5177220"/>
            <a:ext cx="2694788" cy="44262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>
              <a:solidFill>
                <a:schemeClr val="tx1"/>
              </a:solidFill>
            </a:endParaRPr>
          </a:p>
        </p:txBody>
      </p:sp>
      <p:sp>
        <p:nvSpPr>
          <p:cNvPr id="72" name="Rechteck 71">
            <a:extLst>
              <a:ext uri="{FF2B5EF4-FFF2-40B4-BE49-F238E27FC236}">
                <a16:creationId xmlns:a16="http://schemas.microsoft.com/office/drawing/2014/main" id="{0EFD37D7-C4C9-41F9-982C-B75E50BE2E55}"/>
              </a:ext>
            </a:extLst>
          </p:cNvPr>
          <p:cNvSpPr/>
          <p:nvPr/>
        </p:nvSpPr>
        <p:spPr>
          <a:xfrm>
            <a:off x="8314330" y="5788903"/>
            <a:ext cx="2859753" cy="44262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39" name="Textfeld 36">
            <a:extLst>
              <a:ext uri="{FF2B5EF4-FFF2-40B4-BE49-F238E27FC236}">
                <a16:creationId xmlns:a16="http://schemas.microsoft.com/office/drawing/2014/main" id="{0D97264A-A361-44A0-9D90-F4F276142A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04	a/ä 01 Wiederholung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07E9AB54-460E-4554-BF40-BBD3701AF0CB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i="0" u="none" strike="noStrike" kern="0" cap="none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Klick in der richtigen</a:t>
            </a:r>
            <a:r>
              <a:rPr kumimoji="0" lang="de-DE" altLang="de-DE" sz="1800" i="0" u="none" strike="noStrike" kern="0" cap="none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Reihenfolge auf die Lücken!</a:t>
            </a:r>
            <a:endParaRPr kumimoji="0" lang="de-DE" altLang="de-DE" sz="1800" i="0" u="none" strike="noStrike" kern="0" cap="none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BD6CD46F-8DE1-45E1-B79E-70760A340492}"/>
              </a:ext>
            </a:extLst>
          </p:cNvPr>
          <p:cNvSpPr txBox="1"/>
          <p:nvPr/>
        </p:nvSpPr>
        <p:spPr>
          <a:xfrm>
            <a:off x="190500" y="6724134"/>
            <a:ext cx="3958135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Übungen\Rechtschreibförderung\ä oder e\ä oder e 01 Grundlage.pptx - Seite 9</a:t>
            </a:r>
          </a:p>
        </p:txBody>
      </p:sp>
      <p:pic>
        <p:nvPicPr>
          <p:cNvPr id="4" name="Grafik 3" descr="Ein Bild, das Text, Screenshot enthält.&#10;&#10;Automatisch generierte Beschreibung">
            <a:extLst>
              <a:ext uri="{FF2B5EF4-FFF2-40B4-BE49-F238E27FC236}">
                <a16:creationId xmlns:a16="http://schemas.microsoft.com/office/drawing/2014/main" id="{9E5742F6-2413-3037-4F28-DF62D151BC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686" y="6381327"/>
            <a:ext cx="984034" cy="387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985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</p:childTnLst>
        </p:cTn>
      </p:par>
    </p:tnLst>
    <p:bldLst>
      <p:bldP spid="52" grpId="0"/>
      <p:bldP spid="30" grpId="0"/>
      <p:bldP spid="31" grpId="0" animBg="1"/>
      <p:bldP spid="32" grpId="0"/>
      <p:bldP spid="33" grpId="0" animBg="1"/>
      <p:bldP spid="34" grpId="0"/>
      <p:bldP spid="35" grpId="0" animBg="1"/>
      <p:bldP spid="36" grpId="0"/>
      <p:bldP spid="38" grpId="0"/>
      <p:bldP spid="40" grpId="0"/>
      <p:bldP spid="42" grpId="0"/>
      <p:bldP spid="44" grpId="0"/>
      <p:bldP spid="46" grpId="0"/>
      <p:bldP spid="53" grpId="0"/>
      <p:bldP spid="54" grpId="0"/>
      <p:bldP spid="55" grpId="0" animBg="1"/>
      <p:bldP spid="56" grpId="0" animBg="1"/>
      <p:bldP spid="58" grpId="0" animBg="1"/>
      <p:bldP spid="61" grpId="0" animBg="1"/>
      <p:bldP spid="62" grpId="0" animBg="1"/>
      <p:bldP spid="63" grpId="0"/>
      <p:bldP spid="64" grpId="0"/>
      <p:bldP spid="65" grpId="0"/>
      <p:bldP spid="66" grpId="0"/>
      <p:bldP spid="67" grpId="0"/>
      <p:bldP spid="68" grpId="0" animBg="1"/>
      <p:bldP spid="69" grpId="0" animBg="1"/>
      <p:bldP spid="70" grpId="0" animBg="1"/>
      <p:bldP spid="71" grpId="0" animBg="1"/>
      <p:bldP spid="7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Grafik 41">
            <a:extLst>
              <a:ext uri="{FF2B5EF4-FFF2-40B4-BE49-F238E27FC236}">
                <a16:creationId xmlns:a16="http://schemas.microsoft.com/office/drawing/2014/main" id="{AD244EBC-F836-4C73-BE01-AD2ECEE0B95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678" t="15375"/>
          <a:stretch/>
        </p:blipFill>
        <p:spPr>
          <a:xfrm rot="486762">
            <a:off x="769509" y="1169488"/>
            <a:ext cx="4018725" cy="2894300"/>
          </a:xfrm>
          <a:prstGeom prst="rect">
            <a:avLst/>
          </a:prstGeom>
        </p:spPr>
      </p:pic>
      <p:pic>
        <p:nvPicPr>
          <p:cNvPr id="47" name="Grafik 46" descr="Männchen mit Ausrufezeichen.png">
            <a:extLst>
              <a:ext uri="{FF2B5EF4-FFF2-40B4-BE49-F238E27FC236}">
                <a16:creationId xmlns:a16="http://schemas.microsoft.com/office/drawing/2014/main" id="{37289F30-AC8D-477B-991E-B4F062806CD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344472" y="3987691"/>
            <a:ext cx="1512168" cy="2274943"/>
          </a:xfrm>
          <a:prstGeom prst="rect">
            <a:avLst/>
          </a:prstGeom>
        </p:spPr>
      </p:pic>
      <p:sp>
        <p:nvSpPr>
          <p:cNvPr id="48" name="Textfeld 47">
            <a:extLst>
              <a:ext uri="{FF2B5EF4-FFF2-40B4-BE49-F238E27FC236}">
                <a16:creationId xmlns:a16="http://schemas.microsoft.com/office/drawing/2014/main" id="{6C6293CA-4527-4512-A993-7EE1D47E6A16}"/>
              </a:ext>
            </a:extLst>
          </p:cNvPr>
          <p:cNvSpPr txBox="1"/>
          <p:nvPr/>
        </p:nvSpPr>
        <p:spPr>
          <a:xfrm>
            <a:off x="6336535" y="1330906"/>
            <a:ext cx="445900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Tolles Angebot!</a:t>
            </a:r>
            <a:r>
              <a:rPr kumimoji="0" lang="de-DE" sz="2200" b="0" i="0" u="none" strike="noStrike" kern="0" cap="none" spc="0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id="{B4CA7712-B426-4A1B-9EDD-36E388D171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84726" y="2005424"/>
            <a:ext cx="1270898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Heute</a:t>
            </a: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96A1B658-0006-4576-BA45-9AB7EF811E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84726" y="2661053"/>
            <a:ext cx="1509353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Erdbeeren</a:t>
            </a:r>
          </a:p>
        </p:txBody>
      </p:sp>
      <p:sp>
        <p:nvSpPr>
          <p:cNvPr id="61" name="Rechteck 60">
            <a:extLst>
              <a:ext uri="{FF2B5EF4-FFF2-40B4-BE49-F238E27FC236}">
                <a16:creationId xmlns:a16="http://schemas.microsoft.com/office/drawing/2014/main" id="{04A597B4-7572-430A-AD9D-72A008532DE7}"/>
              </a:ext>
            </a:extLst>
          </p:cNvPr>
          <p:cNvSpPr/>
          <p:nvPr/>
        </p:nvSpPr>
        <p:spPr>
          <a:xfrm>
            <a:off x="2975502" y="2611034"/>
            <a:ext cx="432048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8315AFAF-3DCB-48F9-9451-EDCE1F125108}"/>
              </a:ext>
            </a:extLst>
          </p:cNvPr>
          <p:cNvSpPr/>
          <p:nvPr/>
        </p:nvSpPr>
        <p:spPr>
          <a:xfrm>
            <a:off x="1607350" y="2136937"/>
            <a:ext cx="432048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3" name="Textfeld 62">
            <a:extLst>
              <a:ext uri="{FF2B5EF4-FFF2-40B4-BE49-F238E27FC236}">
                <a16:creationId xmlns:a16="http://schemas.microsoft.com/office/drawing/2014/main" id="{D97A276C-437A-4F1C-B5E0-B679FD1063E7}"/>
              </a:ext>
            </a:extLst>
          </p:cNvPr>
          <p:cNvSpPr txBox="1"/>
          <p:nvPr/>
        </p:nvSpPr>
        <p:spPr>
          <a:xfrm>
            <a:off x="1594227" y="3029512"/>
            <a:ext cx="2181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latin typeface="Arial Rounded MT Bold" panose="020F0704030504030204" pitchFamily="34" charset="0"/>
              </a:rPr>
              <a:t>Kilo nur 4,99 Euro</a:t>
            </a:r>
          </a:p>
        </p:txBody>
      </p:sp>
      <p:sp>
        <p:nvSpPr>
          <p:cNvPr id="64" name="Textfeld 63">
            <a:extLst>
              <a:ext uri="{FF2B5EF4-FFF2-40B4-BE49-F238E27FC236}">
                <a16:creationId xmlns:a16="http://schemas.microsoft.com/office/drawing/2014/main" id="{5551D70D-8A0A-4B7D-B0E7-A3A2B9ECC6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02482" y="4265884"/>
            <a:ext cx="7250703" cy="206152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Wer die </a:t>
            </a:r>
            <a:r>
              <a:rPr lang="de-DE" sz="2200" b="1" i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______ 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und </a:t>
            </a:r>
            <a:r>
              <a:rPr lang="de-DE" sz="2200" b="1" i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______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nicht kann unterscheiden,</a:t>
            </a:r>
          </a:p>
          <a:p>
            <a:pPr lvl="0"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der sollte auch „</a:t>
            </a:r>
            <a:r>
              <a:rPr lang="de-DE" sz="2200" b="1" i="1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Erdbären</a:t>
            </a:r>
            <a:r>
              <a:rPr lang="de-DE" sz="2200" b="1" i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“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strikt vermeiden,</a:t>
            </a:r>
          </a:p>
          <a:p>
            <a:pPr lvl="0"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denn nur </a:t>
            </a:r>
            <a:r>
              <a:rPr lang="de-DE" sz="2200" b="1" i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_________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kann man essen.</a:t>
            </a:r>
          </a:p>
          <a:p>
            <a:pPr lvl="0"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Von </a:t>
            </a:r>
            <a:r>
              <a:rPr lang="de-DE" sz="2200" b="1" i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________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wird man leicht gefressen.</a:t>
            </a:r>
          </a:p>
        </p:txBody>
      </p:sp>
      <p:sp>
        <p:nvSpPr>
          <p:cNvPr id="67" name="Sprechblase: rechteckig mit abgerundeten Ecken 66">
            <a:extLst>
              <a:ext uri="{FF2B5EF4-FFF2-40B4-BE49-F238E27FC236}">
                <a16:creationId xmlns:a16="http://schemas.microsoft.com/office/drawing/2014/main" id="{59862F91-2E8C-4F9F-A613-8CD72A9B0B6B}"/>
              </a:ext>
            </a:extLst>
          </p:cNvPr>
          <p:cNvSpPr/>
          <p:nvPr/>
        </p:nvSpPr>
        <p:spPr>
          <a:xfrm>
            <a:off x="7219654" y="1289617"/>
            <a:ext cx="2692770" cy="513467"/>
          </a:xfrm>
          <a:prstGeom prst="wedgeRoundRectCallout">
            <a:avLst>
              <a:gd name="adj1" fmla="val 70826"/>
              <a:gd name="adj2" fmla="val 530435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8" name="Sprechblase: rechteckig mit abgerundeten Ecken 67">
            <a:extLst>
              <a:ext uri="{FF2B5EF4-FFF2-40B4-BE49-F238E27FC236}">
                <a16:creationId xmlns:a16="http://schemas.microsoft.com/office/drawing/2014/main" id="{D2D56517-22BC-42E6-991D-C59A8E400BED}"/>
              </a:ext>
            </a:extLst>
          </p:cNvPr>
          <p:cNvSpPr/>
          <p:nvPr/>
        </p:nvSpPr>
        <p:spPr>
          <a:xfrm>
            <a:off x="2039399" y="4221088"/>
            <a:ext cx="7513786" cy="2193391"/>
          </a:xfrm>
          <a:prstGeom prst="wedgeRoundRectCallout">
            <a:avLst>
              <a:gd name="adj1" fmla="val 61865"/>
              <a:gd name="adj2" fmla="val -34583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2F628713-F1A4-4C3E-B79A-5A99C7A64569}"/>
              </a:ext>
            </a:extLst>
          </p:cNvPr>
          <p:cNvSpPr txBox="1"/>
          <p:nvPr/>
        </p:nvSpPr>
        <p:spPr>
          <a:xfrm>
            <a:off x="3541712" y="4372629"/>
            <a:ext cx="114189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Häute</a:t>
            </a:r>
            <a:endParaRPr lang="de-DE" sz="2200" dirty="0"/>
          </a:p>
        </p:txBody>
      </p:sp>
      <p:sp>
        <p:nvSpPr>
          <p:cNvPr id="71" name="Rechteck 70">
            <a:extLst>
              <a:ext uri="{FF2B5EF4-FFF2-40B4-BE49-F238E27FC236}">
                <a16:creationId xmlns:a16="http://schemas.microsoft.com/office/drawing/2014/main" id="{B9559639-DC4F-49F0-8B9B-9A90A6EB67E6}"/>
              </a:ext>
            </a:extLst>
          </p:cNvPr>
          <p:cNvSpPr/>
          <p:nvPr/>
        </p:nvSpPr>
        <p:spPr>
          <a:xfrm>
            <a:off x="3287688" y="4345297"/>
            <a:ext cx="1395921" cy="44579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>
              <a:solidFill>
                <a:schemeClr val="tx1"/>
              </a:solidFill>
            </a:endParaRPr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5FF73BE1-3FDA-423E-AB36-9576DEA73E87}"/>
              </a:ext>
            </a:extLst>
          </p:cNvPr>
          <p:cNvSpPr txBox="1"/>
          <p:nvPr/>
        </p:nvSpPr>
        <p:spPr>
          <a:xfrm>
            <a:off x="5073275" y="4360201"/>
            <a:ext cx="113348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heute</a:t>
            </a:r>
            <a:endParaRPr lang="de-DE" sz="2200" dirty="0"/>
          </a:p>
        </p:txBody>
      </p:sp>
      <p:sp>
        <p:nvSpPr>
          <p:cNvPr id="73" name="Rechteck 72">
            <a:extLst>
              <a:ext uri="{FF2B5EF4-FFF2-40B4-BE49-F238E27FC236}">
                <a16:creationId xmlns:a16="http://schemas.microsoft.com/office/drawing/2014/main" id="{71D749ED-4E9E-4387-81CD-D8BCE5799F29}"/>
              </a:ext>
            </a:extLst>
          </p:cNvPr>
          <p:cNvSpPr/>
          <p:nvPr/>
        </p:nvSpPr>
        <p:spPr>
          <a:xfrm>
            <a:off x="4916790" y="4348464"/>
            <a:ext cx="1395921" cy="36960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>
              <a:solidFill>
                <a:schemeClr val="tx1"/>
              </a:solidFill>
            </a:endParaRPr>
          </a:p>
        </p:txBody>
      </p:sp>
      <p:sp>
        <p:nvSpPr>
          <p:cNvPr id="74" name="Textfeld 73">
            <a:extLst>
              <a:ext uri="{FF2B5EF4-FFF2-40B4-BE49-F238E27FC236}">
                <a16:creationId xmlns:a16="http://schemas.microsoft.com/office/drawing/2014/main" id="{A059B3B9-381F-4952-B751-1E2C12424B7E}"/>
              </a:ext>
            </a:extLst>
          </p:cNvPr>
          <p:cNvSpPr txBox="1"/>
          <p:nvPr/>
        </p:nvSpPr>
        <p:spPr>
          <a:xfrm>
            <a:off x="4843542" y="5377080"/>
            <a:ext cx="146916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Beeren</a:t>
            </a:r>
            <a:endParaRPr lang="de-DE" sz="2200" dirty="0"/>
          </a:p>
        </p:txBody>
      </p:sp>
      <p:sp>
        <p:nvSpPr>
          <p:cNvPr id="75" name="Rechteck 74">
            <a:extLst>
              <a:ext uri="{FF2B5EF4-FFF2-40B4-BE49-F238E27FC236}">
                <a16:creationId xmlns:a16="http://schemas.microsoft.com/office/drawing/2014/main" id="{09D29E75-DE8E-4B7C-85C6-8784E78500D6}"/>
              </a:ext>
            </a:extLst>
          </p:cNvPr>
          <p:cNvSpPr/>
          <p:nvPr/>
        </p:nvSpPr>
        <p:spPr>
          <a:xfrm>
            <a:off x="4655840" y="5301208"/>
            <a:ext cx="1611945" cy="47889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>
              <a:solidFill>
                <a:schemeClr val="tx1"/>
              </a:solidFill>
            </a:endParaRPr>
          </a:p>
        </p:txBody>
      </p:sp>
      <p:sp>
        <p:nvSpPr>
          <p:cNvPr id="76" name="Textfeld 75">
            <a:extLst>
              <a:ext uri="{FF2B5EF4-FFF2-40B4-BE49-F238E27FC236}">
                <a16:creationId xmlns:a16="http://schemas.microsoft.com/office/drawing/2014/main" id="{5CC55661-B778-4223-9DF3-2E08D6A26E81}"/>
              </a:ext>
            </a:extLst>
          </p:cNvPr>
          <p:cNvSpPr txBox="1"/>
          <p:nvPr/>
        </p:nvSpPr>
        <p:spPr>
          <a:xfrm>
            <a:off x="3920331" y="5866695"/>
            <a:ext cx="120548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Bären</a:t>
            </a:r>
            <a:endParaRPr lang="de-DE" sz="2200" dirty="0"/>
          </a:p>
        </p:txBody>
      </p:sp>
      <p:sp>
        <p:nvSpPr>
          <p:cNvPr id="77" name="Rechteck 76">
            <a:extLst>
              <a:ext uri="{FF2B5EF4-FFF2-40B4-BE49-F238E27FC236}">
                <a16:creationId xmlns:a16="http://schemas.microsoft.com/office/drawing/2014/main" id="{AE732348-E356-4BD7-B64A-5917062F1BBE}"/>
              </a:ext>
            </a:extLst>
          </p:cNvPr>
          <p:cNvSpPr/>
          <p:nvPr/>
        </p:nvSpPr>
        <p:spPr>
          <a:xfrm>
            <a:off x="3863752" y="5866695"/>
            <a:ext cx="1469169" cy="496549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>
              <a:solidFill>
                <a:schemeClr val="tx1"/>
              </a:solidFill>
            </a:endParaRPr>
          </a:p>
        </p:txBody>
      </p:sp>
      <p:sp>
        <p:nvSpPr>
          <p:cNvPr id="22" name="Textfeld 36">
            <a:extLst>
              <a:ext uri="{FF2B5EF4-FFF2-40B4-BE49-F238E27FC236}">
                <a16:creationId xmlns:a16="http://schemas.microsoft.com/office/drawing/2014/main" id="{8536A261-017C-44BA-B1B9-7CE5507408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05	a/ä 01 i-Tüpfelchen für Spitzenkönner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8A45AB72-8490-4E74-82DD-F104C05FD08B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i="0" u="none" strike="noStrike" kern="0" cap="none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Klick in der richtigen Reihenfolge auf die Fehler im Angebot und dann auf die Lücken!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F68A4659-7133-4FF3-B202-0F1BF8E74C5B}"/>
              </a:ext>
            </a:extLst>
          </p:cNvPr>
          <p:cNvSpPr txBox="1"/>
          <p:nvPr/>
        </p:nvSpPr>
        <p:spPr>
          <a:xfrm>
            <a:off x="190500" y="6724134"/>
            <a:ext cx="3998210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Übungen\Rechtschreibförderung\ä oder e\ä oder e 01 Grundlage.pptx - Seite 11</a:t>
            </a:r>
          </a:p>
        </p:txBody>
      </p:sp>
      <p:pic>
        <p:nvPicPr>
          <p:cNvPr id="3" name="Grafik 2" descr="Ein Bild, das Text, Screenshot enthält.&#10;&#10;Automatisch generierte Beschreibung">
            <a:extLst>
              <a:ext uri="{FF2B5EF4-FFF2-40B4-BE49-F238E27FC236}">
                <a16:creationId xmlns:a16="http://schemas.microsoft.com/office/drawing/2014/main" id="{D26416F0-9733-2331-D3A0-0C06B9CBBDE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686" y="6381327"/>
            <a:ext cx="984034" cy="387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225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</p:childTnLst>
        </p:cTn>
      </p:par>
    </p:tnLst>
    <p:bldLst>
      <p:bldP spid="52" grpId="0" animBg="1"/>
      <p:bldP spid="56" grpId="0" animBg="1"/>
      <p:bldP spid="61" grpId="0" animBg="1"/>
      <p:bldP spid="64" grpId="0"/>
      <p:bldP spid="68" grpId="0" animBg="1"/>
      <p:bldP spid="70" grpId="0"/>
      <p:bldP spid="71" grpId="0" animBg="1"/>
      <p:bldP spid="72" grpId="0"/>
      <p:bldP spid="73" grpId="0" animBg="1"/>
      <p:bldP spid="74" grpId="0"/>
      <p:bldP spid="75" grpId="0" animBg="1"/>
      <p:bldP spid="76" grpId="0"/>
      <p:bldP spid="7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vale Legende 5">
            <a:extLst>
              <a:ext uri="{FF2B5EF4-FFF2-40B4-BE49-F238E27FC236}">
                <a16:creationId xmlns:a16="http://schemas.microsoft.com/office/drawing/2014/main" id="{95881FC9-935D-4D18-BDF1-FF30B8B7F194}"/>
              </a:ext>
            </a:extLst>
          </p:cNvPr>
          <p:cNvSpPr/>
          <p:nvPr/>
        </p:nvSpPr>
        <p:spPr>
          <a:xfrm>
            <a:off x="1919536" y="1313386"/>
            <a:ext cx="6227868" cy="3456384"/>
          </a:xfrm>
          <a:prstGeom prst="wedgeEllipseCallout">
            <a:avLst>
              <a:gd name="adj1" fmla="val -63242"/>
              <a:gd name="adj2" fmla="val 3515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39" name="Grafik 38">
            <a:extLst>
              <a:ext uri="{FF2B5EF4-FFF2-40B4-BE49-F238E27FC236}">
                <a16:creationId xmlns:a16="http://schemas.microsoft.com/office/drawing/2014/main" id="{3EC301AD-010B-44D6-B9C6-2A0E5B108E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536" y="3612497"/>
            <a:ext cx="1933271" cy="2820301"/>
          </a:xfrm>
          <a:prstGeom prst="rect">
            <a:avLst/>
          </a:prstGeom>
        </p:spPr>
      </p:pic>
      <p:pic>
        <p:nvPicPr>
          <p:cNvPr id="40" name="Grafik 39" descr="Smiley böse.png">
            <a:extLst>
              <a:ext uri="{FF2B5EF4-FFF2-40B4-BE49-F238E27FC236}">
                <a16:creationId xmlns:a16="http://schemas.microsoft.com/office/drawing/2014/main" id="{5DC41ED0-623B-4EB0-8986-3328D44029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6317" y="4024330"/>
            <a:ext cx="850340" cy="568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Grafik 40" descr="Smiley gut.png">
            <a:extLst>
              <a:ext uri="{FF2B5EF4-FFF2-40B4-BE49-F238E27FC236}">
                <a16:creationId xmlns:a16="http://schemas.microsoft.com/office/drawing/2014/main" id="{2F9A91E4-695A-4155-A831-D4E6B467455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999616"/>
            <a:ext cx="644443" cy="65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Rechteck 41">
            <a:extLst>
              <a:ext uri="{FF2B5EF4-FFF2-40B4-BE49-F238E27FC236}">
                <a16:creationId xmlns:a16="http://schemas.microsoft.com/office/drawing/2014/main" id="{DC8B2102-8802-466D-9698-286ED94D9CBE}"/>
              </a:ext>
            </a:extLst>
          </p:cNvPr>
          <p:cNvSpPr/>
          <p:nvPr/>
        </p:nvSpPr>
        <p:spPr>
          <a:xfrm>
            <a:off x="2303811" y="1628800"/>
            <a:ext cx="536453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Schreiben nach Gehör,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4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wäre gar nicht „schwör“,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4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dürfte man schreiben, was man hört!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4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</a:t>
            </a:r>
            <a:r>
              <a:rPr lang="de-DE" sz="2400" kern="0" noProof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ie</a:t>
            </a:r>
            <a:r>
              <a:rPr lang="de-DE" sz="2400" kern="0" noProof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Leser aber wären verstört.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0" normalizeH="0" baseline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Unsere Worte</a:t>
            </a:r>
            <a:r>
              <a:rPr kumimoji="0" lang="de-DE" sz="2400" b="0" i="0" u="none" strike="noStrike" kern="0" cap="none" spc="0" normalizeH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wären wie verhext.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4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Ein Rätsel bliebe so mancher Text.</a:t>
            </a:r>
            <a:endParaRPr kumimoji="0" lang="de-DE" sz="24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8" name="Textfeld 36">
            <a:extLst>
              <a:ext uri="{FF2B5EF4-FFF2-40B4-BE49-F238E27FC236}">
                <a16:creationId xmlns:a16="http://schemas.microsoft.com/office/drawing/2014/main" id="{6297B967-2B12-4B97-B29E-22FE1545A7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06	a/ä 01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79C6B536-8D06-45A9-80B5-A9A9849E50D7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Üben macht gescheit!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5730D68D-A3D6-4E44-8B21-3CC6F2ADE9DC}"/>
              </a:ext>
            </a:extLst>
          </p:cNvPr>
          <p:cNvSpPr txBox="1"/>
          <p:nvPr/>
        </p:nvSpPr>
        <p:spPr>
          <a:xfrm>
            <a:off x="190500" y="6724134"/>
            <a:ext cx="3998210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Übungen\Rechtschreibförderung\ä oder e\ä oder e 01 Grundlage.pptx - Seite 12</a:t>
            </a:r>
          </a:p>
        </p:txBody>
      </p:sp>
      <p:pic>
        <p:nvPicPr>
          <p:cNvPr id="3" name="Grafik 2" descr="Ein Bild, das Text, Screenshot enthält.&#10;&#10;Automatisch generierte Beschreibung">
            <a:extLst>
              <a:ext uri="{FF2B5EF4-FFF2-40B4-BE49-F238E27FC236}">
                <a16:creationId xmlns:a16="http://schemas.microsoft.com/office/drawing/2014/main" id="{C873B6A5-B14C-A909-F126-55C9C6040A9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686" y="6381327"/>
            <a:ext cx="984034" cy="387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152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4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88664C8-88EF-4E1C-A292-989A2BF1F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004C5FC2-4175-4F7B-9B32-EDAD6EB47D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109" y="92733"/>
            <a:ext cx="10515600" cy="434312"/>
          </a:xfrm>
        </p:spPr>
        <p:txBody>
          <a:bodyPr/>
          <a:lstStyle/>
          <a:p>
            <a:br>
              <a:rPr lang="de-DE" dirty="0"/>
            </a:br>
            <a:r>
              <a:rPr lang="de-DE" b="1" dirty="0"/>
              <a:t>ä oder e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Name: _______________________</a:t>
            </a:r>
            <a:br>
              <a:rPr lang="de-DE" dirty="0"/>
            </a:br>
            <a:br>
              <a:rPr lang="de-DE" dirty="0"/>
            </a:br>
            <a:r>
              <a:rPr lang="de-DE" dirty="0"/>
              <a:t>Klasse: ______</a:t>
            </a:r>
            <a:br>
              <a:rPr lang="de-DE" dirty="0"/>
            </a:br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D22D77BC-3FD3-4075-80F1-D136A90BCCEC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4E99B96-516E-4BE5-ADA5-680AAAC3CD6B}"/>
              </a:ext>
            </a:extLst>
          </p:cNvPr>
          <p:cNvSpPr txBox="1"/>
          <p:nvPr/>
        </p:nvSpPr>
        <p:spPr>
          <a:xfrm>
            <a:off x="190500" y="6724134"/>
            <a:ext cx="3998210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Übungen\Rechtschreibförderung\ä oder e\ä oder e 01 Grundlage.pptx - Seite 13</a:t>
            </a:r>
          </a:p>
        </p:txBody>
      </p:sp>
      <p:pic>
        <p:nvPicPr>
          <p:cNvPr id="6" name="Grafik 5" descr="Ein Bild, das Text, Screenshot enthält.&#10;&#10;Automatisch generierte Beschreibung">
            <a:extLst>
              <a:ext uri="{FF2B5EF4-FFF2-40B4-BE49-F238E27FC236}">
                <a16:creationId xmlns:a16="http://schemas.microsoft.com/office/drawing/2014/main" id="{1B4963C4-7542-829B-D88C-A360F3ACA6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686" y="6381327"/>
            <a:ext cx="984034" cy="387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502012"/>
      </p:ext>
    </p:extLst>
  </p:cSld>
  <p:clrMapOvr>
    <a:masterClrMapping/>
  </p:clrMapOvr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855</Words>
  <Application>Microsoft Office PowerPoint</Application>
  <PresentationFormat>Breitbild</PresentationFormat>
  <Paragraphs>144</Paragraphs>
  <Slides>8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8</vt:i4>
      </vt:variant>
    </vt:vector>
  </HeadingPairs>
  <TitlesOfParts>
    <vt:vector size="19" baseType="lpstr">
      <vt:lpstr>Arial</vt:lpstr>
      <vt:lpstr>Arial Rounded MT Bold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 ä oder e     Name: _______________________  Klasse: ______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2232</cp:revision>
  <cp:lastPrinted>2024-04-24T12:19:15Z</cp:lastPrinted>
  <dcterms:created xsi:type="dcterms:W3CDTF">2012-08-26T07:44:46Z</dcterms:created>
  <dcterms:modified xsi:type="dcterms:W3CDTF">2024-05-26T14:36:03Z</dcterms:modified>
</cp:coreProperties>
</file>