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7B7511-BDE0-484F-9216-BDF6B3C6BD09}" v="1" dt="2024-05-26T14:43:16.5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3" autoAdjust="0"/>
    <p:restoredTop sz="94692" autoAdjust="0"/>
  </p:normalViewPr>
  <p:slideViewPr>
    <p:cSldViewPr>
      <p:cViewPr varScale="1">
        <p:scale>
          <a:sx n="87" d="100"/>
          <a:sy n="87" d="100"/>
        </p:scale>
        <p:origin x="45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37B7511-BDE0-484F-9216-BDF6B3C6BD09}"/>
    <pc:docChg chg="modSld">
      <pc:chgData name="Siegbert Rudolph" userId="2af4d44886c067cc" providerId="LiveId" clId="{E37B7511-BDE0-484F-9216-BDF6B3C6BD09}" dt="2024-05-26T14:43:16.593" v="0"/>
      <pc:docMkLst>
        <pc:docMk/>
      </pc:docMkLst>
      <pc:sldChg chg="addSp modSp">
        <pc:chgData name="Siegbert Rudolph" userId="2af4d44886c067cc" providerId="LiveId" clId="{E37B7511-BDE0-484F-9216-BDF6B3C6BD09}" dt="2024-05-26T14:43:16.593" v="0"/>
        <pc:sldMkLst>
          <pc:docMk/>
          <pc:sldMk cId="243051450" sldId="637"/>
        </pc:sldMkLst>
        <pc:picChg chg="add mod">
          <ac:chgData name="Siegbert Rudolph" userId="2af4d44886c067cc" providerId="LiveId" clId="{E37B7511-BDE0-484F-9216-BDF6B3C6BD09}" dt="2024-05-26T14:43:16.593" v="0"/>
          <ac:picMkLst>
            <pc:docMk/>
            <pc:sldMk cId="243051450" sldId="637"/>
            <ac:picMk id="22" creationId="{2E1A131C-C8DA-466E-C0C9-5A1BB7E3E339}"/>
          </ac:picMkLst>
        </pc:picChg>
      </pc:sldChg>
    </pc:docChg>
  </pc:docChgLst>
  <pc:docChgLst>
    <pc:chgData name="Siegbert Rudolph" userId="2af4d44886c067cc" providerId="LiveId" clId="{AB921DE6-73B3-4F25-A64B-17E86579C16E}"/>
    <pc:docChg chg="modNotesMaster">
      <pc:chgData name="Siegbert Rudolph" userId="2af4d44886c067cc" providerId="LiveId" clId="{AB921DE6-73B3-4F25-A64B-17E86579C16E}" dt="2024-04-24T12:22:13.095" v="0"/>
      <pc:docMkLst>
        <pc:docMk/>
      </pc:docMkLst>
    </pc:docChg>
  </pc:docChgLst>
  <pc:docChgLst>
    <pc:chgData name="Siegbert Rudolph" userId="2af4d44886c067cc" providerId="LiveId" clId="{D81B257C-443F-46EE-897E-BC736DB3CE9D}"/>
    <pc:docChg chg="custSel delSld modSld">
      <pc:chgData name="Siegbert Rudolph" userId="2af4d44886c067cc" providerId="LiveId" clId="{D81B257C-443F-46EE-897E-BC736DB3CE9D}" dt="2021-08-29T15:14:26.933" v="8" actId="1076"/>
      <pc:docMkLst>
        <pc:docMk/>
      </pc:docMkLst>
      <pc:sldChg chg="del">
        <pc:chgData name="Siegbert Rudolph" userId="2af4d44886c067cc" providerId="LiveId" clId="{D81B257C-443F-46EE-897E-BC736DB3CE9D}" dt="2021-08-29T15:12:42.021" v="2" actId="47"/>
        <pc:sldMkLst>
          <pc:docMk/>
          <pc:sldMk cId="1373295691" sldId="636"/>
        </pc:sldMkLst>
      </pc:sldChg>
      <pc:sldChg chg="addSp modSp mod">
        <pc:chgData name="Siegbert Rudolph" userId="2af4d44886c067cc" providerId="LiveId" clId="{D81B257C-443F-46EE-897E-BC736DB3CE9D}" dt="2021-08-29T15:14:26.933" v="8" actId="1076"/>
        <pc:sldMkLst>
          <pc:docMk/>
          <pc:sldMk cId="243051450" sldId="637"/>
        </pc:sldMkLst>
        <pc:spChg chg="mod">
          <ac:chgData name="Siegbert Rudolph" userId="2af4d44886c067cc" providerId="LiveId" clId="{D81B257C-443F-46EE-897E-BC736DB3CE9D}" dt="2021-08-29T15:14:26.933" v="8" actId="1076"/>
          <ac:spMkLst>
            <pc:docMk/>
            <pc:sldMk cId="243051450" sldId="637"/>
            <ac:spMk id="3" creationId="{A6A0A792-CAE5-449B-B789-9E48B1AB8E9C}"/>
          </ac:spMkLst>
        </pc:spChg>
        <pc:spChg chg="add mod">
          <ac:chgData name="Siegbert Rudolph" userId="2af4d44886c067cc" providerId="LiveId" clId="{D81B257C-443F-46EE-897E-BC736DB3CE9D}" dt="2021-08-29T15:12:44.661" v="3"/>
          <ac:spMkLst>
            <pc:docMk/>
            <pc:sldMk cId="243051450" sldId="637"/>
            <ac:spMk id="21" creationId="{77E9B54F-111A-42A0-8940-E76D527F357F}"/>
          </ac:spMkLst>
        </pc:spChg>
      </pc:sldChg>
      <pc:sldChg chg="del">
        <pc:chgData name="Siegbert Rudolph" userId="2af4d44886c067cc" providerId="LiveId" clId="{D81B257C-443F-46EE-897E-BC736DB3CE9D}" dt="2021-08-29T15:12:38.565" v="0" actId="47"/>
        <pc:sldMkLst>
          <pc:docMk/>
          <pc:sldMk cId="0" sldId="696"/>
        </pc:sldMkLst>
      </pc:sldChg>
      <pc:sldChg chg="del">
        <pc:chgData name="Siegbert Rudolph" userId="2af4d44886c067cc" providerId="LiveId" clId="{D81B257C-443F-46EE-897E-BC736DB3CE9D}" dt="2021-08-29T15:12:41.017" v="1" actId="47"/>
        <pc:sldMkLst>
          <pc:docMk/>
          <pc:sldMk cId="2875704939" sldId="8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ä/e 03 Lernzieldiktat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diktierten Wörter in die Lücken!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5E9A9ED-34C3-4A01-9D65-E91189E7C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972939"/>
            <a:ext cx="38635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__________ ist ein schöner Tag.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5EE03A7-E07D-4B69-88FD-33E1F33AE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331618"/>
            <a:ext cx="70294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Menschen gehen aus den __________ in die __________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0488414-E640-4E6C-8D6D-1FBAE5417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690297"/>
            <a:ext cx="62584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legen sich unter die __________ in den Schatten.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F635BC3-A754-4042-A806-FB2A5E56A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048976"/>
            <a:ext cx="48798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Manche __________ sich mit __________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12A999B-0A3F-4F57-9372-F57EE1F39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407655"/>
            <a:ext cx="44678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Im Park sind die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__________ besetzt.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0A66A7-5515-4AB9-B6FD-0B380DE20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766334"/>
            <a:ext cx="575670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Am Boden krabbeln __________ und __________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62750CB-7371-427D-A6B3-88F265C3C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125013"/>
            <a:ext cx="387798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den __________ sitzen Vögel.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28C5BA7-B8D3-4FF0-8382-0E5CEFE52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483692"/>
            <a:ext cx="47227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Ein paar Kinder spielen mit __________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2AF27A8-7586-44CF-8D77-242F2A36B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3842371"/>
            <a:ext cx="49263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In der Ferne __________ ein paar Hunde.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E69C92-7112-4C6E-9A76-5CA81DEF7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4201050"/>
            <a:ext cx="508023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Nachts muss der Park __________ werden.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B339F-2325-4E56-9C7A-D4001228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4559729"/>
            <a:ext cx="69220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Wenn die Glocken __________ Uhr __________ ist Schluss.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3D55C10-C82B-4272-A787-170E5E94AF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4918408"/>
            <a:ext cx="45897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Nachts __________ ein paar Laternen.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876FBFC-E8BB-4075-9009-E7AC18A2B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5277087"/>
            <a:ext cx="450155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Am Morgen wird der Park __________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189DC50-7002-4A2E-8FF1-B33942B2D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5635766"/>
            <a:ext cx="413286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Dann beginnt ein __________ Tag.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0DEB4E2-860C-47D8-A942-9ABC235D1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5994449"/>
            <a:ext cx="677621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Ich muss mich wieder mit Rechtschreibung ____________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6AB319C-CF85-44A9-B1BD-7E68B2622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0216" y="986587"/>
            <a:ext cx="1652159" cy="5560034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D1A4C1C5-DC9D-4973-9DB1-CFF39A91E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8334" y="986587"/>
            <a:ext cx="1652159" cy="5560034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77E9B54F-111A-42A0-8940-E76D527F357F}"/>
              </a:ext>
            </a:extLst>
          </p:cNvPr>
          <p:cNvSpPr/>
          <p:nvPr/>
        </p:nvSpPr>
        <p:spPr>
          <a:xfrm>
            <a:off x="8478264" y="640101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6A0A792-CAE5-449B-B789-9E48B1AB8E9C}"/>
              </a:ext>
            </a:extLst>
          </p:cNvPr>
          <p:cNvSpPr txBox="1"/>
          <p:nvPr/>
        </p:nvSpPr>
        <p:spPr>
          <a:xfrm>
            <a:off x="190500" y="6724134"/>
            <a:ext cx="464422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03 Lernzieldiktat - Arbeitsblätter.pptx - Seite 1</a:t>
            </a:r>
          </a:p>
        </p:txBody>
      </p:sp>
      <p:pic>
        <p:nvPicPr>
          <p:cNvPr id="22" name="Grafik 21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2E1A131C-C8DA-466E-C0C9-5A1BB7E3E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160</Words>
  <Application>Microsoft Office PowerPoint</Application>
  <PresentationFormat>Breitbild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2214</cp:revision>
  <cp:lastPrinted>2024-04-24T12:22:13Z</cp:lastPrinted>
  <dcterms:created xsi:type="dcterms:W3CDTF">2012-08-26T07:44:46Z</dcterms:created>
  <dcterms:modified xsi:type="dcterms:W3CDTF">2024-05-26T14:43:21Z</dcterms:modified>
</cp:coreProperties>
</file>