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7" r:id="rId8"/>
    <p:sldId id="803" r:id="rId9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D4C334-2358-4936-A118-07D67BAA7756}" v="2" dt="2024-05-26T14:42:57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30" autoAdjust="0"/>
    <p:restoredTop sz="94692" autoAdjust="0"/>
  </p:normalViewPr>
  <p:slideViewPr>
    <p:cSldViewPr>
      <p:cViewPr varScale="1">
        <p:scale>
          <a:sx n="87" d="100"/>
          <a:sy n="87" d="100"/>
        </p:scale>
        <p:origin x="12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BD4C334-2358-4936-A118-07D67BAA7756}"/>
    <pc:docChg chg="modSld">
      <pc:chgData name="Siegbert Rudolph" userId="2af4d44886c067cc" providerId="LiveId" clId="{4BD4C334-2358-4936-A118-07D67BAA7756}" dt="2024-05-26T14:42:57.158" v="1"/>
      <pc:docMkLst>
        <pc:docMk/>
      </pc:docMkLst>
      <pc:sldChg chg="addSp modSp">
        <pc:chgData name="Siegbert Rudolph" userId="2af4d44886c067cc" providerId="LiveId" clId="{4BD4C334-2358-4936-A118-07D67BAA7756}" dt="2024-05-26T14:42:54.164" v="0"/>
        <pc:sldMkLst>
          <pc:docMk/>
          <pc:sldMk cId="243051450" sldId="637"/>
        </pc:sldMkLst>
        <pc:picChg chg="add mod">
          <ac:chgData name="Siegbert Rudolph" userId="2af4d44886c067cc" providerId="LiveId" clId="{4BD4C334-2358-4936-A118-07D67BAA7756}" dt="2024-05-26T14:42:54.164" v="0"/>
          <ac:picMkLst>
            <pc:docMk/>
            <pc:sldMk cId="243051450" sldId="637"/>
            <ac:picMk id="43" creationId="{D1CDF6B1-20B6-0D5A-4F81-F47FD8B49EBD}"/>
          </ac:picMkLst>
        </pc:picChg>
      </pc:sldChg>
      <pc:sldChg chg="addSp modSp">
        <pc:chgData name="Siegbert Rudolph" userId="2af4d44886c067cc" providerId="LiveId" clId="{4BD4C334-2358-4936-A118-07D67BAA7756}" dt="2024-05-26T14:42:57.158" v="1"/>
        <pc:sldMkLst>
          <pc:docMk/>
          <pc:sldMk cId="3070735919" sldId="803"/>
        </pc:sldMkLst>
        <pc:picChg chg="add mod">
          <ac:chgData name="Siegbert Rudolph" userId="2af4d44886c067cc" providerId="LiveId" clId="{4BD4C334-2358-4936-A118-07D67BAA7756}" dt="2024-05-26T14:42:57.158" v="1"/>
          <ac:picMkLst>
            <pc:docMk/>
            <pc:sldMk cId="3070735919" sldId="803"/>
            <ac:picMk id="3" creationId="{F51207EA-FB35-BD3D-1050-2CE678AC7C77}"/>
          </ac:picMkLst>
        </pc:picChg>
      </pc:sldChg>
    </pc:docChg>
  </pc:docChgLst>
  <pc:docChgLst>
    <pc:chgData name="Siegbert Rudolph" userId="2af4d44886c067cc" providerId="LiveId" clId="{BD0E5365-940E-417A-8D57-6AB5262ED943}"/>
    <pc:docChg chg="custSel delSld modSld">
      <pc:chgData name="Siegbert Rudolph" userId="2af4d44886c067cc" providerId="LiveId" clId="{BD0E5365-940E-417A-8D57-6AB5262ED943}" dt="2021-08-29T15:14:25.640" v="17" actId="1076"/>
      <pc:docMkLst>
        <pc:docMk/>
      </pc:docMkLst>
      <pc:sldChg chg="del">
        <pc:chgData name="Siegbert Rudolph" userId="2af4d44886c067cc" providerId="LiveId" clId="{BD0E5365-940E-417A-8D57-6AB5262ED943}" dt="2021-08-29T15:11:42.099" v="3" actId="47"/>
        <pc:sldMkLst>
          <pc:docMk/>
          <pc:sldMk cId="1373295691" sldId="636"/>
        </pc:sldMkLst>
      </pc:sldChg>
      <pc:sldChg chg="addSp modSp mod">
        <pc:chgData name="Siegbert Rudolph" userId="2af4d44886c067cc" providerId="LiveId" clId="{BD0E5365-940E-417A-8D57-6AB5262ED943}" dt="2021-08-29T15:14:25.625" v="12" actId="1076"/>
        <pc:sldMkLst>
          <pc:docMk/>
          <pc:sldMk cId="243051450" sldId="637"/>
        </pc:sldMkLst>
        <pc:spChg chg="mod">
          <ac:chgData name="Siegbert Rudolph" userId="2af4d44886c067cc" providerId="LiveId" clId="{BD0E5365-940E-417A-8D57-6AB5262ED943}" dt="2021-08-29T15:14:25.625" v="12" actId="1076"/>
          <ac:spMkLst>
            <pc:docMk/>
            <pc:sldMk cId="243051450" sldId="637"/>
            <ac:spMk id="3" creationId="{9F48DDD4-E166-4960-980D-BDFAC9B404F3}"/>
          </ac:spMkLst>
        </pc:spChg>
        <pc:spChg chg="add mod">
          <ac:chgData name="Siegbert Rudolph" userId="2af4d44886c067cc" providerId="LiveId" clId="{BD0E5365-940E-417A-8D57-6AB5262ED943}" dt="2021-08-29T15:12:00.048" v="6" actId="1038"/>
          <ac:spMkLst>
            <pc:docMk/>
            <pc:sldMk cId="243051450" sldId="637"/>
            <ac:spMk id="45" creationId="{D22D77BC-3FD3-4075-80F1-D136A90BCCEC}"/>
          </ac:spMkLst>
        </pc:spChg>
      </pc:sldChg>
      <pc:sldChg chg="del">
        <pc:chgData name="Siegbert Rudolph" userId="2af4d44886c067cc" providerId="LiveId" clId="{BD0E5365-940E-417A-8D57-6AB5262ED943}" dt="2021-08-29T15:11:29.944" v="0" actId="47"/>
        <pc:sldMkLst>
          <pc:docMk/>
          <pc:sldMk cId="0" sldId="696"/>
        </pc:sldMkLst>
      </pc:sldChg>
      <pc:sldChg chg="del">
        <pc:chgData name="Siegbert Rudolph" userId="2af4d44886c067cc" providerId="LiveId" clId="{BD0E5365-940E-417A-8D57-6AB5262ED943}" dt="2021-08-29T15:11:31.944" v="1" actId="47"/>
        <pc:sldMkLst>
          <pc:docMk/>
          <pc:sldMk cId="2875704939" sldId="802"/>
        </pc:sldMkLst>
      </pc:sldChg>
      <pc:sldChg chg="addSp modSp mod">
        <pc:chgData name="Siegbert Rudolph" userId="2af4d44886c067cc" providerId="LiveId" clId="{BD0E5365-940E-417A-8D57-6AB5262ED943}" dt="2021-08-29T15:14:25.640" v="17" actId="1076"/>
        <pc:sldMkLst>
          <pc:docMk/>
          <pc:sldMk cId="3070735919" sldId="803"/>
        </pc:sldMkLst>
        <pc:spChg chg="mod">
          <ac:chgData name="Siegbert Rudolph" userId="2af4d44886c067cc" providerId="LiveId" clId="{BD0E5365-940E-417A-8D57-6AB5262ED943}" dt="2021-08-29T15:14:25.640" v="17" actId="1076"/>
          <ac:spMkLst>
            <pc:docMk/>
            <pc:sldMk cId="3070735919" sldId="803"/>
            <ac:spMk id="2" creationId="{227AF761-BF32-4856-B5F6-B06E85814C13}"/>
          </ac:spMkLst>
        </pc:spChg>
        <pc:spChg chg="add mod">
          <ac:chgData name="Siegbert Rudolph" userId="2af4d44886c067cc" providerId="LiveId" clId="{BD0E5365-940E-417A-8D57-6AB5262ED943}" dt="2021-08-29T15:12:07.328" v="7"/>
          <ac:spMkLst>
            <pc:docMk/>
            <pc:sldMk cId="3070735919" sldId="803"/>
            <ac:spMk id="5" creationId="{B6E3FDB9-D8BC-41F2-87B0-BAC9F8217448}"/>
          </ac:spMkLst>
        </pc:spChg>
      </pc:sldChg>
      <pc:sldChg chg="del">
        <pc:chgData name="Siegbert Rudolph" userId="2af4d44886c067cc" providerId="LiveId" clId="{BD0E5365-940E-417A-8D57-6AB5262ED943}" dt="2021-08-29T15:11:33.070" v="2" actId="47"/>
        <pc:sldMkLst>
          <pc:docMk/>
          <pc:sldMk cId="3222154844" sldId="804"/>
        </pc:sldMkLst>
      </pc:sldChg>
    </pc:docChg>
  </pc:docChgLst>
  <pc:docChgLst>
    <pc:chgData name="Siegbert Rudolph" userId="2af4d44886c067cc" providerId="LiveId" clId="{B210B10B-DEEE-4899-86EB-43D57F9C74E0}"/>
    <pc:docChg chg="modNotesMaster">
      <pc:chgData name="Siegbert Rudolph" userId="2af4d44886c067cc" providerId="LiveId" clId="{B210B10B-DEEE-4899-86EB-43D57F9C74E0}" dt="2024-04-24T12:21:14.776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ä/e 02 Grundform, Mehrzahl, Wortverwandtschaft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Kennzeichne die Strategie und schreibe das Bezugswort und das Wort in die Spalten!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008DD6-A25F-47F7-86C4-DB293C1059D2}"/>
              </a:ext>
            </a:extLst>
          </p:cNvPr>
          <p:cNvSpPr txBox="1"/>
          <p:nvPr/>
        </p:nvSpPr>
        <p:spPr>
          <a:xfrm>
            <a:off x="3554420" y="1379831"/>
            <a:ext cx="3405676" cy="491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Einz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  <a:r>
              <a:rPr lang="de-DE" sz="20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Verwandtsch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F1C3A04-9CD7-46F1-B465-12E6E78A6190}"/>
              </a:ext>
            </a:extLst>
          </p:cNvPr>
          <p:cNvSpPr/>
          <p:nvPr/>
        </p:nvSpPr>
        <p:spPr>
          <a:xfrm>
            <a:off x="3647728" y="1395795"/>
            <a:ext cx="86409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4F49720-06E0-49DE-A9D5-5391FFEB0877}"/>
              </a:ext>
            </a:extLst>
          </p:cNvPr>
          <p:cNvSpPr/>
          <p:nvPr/>
        </p:nvSpPr>
        <p:spPr>
          <a:xfrm>
            <a:off x="3647728" y="1771768"/>
            <a:ext cx="86409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A9B0075-923C-4E51-93F7-EFE4BFAADE9A}"/>
              </a:ext>
            </a:extLst>
          </p:cNvPr>
          <p:cNvSpPr/>
          <p:nvPr/>
        </p:nvSpPr>
        <p:spPr>
          <a:xfrm>
            <a:off x="5231904" y="2203816"/>
            <a:ext cx="158417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CA081F6-6133-4F54-AC7A-A1401A58C262}"/>
              </a:ext>
            </a:extLst>
          </p:cNvPr>
          <p:cNvSpPr/>
          <p:nvPr/>
        </p:nvSpPr>
        <p:spPr>
          <a:xfrm>
            <a:off x="5231904" y="2563856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FBA81B7-D97A-426D-A022-B152ABBDFF1F}"/>
              </a:ext>
            </a:extLst>
          </p:cNvPr>
          <p:cNvSpPr/>
          <p:nvPr/>
        </p:nvSpPr>
        <p:spPr>
          <a:xfrm>
            <a:off x="5159896" y="2995904"/>
            <a:ext cx="158417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5CC62A9-FDD0-4962-8DEC-4D839224AD95}"/>
              </a:ext>
            </a:extLst>
          </p:cNvPr>
          <p:cNvSpPr/>
          <p:nvPr/>
        </p:nvSpPr>
        <p:spPr>
          <a:xfrm>
            <a:off x="4511824" y="3427952"/>
            <a:ext cx="79208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4EA2287-8566-4D0C-B08D-B5936E9B5864}"/>
              </a:ext>
            </a:extLst>
          </p:cNvPr>
          <p:cNvSpPr/>
          <p:nvPr/>
        </p:nvSpPr>
        <p:spPr>
          <a:xfrm>
            <a:off x="4583832" y="3842760"/>
            <a:ext cx="720080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9D2FCF5-7E32-447C-B7B1-55123563295C}"/>
              </a:ext>
            </a:extLst>
          </p:cNvPr>
          <p:cNvSpPr/>
          <p:nvPr/>
        </p:nvSpPr>
        <p:spPr>
          <a:xfrm>
            <a:off x="5231904" y="4270269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39D2AD4-C2EF-441A-BE57-51C4636C38AF}"/>
              </a:ext>
            </a:extLst>
          </p:cNvPr>
          <p:cNvSpPr/>
          <p:nvPr/>
        </p:nvSpPr>
        <p:spPr>
          <a:xfrm>
            <a:off x="5231904" y="4630309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6FC8F1B-B5BB-4AB4-AD47-18E1805313F2}"/>
              </a:ext>
            </a:extLst>
          </p:cNvPr>
          <p:cNvSpPr/>
          <p:nvPr/>
        </p:nvSpPr>
        <p:spPr>
          <a:xfrm>
            <a:off x="5231904" y="5045117"/>
            <a:ext cx="151216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80483F8-65E3-49C5-9F73-021D6D4613AE}"/>
              </a:ext>
            </a:extLst>
          </p:cNvPr>
          <p:cNvSpPr/>
          <p:nvPr/>
        </p:nvSpPr>
        <p:spPr>
          <a:xfrm>
            <a:off x="4583832" y="5477165"/>
            <a:ext cx="648072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AB08DD-56AB-4AB5-B687-24AEBCF682EC}"/>
              </a:ext>
            </a:extLst>
          </p:cNvPr>
          <p:cNvSpPr/>
          <p:nvPr/>
        </p:nvSpPr>
        <p:spPr>
          <a:xfrm>
            <a:off x="4583832" y="5854445"/>
            <a:ext cx="57606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EDC3241-BC7A-46F5-B19A-23312C63DFA1}"/>
              </a:ext>
            </a:extLst>
          </p:cNvPr>
          <p:cNvSpPr txBox="1"/>
          <p:nvPr/>
        </p:nvSpPr>
        <p:spPr>
          <a:xfrm>
            <a:off x="191344" y="1420580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fällt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fellt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A758223-E5B4-4681-8EA6-4B0A0086810E}"/>
              </a:ext>
            </a:extLst>
          </p:cNvPr>
          <p:cNvSpPr txBox="1"/>
          <p:nvPr/>
        </p:nvSpPr>
        <p:spPr>
          <a:xfrm>
            <a:off x="191344" y="1826425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helt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   	hält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AE9C528-2381-4174-B26E-AB391C9E0773}"/>
              </a:ext>
            </a:extLst>
          </p:cNvPr>
          <p:cNvSpPr txBox="1"/>
          <p:nvPr/>
        </p:nvSpPr>
        <p:spPr>
          <a:xfrm>
            <a:off x="191344" y="2232270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quälen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quelen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EE8D6A1-0B19-45F4-B487-98B7D1689BBB}"/>
              </a:ext>
            </a:extLst>
          </p:cNvPr>
          <p:cNvSpPr txBox="1"/>
          <p:nvPr/>
        </p:nvSpPr>
        <p:spPr>
          <a:xfrm>
            <a:off x="191344" y="2638115"/>
            <a:ext cx="30243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seubern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säubern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6C89C27-1238-4654-A298-94B4C5953D88}"/>
              </a:ext>
            </a:extLst>
          </p:cNvPr>
          <p:cNvSpPr txBox="1"/>
          <p:nvPr/>
        </p:nvSpPr>
        <p:spPr>
          <a:xfrm>
            <a:off x="191344" y="3043960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Retsel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Rätsel</a:t>
            </a:r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7AA27DA-8103-4DBC-8A74-45798F5523A8}"/>
              </a:ext>
            </a:extLst>
          </p:cNvPr>
          <p:cNvSpPr txBox="1"/>
          <p:nvPr/>
        </p:nvSpPr>
        <p:spPr>
          <a:xfrm>
            <a:off x="191344" y="3449805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Mäuse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Meuse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767047B-FA61-4A63-ACFE-41FD8BD35CCC}"/>
              </a:ext>
            </a:extLst>
          </p:cNvPr>
          <p:cNvSpPr txBox="1"/>
          <p:nvPr/>
        </p:nvSpPr>
        <p:spPr>
          <a:xfrm>
            <a:off x="191344" y="3855650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Bälle		Belle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86D96BB-9762-4A32-9D14-625F29A25DD3}"/>
              </a:ext>
            </a:extLst>
          </p:cNvPr>
          <p:cNvSpPr txBox="1"/>
          <p:nvPr/>
        </p:nvSpPr>
        <p:spPr>
          <a:xfrm>
            <a:off x="191344" y="4261495"/>
            <a:ext cx="28803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leuten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läuten</a:t>
            </a: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DCE0A7-BD17-47E7-977C-752306648C49}"/>
              </a:ext>
            </a:extLst>
          </p:cNvPr>
          <p:cNvSpPr txBox="1"/>
          <p:nvPr/>
        </p:nvSpPr>
        <p:spPr>
          <a:xfrm>
            <a:off x="191343" y="4667340"/>
            <a:ext cx="28879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gläubig		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gleubig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C3C9D97-4FCA-49BC-A31A-99674AA271C2}"/>
              </a:ext>
            </a:extLst>
          </p:cNvPr>
          <p:cNvSpPr txBox="1"/>
          <p:nvPr/>
        </p:nvSpPr>
        <p:spPr>
          <a:xfrm>
            <a:off x="191344" y="5073185"/>
            <a:ext cx="2984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reumen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		räumen</a:t>
            </a:r>
            <a:endParaRPr lang="de-DE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D16A960-0483-489F-B253-5C5868A7F0A3}"/>
              </a:ext>
            </a:extLst>
          </p:cNvPr>
          <p:cNvSpPr txBox="1"/>
          <p:nvPr/>
        </p:nvSpPr>
        <p:spPr>
          <a:xfrm>
            <a:off x="191344" y="5479030"/>
            <a:ext cx="30845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Häuser		Heuser</a:t>
            </a:r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66FA272-6FEB-4109-823B-2C4F304942BA}"/>
              </a:ext>
            </a:extLst>
          </p:cNvPr>
          <p:cNvSpPr txBox="1"/>
          <p:nvPr/>
        </p:nvSpPr>
        <p:spPr>
          <a:xfrm>
            <a:off x="191343" y="5884879"/>
            <a:ext cx="3072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Gerten		Gärten</a:t>
            </a:r>
            <a:endParaRPr lang="de-DE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526803E3-FEA9-4C1C-AAE5-49692211FEBF}"/>
              </a:ext>
            </a:extLst>
          </p:cNvPr>
          <p:cNvCxnSpPr>
            <a:cxnSpLocks/>
          </p:cNvCxnSpPr>
          <p:nvPr/>
        </p:nvCxnSpPr>
        <p:spPr>
          <a:xfrm>
            <a:off x="3554420" y="1741873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DACB2B13-CD50-45B0-AD2E-CCAEBEF55A1E}"/>
              </a:ext>
            </a:extLst>
          </p:cNvPr>
          <p:cNvCxnSpPr>
            <a:cxnSpLocks/>
          </p:cNvCxnSpPr>
          <p:nvPr/>
        </p:nvCxnSpPr>
        <p:spPr>
          <a:xfrm>
            <a:off x="3537441" y="2174327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201BB8B4-78F5-4289-9AA9-1AC3F4D8AA1B}"/>
              </a:ext>
            </a:extLst>
          </p:cNvPr>
          <p:cNvCxnSpPr>
            <a:cxnSpLocks/>
          </p:cNvCxnSpPr>
          <p:nvPr/>
        </p:nvCxnSpPr>
        <p:spPr>
          <a:xfrm>
            <a:off x="5214760" y="2527280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9F96B24D-0B1E-49A0-9E73-9F094E43A02B}"/>
              </a:ext>
            </a:extLst>
          </p:cNvPr>
          <p:cNvCxnSpPr>
            <a:cxnSpLocks/>
          </p:cNvCxnSpPr>
          <p:nvPr/>
        </p:nvCxnSpPr>
        <p:spPr>
          <a:xfrm>
            <a:off x="5250252" y="2972818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392BBE87-BDBA-4935-94BF-D046213942EA}"/>
              </a:ext>
            </a:extLst>
          </p:cNvPr>
          <p:cNvCxnSpPr>
            <a:cxnSpLocks/>
          </p:cNvCxnSpPr>
          <p:nvPr/>
        </p:nvCxnSpPr>
        <p:spPr>
          <a:xfrm>
            <a:off x="5269624" y="3350002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E2662273-AC80-4852-9D84-7AA4869273C7}"/>
              </a:ext>
            </a:extLst>
          </p:cNvPr>
          <p:cNvCxnSpPr>
            <a:cxnSpLocks/>
          </p:cNvCxnSpPr>
          <p:nvPr/>
        </p:nvCxnSpPr>
        <p:spPr>
          <a:xfrm>
            <a:off x="4494800" y="3748973"/>
            <a:ext cx="719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A3BBA4FC-B103-462F-8E14-58388B131D96}"/>
              </a:ext>
            </a:extLst>
          </p:cNvPr>
          <p:cNvCxnSpPr>
            <a:cxnSpLocks/>
          </p:cNvCxnSpPr>
          <p:nvPr/>
        </p:nvCxnSpPr>
        <p:spPr>
          <a:xfrm>
            <a:off x="4569036" y="4156449"/>
            <a:ext cx="5908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5FF70C85-8A4E-4712-8460-4A21F9BEC336}"/>
              </a:ext>
            </a:extLst>
          </p:cNvPr>
          <p:cNvCxnSpPr>
            <a:cxnSpLocks/>
          </p:cNvCxnSpPr>
          <p:nvPr/>
        </p:nvCxnSpPr>
        <p:spPr>
          <a:xfrm>
            <a:off x="5231904" y="4593733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D39A8600-48B9-4019-A97E-B8EF4173DAED}"/>
              </a:ext>
            </a:extLst>
          </p:cNvPr>
          <p:cNvCxnSpPr>
            <a:cxnSpLocks/>
          </p:cNvCxnSpPr>
          <p:nvPr/>
        </p:nvCxnSpPr>
        <p:spPr>
          <a:xfrm>
            <a:off x="5269624" y="4984407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4C0A56F7-7364-420A-944C-A75EE7683778}"/>
              </a:ext>
            </a:extLst>
          </p:cNvPr>
          <p:cNvCxnSpPr>
            <a:cxnSpLocks/>
          </p:cNvCxnSpPr>
          <p:nvPr/>
        </p:nvCxnSpPr>
        <p:spPr>
          <a:xfrm>
            <a:off x="5214985" y="5380927"/>
            <a:ext cx="964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E4B5E24D-4347-4B80-B6F2-9EF97C19E596}"/>
              </a:ext>
            </a:extLst>
          </p:cNvPr>
          <p:cNvCxnSpPr>
            <a:cxnSpLocks/>
          </p:cNvCxnSpPr>
          <p:nvPr/>
        </p:nvCxnSpPr>
        <p:spPr>
          <a:xfrm>
            <a:off x="4566688" y="5777246"/>
            <a:ext cx="4847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61719A27-ADF3-4A3B-BBF6-A9E1FC4A2B7C}"/>
              </a:ext>
            </a:extLst>
          </p:cNvPr>
          <p:cNvCxnSpPr>
            <a:cxnSpLocks/>
          </p:cNvCxnSpPr>
          <p:nvPr/>
        </p:nvCxnSpPr>
        <p:spPr>
          <a:xfrm>
            <a:off x="4566687" y="6228363"/>
            <a:ext cx="5932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A966A8CA-0FE5-472A-A375-3DDC1162DB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015"/>
          <a:stretch/>
        </p:blipFill>
        <p:spPr>
          <a:xfrm>
            <a:off x="7255768" y="1340768"/>
            <a:ext cx="1648544" cy="5078408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0EA9EA87-001F-4A7F-8521-8C756EADA7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015"/>
          <a:stretch/>
        </p:blipFill>
        <p:spPr>
          <a:xfrm>
            <a:off x="9247098" y="1347516"/>
            <a:ext cx="1648544" cy="5078408"/>
          </a:xfrm>
          <a:prstGeom prst="rect">
            <a:avLst/>
          </a:prstGeom>
        </p:spPr>
      </p:pic>
      <p:sp>
        <p:nvSpPr>
          <p:cNvPr id="65" name="Textfeld 64">
            <a:extLst>
              <a:ext uri="{FF2B5EF4-FFF2-40B4-BE49-F238E27FC236}">
                <a16:creationId xmlns:a16="http://schemas.microsoft.com/office/drawing/2014/main" id="{6327B7FD-8EB7-472C-987B-175D13D2062B}"/>
              </a:ext>
            </a:extLst>
          </p:cNvPr>
          <p:cNvSpPr txBox="1"/>
          <p:nvPr/>
        </p:nvSpPr>
        <p:spPr>
          <a:xfrm>
            <a:off x="7255768" y="950272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Bezugswort</a:t>
            </a:r>
            <a:endParaRPr lang="de-DE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84F13E7-1AA3-40DB-ADC6-7CB8A3BAAC8D}"/>
              </a:ext>
            </a:extLst>
          </p:cNvPr>
          <p:cNvSpPr txBox="1"/>
          <p:nvPr/>
        </p:nvSpPr>
        <p:spPr>
          <a:xfrm>
            <a:off x="9247098" y="956160"/>
            <a:ext cx="2626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ä oder e</a:t>
            </a:r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478264" y="640101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F48DDD4-E166-4960-980D-BDFAC9B404F3}"/>
              </a:ext>
            </a:extLst>
          </p:cNvPr>
          <p:cNvSpPr txBox="1"/>
          <p:nvPr/>
        </p:nvSpPr>
        <p:spPr>
          <a:xfrm>
            <a:off x="190500" y="6724134"/>
            <a:ext cx="43781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 - Arbeitsblätter.pptx - Seite 1</a:t>
            </a:r>
          </a:p>
        </p:txBody>
      </p:sp>
      <p:pic>
        <p:nvPicPr>
          <p:cNvPr id="43" name="Grafik 4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D1CDF6B1-20B6-0D5A-4F81-F47FD8B49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E01D18B-1D2F-45AF-B9D8-354D7E983EC2}"/>
              </a:ext>
            </a:extLst>
          </p:cNvPr>
          <p:cNvSpPr/>
          <p:nvPr/>
        </p:nvSpPr>
        <p:spPr>
          <a:xfrm>
            <a:off x="260108" y="1252368"/>
            <a:ext cx="6264696" cy="511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Wald gibt es viele Bäume und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Streucher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Gebeude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alle in Gärten.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gibt viele Bänke in der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Nehe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Gebeudes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Nesse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gefehrlich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für Autofahrer.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Nächten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läuchteten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Kerzen.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Diesen Kefer gibt es nur in tropischen Ländern.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Läute wollen die Glocken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leuten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hören.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Blumengeschäft gibt es schöne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Streuße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Qualität kommt von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quelen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B7E309EF-1478-474E-9698-139842E6F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a/ä 02 Du bist der Lehrer, korrigiere die Fehler! 	</a:t>
            </a:r>
            <a:r>
              <a:rPr lang="de-DE" altLang="de-DE" sz="1800" kern="0" dirty="0">
                <a:latin typeface="Trebuchet MS" pitchFamily="34" charset="0"/>
              </a:rPr>
              <a:t>Name: ___________ Klasse: ____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EB81673-5BBC-4E15-9458-E13C0B75A0C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Streiche die falschen Wörter durch und die richtigen mit Hinweis auf die Strategie darüber!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6E3FDB9-D8BC-41F2-87B0-BAC9F8217448}"/>
              </a:ext>
            </a:extLst>
          </p:cNvPr>
          <p:cNvSpPr/>
          <p:nvPr/>
        </p:nvSpPr>
        <p:spPr>
          <a:xfrm>
            <a:off x="8478264" y="6401019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27AF761-BF32-4856-B5F6-B06E85814C13}"/>
              </a:ext>
            </a:extLst>
          </p:cNvPr>
          <p:cNvSpPr txBox="1"/>
          <p:nvPr/>
        </p:nvSpPr>
        <p:spPr>
          <a:xfrm>
            <a:off x="190500" y="6724134"/>
            <a:ext cx="437812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02 Übung - Arbeitsblätter.pptx - Seite 2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F51207EA-FB35-BD3D-1050-2CE678AC7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3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323</Words>
  <Application>Microsoft Office PowerPoint</Application>
  <PresentationFormat>Breitbild</PresentationFormat>
  <Paragraphs>41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2224</cp:revision>
  <cp:lastPrinted>2024-04-24T12:21:15Z</cp:lastPrinted>
  <dcterms:created xsi:type="dcterms:W3CDTF">2012-08-26T07:44:46Z</dcterms:created>
  <dcterms:modified xsi:type="dcterms:W3CDTF">2024-05-26T14:42:59Z</dcterms:modified>
</cp:coreProperties>
</file>