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797" r:id="rId8"/>
    <p:sldId id="637" r:id="rId9"/>
    <p:sldId id="802" r:id="rId10"/>
    <p:sldId id="806" r:id="rId11"/>
    <p:sldId id="749" r:id="rId12"/>
    <p:sldId id="682" r:id="rId1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51BD86-9F63-4BF1-BCBA-4ECB9D55D370}" v="5" dt="2024-05-26T14:39:52.6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711" autoAdjust="0"/>
    <p:restoredTop sz="94096" autoAdjust="0"/>
  </p:normalViewPr>
  <p:slideViewPr>
    <p:cSldViewPr>
      <p:cViewPr varScale="1">
        <p:scale>
          <a:sx n="73" d="100"/>
          <a:sy n="73" d="100"/>
        </p:scale>
        <p:origin x="84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DB717934-3EF2-42BA-97C3-2523B9BD5689}"/>
    <pc:docChg chg="modNotesMaster">
      <pc:chgData name="Siegbert Rudolph" userId="2af4d44886c067cc" providerId="LiveId" clId="{DB717934-3EF2-42BA-97C3-2523B9BD5689}" dt="2024-04-24T12:19:33.197" v="0"/>
      <pc:docMkLst>
        <pc:docMk/>
      </pc:docMkLst>
    </pc:docChg>
  </pc:docChgLst>
  <pc:docChgLst>
    <pc:chgData name="Siegbert Rudolph" userId="2af4d44886c067cc" providerId="LiveId" clId="{A3BFE50C-9626-441F-A7AF-B19A60ECFFF7}"/>
    <pc:docChg chg="modSld">
      <pc:chgData name="Siegbert Rudolph" userId="2af4d44886c067cc" providerId="LiveId" clId="{A3BFE50C-9626-441F-A7AF-B19A60ECFFF7}" dt="2023-04-22T14:06:30.991" v="3" actId="207"/>
      <pc:docMkLst>
        <pc:docMk/>
      </pc:docMkLst>
      <pc:sldChg chg="addSp modSp mod">
        <pc:chgData name="Siegbert Rudolph" userId="2af4d44886c067cc" providerId="LiveId" clId="{A3BFE50C-9626-441F-A7AF-B19A60ECFFF7}" dt="2023-04-22T14:06:30.991" v="3" actId="207"/>
        <pc:sldMkLst>
          <pc:docMk/>
          <pc:sldMk cId="2925964597" sldId="806"/>
        </pc:sldMkLst>
        <pc:spChg chg="add mod">
          <ac:chgData name="Siegbert Rudolph" userId="2af4d44886c067cc" providerId="LiveId" clId="{A3BFE50C-9626-441F-A7AF-B19A60ECFFF7}" dt="2023-04-22T14:06:30.991" v="3" actId="207"/>
          <ac:spMkLst>
            <pc:docMk/>
            <pc:sldMk cId="2925964597" sldId="806"/>
            <ac:spMk id="5" creationId="{7F9A3D0E-DFDA-5081-931E-C98D0E07DB1C}"/>
          </ac:spMkLst>
        </pc:spChg>
      </pc:sldChg>
    </pc:docChg>
  </pc:docChgLst>
  <pc:docChgLst>
    <pc:chgData name="Siegbert Rudolph" userId="2af4d44886c067cc" providerId="LiveId" clId="{AACA97B9-0499-49AA-BE1D-B2430517DDB6}"/>
    <pc:docChg chg="custSel delSld modSld sldOrd">
      <pc:chgData name="Siegbert Rudolph" userId="2af4d44886c067cc" providerId="LiveId" clId="{AACA97B9-0499-49AA-BE1D-B2430517DDB6}" dt="2021-09-11T06:55:30.437" v="56" actId="20577"/>
      <pc:docMkLst>
        <pc:docMk/>
      </pc:docMkLst>
      <pc:sldChg chg="addSp modSp mod">
        <pc:chgData name="Siegbert Rudolph" userId="2af4d44886c067cc" providerId="LiveId" clId="{AACA97B9-0499-49AA-BE1D-B2430517DDB6}" dt="2021-09-11T06:55:30.437" v="56" actId="20577"/>
        <pc:sldMkLst>
          <pc:docMk/>
          <pc:sldMk cId="243051450" sldId="637"/>
        </pc:sldMkLst>
        <pc:spChg chg="mod">
          <ac:chgData name="Siegbert Rudolph" userId="2af4d44886c067cc" providerId="LiveId" clId="{AACA97B9-0499-49AA-BE1D-B2430517DDB6}" dt="2021-08-29T15:14:22.828" v="24" actId="1076"/>
          <ac:spMkLst>
            <pc:docMk/>
            <pc:sldMk cId="243051450" sldId="637"/>
            <ac:spMk id="2" creationId="{B31FC6A0-DB71-4F94-A1B8-7EF5449830D2}"/>
          </ac:spMkLst>
        </pc:spChg>
        <pc:spChg chg="mod">
          <ac:chgData name="Siegbert Rudolph" userId="2af4d44886c067cc" providerId="LiveId" clId="{AACA97B9-0499-49AA-BE1D-B2430517DDB6}" dt="2021-09-11T06:55:30.437" v="56" actId="20577"/>
          <ac:spMkLst>
            <pc:docMk/>
            <pc:sldMk cId="243051450" sldId="637"/>
            <ac:spMk id="9" creationId="{FEE987C6-42EA-4B49-B286-02E7DC56C497}"/>
          </ac:spMkLst>
        </pc:spChg>
        <pc:spChg chg="add mod">
          <ac:chgData name="Siegbert Rudolph" userId="2af4d44886c067cc" providerId="LiveId" clId="{AACA97B9-0499-49AA-BE1D-B2430517DDB6}" dt="2021-08-29T15:10:29.910" v="9"/>
          <ac:spMkLst>
            <pc:docMk/>
            <pc:sldMk cId="243051450" sldId="637"/>
            <ac:spMk id="20" creationId="{08D3A41F-F611-48E2-A8DB-F1C82E102DDF}"/>
          </ac:spMkLst>
        </pc:spChg>
      </pc:sldChg>
      <pc:sldChg chg="addSp modSp mod">
        <pc:chgData name="Siegbert Rudolph" userId="2af4d44886c067cc" providerId="LiveId" clId="{AACA97B9-0499-49AA-BE1D-B2430517DDB6}" dt="2021-08-29T15:14:22.844" v="44" actId="1076"/>
        <pc:sldMkLst>
          <pc:docMk/>
          <pc:sldMk cId="1273205758" sldId="682"/>
        </pc:sldMkLst>
        <pc:spChg chg="mod">
          <ac:chgData name="Siegbert Rudolph" userId="2af4d44886c067cc" providerId="LiveId" clId="{AACA97B9-0499-49AA-BE1D-B2430517DDB6}" dt="2021-08-29T15:14:22.844" v="44" actId="1076"/>
          <ac:spMkLst>
            <pc:docMk/>
            <pc:sldMk cId="1273205758" sldId="682"/>
            <ac:spMk id="2" creationId="{960225AD-8533-4CF7-8FEC-1DFEEA075C2B}"/>
          </ac:spMkLst>
        </pc:spChg>
        <pc:spChg chg="add mod">
          <ac:chgData name="Siegbert Rudolph" userId="2af4d44886c067cc" providerId="LiveId" clId="{AACA97B9-0499-49AA-BE1D-B2430517DDB6}" dt="2021-08-29T15:10:44.580" v="13"/>
          <ac:spMkLst>
            <pc:docMk/>
            <pc:sldMk cId="1273205758" sldId="682"/>
            <ac:spMk id="14" creationId="{C86D6010-6B68-4ED0-8E6D-952F94E7816E}"/>
          </ac:spMkLst>
        </pc:spChg>
        <pc:spChg chg="mod">
          <ac:chgData name="Siegbert Rudolph" userId="2af4d44886c067cc" providerId="LiveId" clId="{AACA97B9-0499-49AA-BE1D-B2430517DDB6}" dt="2021-08-29T15:10:50.594" v="14" actId="1035"/>
          <ac:spMkLst>
            <pc:docMk/>
            <pc:sldMk cId="1273205758" sldId="682"/>
            <ac:spMk id="64" creationId="{5551D70D-8A0A-4B7D-B0E7-A3A2B9ECC6F4}"/>
          </ac:spMkLst>
        </pc:spChg>
        <pc:spChg chg="mod">
          <ac:chgData name="Siegbert Rudolph" userId="2af4d44886c067cc" providerId="LiveId" clId="{AACA97B9-0499-49AA-BE1D-B2430517DDB6}" dt="2021-08-29T15:10:50.594" v="14" actId="1035"/>
          <ac:spMkLst>
            <pc:docMk/>
            <pc:sldMk cId="1273205758" sldId="682"/>
            <ac:spMk id="68" creationId="{D2D56517-22BC-42E6-991D-C59A8E400BED}"/>
          </ac:spMkLst>
        </pc:spChg>
        <pc:spChg chg="mod">
          <ac:chgData name="Siegbert Rudolph" userId="2af4d44886c067cc" providerId="LiveId" clId="{AACA97B9-0499-49AA-BE1D-B2430517DDB6}" dt="2021-08-29T15:10:50.594" v="14" actId="1035"/>
          <ac:spMkLst>
            <pc:docMk/>
            <pc:sldMk cId="1273205758" sldId="682"/>
            <ac:spMk id="71" creationId="{B9559639-DC4F-49F0-8B9B-9A90A6EB67E6}"/>
          </ac:spMkLst>
        </pc:spChg>
      </pc:sldChg>
      <pc:sldChg chg="del">
        <pc:chgData name="Siegbert Rudolph" userId="2af4d44886c067cc" providerId="LiveId" clId="{AACA97B9-0499-49AA-BE1D-B2430517DDB6}" dt="2021-08-29T15:09:42.890" v="2" actId="47"/>
        <pc:sldMkLst>
          <pc:docMk/>
          <pc:sldMk cId="0" sldId="696"/>
        </pc:sldMkLst>
      </pc:sldChg>
      <pc:sldChg chg="del">
        <pc:chgData name="Siegbert Rudolph" userId="2af4d44886c067cc" providerId="LiveId" clId="{AACA97B9-0499-49AA-BE1D-B2430517DDB6}" dt="2021-08-29T15:09:53.824" v="3" actId="47"/>
        <pc:sldMkLst>
          <pc:docMk/>
          <pc:sldMk cId="1024200633" sldId="748"/>
        </pc:sldMkLst>
      </pc:sldChg>
      <pc:sldChg chg="addSp modSp mod">
        <pc:chgData name="Siegbert Rudolph" userId="2af4d44886c067cc" providerId="LiveId" clId="{AACA97B9-0499-49AA-BE1D-B2430517DDB6}" dt="2021-08-29T15:14:22.844" v="39" actId="1076"/>
        <pc:sldMkLst>
          <pc:docMk/>
          <pc:sldMk cId="1599160981" sldId="749"/>
        </pc:sldMkLst>
        <pc:spChg chg="mod">
          <ac:chgData name="Siegbert Rudolph" userId="2af4d44886c067cc" providerId="LiveId" clId="{AACA97B9-0499-49AA-BE1D-B2430517DDB6}" dt="2021-08-29T15:14:22.844" v="39" actId="1076"/>
          <ac:spMkLst>
            <pc:docMk/>
            <pc:sldMk cId="1599160981" sldId="749"/>
            <ac:spMk id="3" creationId="{8117C593-713E-486C-85E3-F5742D8D4976}"/>
          </ac:spMkLst>
        </pc:spChg>
        <pc:spChg chg="add mod">
          <ac:chgData name="Siegbert Rudolph" userId="2af4d44886c067cc" providerId="LiveId" clId="{AACA97B9-0499-49AA-BE1D-B2430517DDB6}" dt="2021-08-29T15:10:40.159" v="12"/>
          <ac:spMkLst>
            <pc:docMk/>
            <pc:sldMk cId="1599160981" sldId="749"/>
            <ac:spMk id="12" creationId="{75AF927A-32B1-463A-95DB-C24190603A12}"/>
          </ac:spMkLst>
        </pc:spChg>
      </pc:sldChg>
      <pc:sldChg chg="del">
        <pc:chgData name="Siegbert Rudolph" userId="2af4d44886c067cc" providerId="LiveId" clId="{AACA97B9-0499-49AA-BE1D-B2430517DDB6}" dt="2021-08-29T15:10:08.962" v="8" actId="47"/>
        <pc:sldMkLst>
          <pc:docMk/>
          <pc:sldMk cId="3051152366" sldId="751"/>
        </pc:sldMkLst>
      </pc:sldChg>
      <pc:sldChg chg="modSp mod ord">
        <pc:chgData name="Siegbert Rudolph" userId="2af4d44886c067cc" providerId="LiveId" clId="{AACA97B9-0499-49AA-BE1D-B2430517DDB6}" dt="2021-08-29T15:14:22.813" v="19" actId="1076"/>
        <pc:sldMkLst>
          <pc:docMk/>
          <pc:sldMk cId="555502012" sldId="797"/>
        </pc:sldMkLst>
        <pc:spChg chg="mod">
          <ac:chgData name="Siegbert Rudolph" userId="2af4d44886c067cc" providerId="LiveId" clId="{AACA97B9-0499-49AA-BE1D-B2430517DDB6}" dt="2021-08-29T15:14:22.813" v="19" actId="1076"/>
          <ac:spMkLst>
            <pc:docMk/>
            <pc:sldMk cId="555502012" sldId="797"/>
            <ac:spMk id="2" creationId="{87D5508A-2ABD-4B05-8815-D595F65544A6}"/>
          </ac:spMkLst>
        </pc:spChg>
      </pc:sldChg>
      <pc:sldChg chg="addSp modSp mod">
        <pc:chgData name="Siegbert Rudolph" userId="2af4d44886c067cc" providerId="LiveId" clId="{AACA97B9-0499-49AA-BE1D-B2430517DDB6}" dt="2021-08-29T15:14:22.828" v="29" actId="1076"/>
        <pc:sldMkLst>
          <pc:docMk/>
          <pc:sldMk cId="579901163" sldId="802"/>
        </pc:sldMkLst>
        <pc:spChg chg="mod">
          <ac:chgData name="Siegbert Rudolph" userId="2af4d44886c067cc" providerId="LiveId" clId="{AACA97B9-0499-49AA-BE1D-B2430517DDB6}" dt="2021-08-29T15:14:22.828" v="29" actId="1076"/>
          <ac:spMkLst>
            <pc:docMk/>
            <pc:sldMk cId="579901163" sldId="802"/>
            <ac:spMk id="2" creationId="{8BF31EBF-FF55-477E-BC11-4F4587F33665}"/>
          </ac:spMkLst>
        </pc:spChg>
        <pc:spChg chg="add mod">
          <ac:chgData name="Siegbert Rudolph" userId="2af4d44886c067cc" providerId="LiveId" clId="{AACA97B9-0499-49AA-BE1D-B2430517DDB6}" dt="2021-08-29T15:10:33.676" v="10"/>
          <ac:spMkLst>
            <pc:docMk/>
            <pc:sldMk cId="579901163" sldId="802"/>
            <ac:spMk id="36" creationId="{9355C8F8-6B98-4581-A76F-3D17F7CF8449}"/>
          </ac:spMkLst>
        </pc:spChg>
      </pc:sldChg>
      <pc:sldChg chg="del">
        <pc:chgData name="Siegbert Rudolph" userId="2af4d44886c067cc" providerId="LiveId" clId="{AACA97B9-0499-49AA-BE1D-B2430517DDB6}" dt="2021-08-29T15:09:55.418" v="4" actId="47"/>
        <pc:sldMkLst>
          <pc:docMk/>
          <pc:sldMk cId="3650822436" sldId="804"/>
        </pc:sldMkLst>
      </pc:sldChg>
      <pc:sldChg chg="del">
        <pc:chgData name="Siegbert Rudolph" userId="2af4d44886c067cc" providerId="LiveId" clId="{AACA97B9-0499-49AA-BE1D-B2430517DDB6}" dt="2021-08-29T15:09:56.668" v="5" actId="47"/>
        <pc:sldMkLst>
          <pc:docMk/>
          <pc:sldMk cId="3794634495" sldId="805"/>
        </pc:sldMkLst>
      </pc:sldChg>
      <pc:sldChg chg="addSp modSp mod">
        <pc:chgData name="Siegbert Rudolph" userId="2af4d44886c067cc" providerId="LiveId" clId="{AACA97B9-0499-49AA-BE1D-B2430517DDB6}" dt="2021-08-29T15:14:22.844" v="34" actId="1076"/>
        <pc:sldMkLst>
          <pc:docMk/>
          <pc:sldMk cId="2925964597" sldId="806"/>
        </pc:sldMkLst>
        <pc:spChg chg="mod">
          <ac:chgData name="Siegbert Rudolph" userId="2af4d44886c067cc" providerId="LiveId" clId="{AACA97B9-0499-49AA-BE1D-B2430517DDB6}" dt="2021-08-29T15:14:22.844" v="34" actId="1076"/>
          <ac:spMkLst>
            <pc:docMk/>
            <pc:sldMk cId="2925964597" sldId="806"/>
            <ac:spMk id="3" creationId="{89AB12F5-B835-497D-B448-1D3AAF10F60A}"/>
          </ac:spMkLst>
        </pc:spChg>
        <pc:spChg chg="add mod">
          <ac:chgData name="Siegbert Rudolph" userId="2af4d44886c067cc" providerId="LiveId" clId="{AACA97B9-0499-49AA-BE1D-B2430517DDB6}" dt="2021-08-29T15:10:36.956" v="11"/>
          <ac:spMkLst>
            <pc:docMk/>
            <pc:sldMk cId="2925964597" sldId="806"/>
            <ac:spMk id="15" creationId="{1A4A6939-64E8-42D3-BEA2-95B666BA29AF}"/>
          </ac:spMkLst>
        </pc:spChg>
      </pc:sldChg>
      <pc:sldChg chg="del">
        <pc:chgData name="Siegbert Rudolph" userId="2af4d44886c067cc" providerId="LiveId" clId="{AACA97B9-0499-49AA-BE1D-B2430517DDB6}" dt="2021-08-29T15:09:58.136" v="6" actId="47"/>
        <pc:sldMkLst>
          <pc:docMk/>
          <pc:sldMk cId="2159985883" sldId="808"/>
        </pc:sldMkLst>
      </pc:sldChg>
      <pc:sldChg chg="del">
        <pc:chgData name="Siegbert Rudolph" userId="2af4d44886c067cc" providerId="LiveId" clId="{AACA97B9-0499-49AA-BE1D-B2430517DDB6}" dt="2021-08-29T15:10:00.385" v="7" actId="47"/>
        <pc:sldMkLst>
          <pc:docMk/>
          <pc:sldMk cId="614225721" sldId="809"/>
        </pc:sldMkLst>
      </pc:sldChg>
    </pc:docChg>
  </pc:docChgLst>
  <pc:docChgLst>
    <pc:chgData name="Siegbert Rudolph" userId="2af4d44886c067cc" providerId="LiveId" clId="{3851BD86-9F63-4BF1-BCBA-4ECB9D55D370}"/>
    <pc:docChg chg="modSld">
      <pc:chgData name="Siegbert Rudolph" userId="2af4d44886c067cc" providerId="LiveId" clId="{3851BD86-9F63-4BF1-BCBA-4ECB9D55D370}" dt="2024-05-26T14:39:52.675" v="4"/>
      <pc:docMkLst>
        <pc:docMk/>
      </pc:docMkLst>
      <pc:sldChg chg="addSp modSp">
        <pc:chgData name="Siegbert Rudolph" userId="2af4d44886c067cc" providerId="LiveId" clId="{3851BD86-9F63-4BF1-BCBA-4ECB9D55D370}" dt="2024-05-26T14:39:33.156" v="0"/>
        <pc:sldMkLst>
          <pc:docMk/>
          <pc:sldMk cId="243051450" sldId="637"/>
        </pc:sldMkLst>
        <pc:picChg chg="add mod">
          <ac:chgData name="Siegbert Rudolph" userId="2af4d44886c067cc" providerId="LiveId" clId="{3851BD86-9F63-4BF1-BCBA-4ECB9D55D370}" dt="2024-05-26T14:39:33.156" v="0"/>
          <ac:picMkLst>
            <pc:docMk/>
            <pc:sldMk cId="243051450" sldId="637"/>
            <ac:picMk id="3" creationId="{AEFF6D38-68F1-433D-354B-87297C2BA9FB}"/>
          </ac:picMkLst>
        </pc:picChg>
      </pc:sldChg>
      <pc:sldChg chg="addSp modSp">
        <pc:chgData name="Siegbert Rudolph" userId="2af4d44886c067cc" providerId="LiveId" clId="{3851BD86-9F63-4BF1-BCBA-4ECB9D55D370}" dt="2024-05-26T14:39:52.675" v="4"/>
        <pc:sldMkLst>
          <pc:docMk/>
          <pc:sldMk cId="1273205758" sldId="682"/>
        </pc:sldMkLst>
        <pc:picChg chg="add mod">
          <ac:chgData name="Siegbert Rudolph" userId="2af4d44886c067cc" providerId="LiveId" clId="{3851BD86-9F63-4BF1-BCBA-4ECB9D55D370}" dt="2024-05-26T14:39:52.675" v="4"/>
          <ac:picMkLst>
            <pc:docMk/>
            <pc:sldMk cId="1273205758" sldId="682"/>
            <ac:picMk id="3" creationId="{3FA1D7B5-23FF-4EB0-41CD-02569FA4DE2C}"/>
          </ac:picMkLst>
        </pc:picChg>
      </pc:sldChg>
      <pc:sldChg chg="addSp modSp">
        <pc:chgData name="Siegbert Rudolph" userId="2af4d44886c067cc" providerId="LiveId" clId="{3851BD86-9F63-4BF1-BCBA-4ECB9D55D370}" dt="2024-05-26T14:39:48.516" v="3"/>
        <pc:sldMkLst>
          <pc:docMk/>
          <pc:sldMk cId="1599160981" sldId="749"/>
        </pc:sldMkLst>
        <pc:picChg chg="add mod">
          <ac:chgData name="Siegbert Rudolph" userId="2af4d44886c067cc" providerId="LiveId" clId="{3851BD86-9F63-4BF1-BCBA-4ECB9D55D370}" dt="2024-05-26T14:39:48.516" v="3"/>
          <ac:picMkLst>
            <pc:docMk/>
            <pc:sldMk cId="1599160981" sldId="749"/>
            <ac:picMk id="4" creationId="{0798C2E2-2557-A537-2F33-029442C16F7B}"/>
          </ac:picMkLst>
        </pc:picChg>
      </pc:sldChg>
      <pc:sldChg chg="addSp modSp">
        <pc:chgData name="Siegbert Rudolph" userId="2af4d44886c067cc" providerId="LiveId" clId="{3851BD86-9F63-4BF1-BCBA-4ECB9D55D370}" dt="2024-05-26T14:39:38.561" v="1"/>
        <pc:sldMkLst>
          <pc:docMk/>
          <pc:sldMk cId="579901163" sldId="802"/>
        </pc:sldMkLst>
        <pc:picChg chg="add mod">
          <ac:chgData name="Siegbert Rudolph" userId="2af4d44886c067cc" providerId="LiveId" clId="{3851BD86-9F63-4BF1-BCBA-4ECB9D55D370}" dt="2024-05-26T14:39:38.561" v="1"/>
          <ac:picMkLst>
            <pc:docMk/>
            <pc:sldMk cId="579901163" sldId="802"/>
            <ac:picMk id="4" creationId="{6D773591-B2C7-AC78-DA7E-7A2D4F4534B1}"/>
          </ac:picMkLst>
        </pc:picChg>
      </pc:sldChg>
      <pc:sldChg chg="addSp modSp">
        <pc:chgData name="Siegbert Rudolph" userId="2af4d44886c067cc" providerId="LiveId" clId="{3851BD86-9F63-4BF1-BCBA-4ECB9D55D370}" dt="2024-05-26T14:39:42.621" v="2"/>
        <pc:sldMkLst>
          <pc:docMk/>
          <pc:sldMk cId="2925964597" sldId="806"/>
        </pc:sldMkLst>
        <pc:picChg chg="add mod">
          <ac:chgData name="Siegbert Rudolph" userId="2af4d44886c067cc" providerId="LiveId" clId="{3851BD86-9F63-4BF1-BCBA-4ECB9D55D370}" dt="2024-05-26T14:39:42.621" v="2"/>
          <ac:picMkLst>
            <pc:docMk/>
            <pc:sldMk cId="2925964597" sldId="806"/>
            <ac:picMk id="4" creationId="{4AAD949A-3457-FAF2-37EA-E1A4C88BFD0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26.05.2024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ä oder 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7D5508A-2ABD-4B05-8815-D595F65544A6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0E928738-2617-4AB3-AA6D-848AB0277F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20146" y="4209728"/>
            <a:ext cx="1512168" cy="2274943"/>
          </a:xfrm>
          <a:prstGeom prst="rect">
            <a:avLst/>
          </a:prstGeom>
        </p:spPr>
      </p:pic>
      <p:pic>
        <p:nvPicPr>
          <p:cNvPr id="5" name="Grafik 4" descr="Männchen mit Ausrufezeichen.png">
            <a:extLst>
              <a:ext uri="{FF2B5EF4-FFF2-40B4-BE49-F238E27FC236}">
                <a16:creationId xmlns:a16="http://schemas.microsoft.com/office/drawing/2014/main" id="{BFD87750-624E-4A7A-A95A-DB49E42A1D3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489" y="4209727"/>
            <a:ext cx="1512168" cy="227494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" name="Sprechblase: rechteckig mit abgerundeten Ecken 5">
            <a:extLst>
              <a:ext uri="{FF2B5EF4-FFF2-40B4-BE49-F238E27FC236}">
                <a16:creationId xmlns:a16="http://schemas.microsoft.com/office/drawing/2014/main" id="{F4C80972-5807-480E-BC26-2EE91ECDCBC3}"/>
              </a:ext>
            </a:extLst>
          </p:cNvPr>
          <p:cNvSpPr/>
          <p:nvPr/>
        </p:nvSpPr>
        <p:spPr>
          <a:xfrm>
            <a:off x="400322" y="1628800"/>
            <a:ext cx="3871296" cy="1937460"/>
          </a:xfrm>
          <a:prstGeom prst="wedgeRoundRectCallout">
            <a:avLst>
              <a:gd name="adj1" fmla="val -30502"/>
              <a:gd name="adj2" fmla="val 10003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69718F-9197-4780-AF70-43ACB9019DD6}"/>
              </a:ext>
            </a:extLst>
          </p:cNvPr>
          <p:cNvSpPr txBox="1"/>
          <p:nvPr/>
        </p:nvSpPr>
        <p:spPr>
          <a:xfrm>
            <a:off x="179512" y="1781156"/>
            <a:ext cx="38712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Kraftprotz </a:t>
            </a:r>
            <a:r>
              <a:rPr lang="de-DE" sz="2200" b="1" kern="0" dirty="0">
                <a:latin typeface="Trebuchet MS" pitchFamily="34" charset="0"/>
              </a:rPr>
              <a:t>________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________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locker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b="1" kern="0" dirty="0">
              <a:latin typeface="Trebuchet MS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in die Höhe.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99943A1-138E-4215-8C85-0133050D4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8561" y="1179003"/>
            <a:ext cx="340830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latin typeface="Trebuchet MS" pitchFamily="34" charset="0"/>
              </a:rPr>
              <a:t>und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 </a:t>
            </a:r>
            <a:r>
              <a:rPr lang="de-DE" sz="2200" kern="0" dirty="0">
                <a:latin typeface="Trebuchet MS" pitchFamily="34" charset="0"/>
              </a:rPr>
              <a:t>sowie </a:t>
            </a:r>
            <a:r>
              <a:rPr lang="de-DE" sz="2200" b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äu</a:t>
            </a:r>
            <a:r>
              <a:rPr lang="de-DE" sz="2200" kern="0" dirty="0">
                <a:latin typeface="Trebuchet MS" pitchFamily="34" charset="0"/>
              </a:rPr>
              <a:t> und </a:t>
            </a:r>
            <a:r>
              <a:rPr lang="de-DE" sz="2200" b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eu</a:t>
            </a:r>
            <a:r>
              <a:rPr lang="de-DE" sz="2200" kern="0" dirty="0">
                <a:latin typeface="Trebuchet MS" pitchFamily="34" charset="0"/>
              </a:rPr>
              <a:t>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klingen oft gleich!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Da braucht man Hilfe!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EE987C6-42EA-4B49-B286-02E7DC56C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9280" y="1359017"/>
            <a:ext cx="3453746" cy="24770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b="1" kern="0" spc="-100" dirty="0">
                <a:latin typeface="Trebuchet MS" pitchFamily="34" charset="0"/>
              </a:rPr>
              <a:t>Regel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für den Zweifelsfall:</a:t>
            </a:r>
          </a:p>
          <a:p>
            <a:pPr lvl="0" algn="ctr" eaLnBrk="1" fontAlgn="auto" hangingPunct="1">
              <a:lnSpc>
                <a:spcPts val="3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Hat das Wort mit 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</a:t>
            </a:r>
            <a:r>
              <a:rPr lang="de-DE" sz="2200" kern="0" spc="-100" dirty="0">
                <a:latin typeface="Trebuchet MS" pitchFamily="34" charset="0"/>
              </a:rPr>
              <a:t> in der </a:t>
            </a:r>
            <a:r>
              <a:rPr lang="de-DE" sz="2200" kern="0" spc="-100">
                <a:latin typeface="Trebuchet MS" pitchFamily="34" charset="0"/>
              </a:rPr>
              <a:t>____________ </a:t>
            </a:r>
            <a:r>
              <a:rPr lang="de-DE" sz="2200" b="1" kern="0" spc="-10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(</a:t>
            </a:r>
            <a:r>
              <a:rPr lang="de-DE" sz="2200" kern="0" spc="-100">
                <a:latin typeface="Trebuchet MS" pitchFamily="34" charset="0"/>
              </a:rPr>
              <a:t>__________</a:t>
            </a:r>
            <a:r>
              <a:rPr lang="de-DE" sz="2200" b="1" kern="0" spc="-10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) </a:t>
            </a:r>
            <a:r>
              <a:rPr lang="de-DE" sz="2200" kern="0" spc="-100" dirty="0">
                <a:latin typeface="Trebuchet MS" pitchFamily="34" charset="0"/>
              </a:rPr>
              <a:t>ein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 </a:t>
            </a:r>
            <a:r>
              <a:rPr lang="de-DE" sz="2200" kern="0" spc="-100" dirty="0">
                <a:latin typeface="Trebuchet MS" pitchFamily="34" charset="0"/>
              </a:rPr>
              <a:t>oder gibt es ein _____________ Wort mit 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a, </a:t>
            </a:r>
            <a:r>
              <a:rPr lang="de-DE" sz="2200" kern="0" spc="-100" dirty="0">
                <a:latin typeface="Trebuchet MS" pitchFamily="34" charset="0"/>
              </a:rPr>
              <a:t>dann schreibst du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ä, </a:t>
            </a:r>
            <a:r>
              <a:rPr lang="de-DE" sz="2200" kern="0" spc="-100" dirty="0">
                <a:latin typeface="Trebuchet MS" pitchFamily="34" charset="0"/>
              </a:rPr>
              <a:t>sonst</a:t>
            </a:r>
            <a:r>
              <a:rPr lang="de-DE" sz="22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e! </a:t>
            </a:r>
          </a:p>
        </p:txBody>
      </p:sp>
      <p:sp>
        <p:nvSpPr>
          <p:cNvPr id="13" name="Sprechblase: rechteckig mit abgerundeten Ecken 12">
            <a:extLst>
              <a:ext uri="{FF2B5EF4-FFF2-40B4-BE49-F238E27FC236}">
                <a16:creationId xmlns:a16="http://schemas.microsoft.com/office/drawing/2014/main" id="{85FCBA94-82EC-42E5-996C-57C021AF3CB7}"/>
              </a:ext>
            </a:extLst>
          </p:cNvPr>
          <p:cNvSpPr/>
          <p:nvPr/>
        </p:nvSpPr>
        <p:spPr>
          <a:xfrm>
            <a:off x="8673806" y="1059046"/>
            <a:ext cx="3372206" cy="2946017"/>
          </a:xfrm>
          <a:prstGeom prst="wedgeRoundRectCallout">
            <a:avLst>
              <a:gd name="adj1" fmla="val 14581"/>
              <a:gd name="adj2" fmla="val 6792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AD2089D-5C06-41B5-B736-DE89BD778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253" y="3030573"/>
            <a:ext cx="4438273" cy="4023709"/>
          </a:xfrm>
          <a:prstGeom prst="rect">
            <a:avLst/>
          </a:prstGeom>
        </p:spPr>
      </p:pic>
      <p:sp>
        <p:nvSpPr>
          <p:cNvPr id="18" name="Sprechblase: rechteckig mit abgerundeten Ecken 17">
            <a:extLst>
              <a:ext uri="{FF2B5EF4-FFF2-40B4-BE49-F238E27FC236}">
                <a16:creationId xmlns:a16="http://schemas.microsoft.com/office/drawing/2014/main" id="{5CAE6D72-7CFE-413D-9ABD-2115B39A2FBA}"/>
              </a:ext>
            </a:extLst>
          </p:cNvPr>
          <p:cNvSpPr/>
          <p:nvPr/>
        </p:nvSpPr>
        <p:spPr>
          <a:xfrm>
            <a:off x="4405567" y="1158682"/>
            <a:ext cx="4172047" cy="1166885"/>
          </a:xfrm>
          <a:prstGeom prst="wedgeRoundRectCallout">
            <a:avLst>
              <a:gd name="adj1" fmla="val -23506"/>
              <a:gd name="adj2" fmla="val 19401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F9362FB-631C-4147-B768-E145B6CCA42B}"/>
              </a:ext>
            </a:extLst>
          </p:cNvPr>
          <p:cNvSpPr txBox="1"/>
          <p:nvPr/>
        </p:nvSpPr>
        <p:spPr>
          <a:xfrm>
            <a:off x="7188793" y="4408094"/>
            <a:ext cx="3453746" cy="169277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Bezug: </a:t>
            </a:r>
          </a:p>
          <a:p>
            <a:r>
              <a:rPr lang="de-DE" sz="2000" b="1" kern="0" spc="-100" dirty="0">
                <a:latin typeface="Trebuchet MS" pitchFamily="34" charset="0"/>
              </a:rPr>
              <a:t>Nennform /  verwandtes Wort</a:t>
            </a:r>
          </a:p>
          <a:p>
            <a:endParaRPr lang="de-DE" sz="900" b="1" kern="0" dirty="0">
              <a:latin typeface="Trebuchet MS" pitchFamily="34" charset="0"/>
            </a:endParaRPr>
          </a:p>
          <a:p>
            <a:r>
              <a:rPr lang="de-DE" sz="2200" b="1" kern="0" dirty="0">
                <a:latin typeface="Trebuchet MS" pitchFamily="34" charset="0"/>
              </a:rPr>
              <a:t>stemmen: ________</a:t>
            </a:r>
          </a:p>
          <a:p>
            <a:endParaRPr lang="de-DE" sz="9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sz="2200" b="1" kern="0" dirty="0">
                <a:latin typeface="Trebuchet MS" pitchFamily="34" charset="0"/>
              </a:rPr>
              <a:t>Stämme:   ________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4F30173-F05F-4F67-9AE4-4E730AC0CAC1}"/>
              </a:ext>
            </a:extLst>
          </p:cNvPr>
          <p:cNvSpPr txBox="1"/>
          <p:nvPr/>
        </p:nvSpPr>
        <p:spPr>
          <a:xfrm>
            <a:off x="1873163" y="4844479"/>
            <a:ext cx="2301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200" b="1" kern="0" dirty="0">
                <a:latin typeface="Trebuchet MS" pitchFamily="34" charset="0"/>
              </a:rPr>
              <a:t>________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DF074DF1-2FB8-4E87-8C9C-50764AE45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ä/e 01 Einführung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4CCCFA7-C542-451E-81B2-EFFDCCCE6E8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die Lücken!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8D3A41F-F611-48E2-A8DB-F1C82E102DD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31FC6A0-DB71-4F94-A1B8-7EF5449830D2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2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AEFF6D38-68F1-433D-354B-87297C2BA9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67498A1D-ACA3-4853-ACD9-26BFA48FA2C8}"/>
              </a:ext>
            </a:extLst>
          </p:cNvPr>
          <p:cNvSpPr txBox="1"/>
          <p:nvPr/>
        </p:nvSpPr>
        <p:spPr>
          <a:xfrm>
            <a:off x="1529357" y="2060848"/>
            <a:ext cx="10821716" cy="53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größeren Hunde mussten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alle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ihren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Hundeführern angeleint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werden</a:t>
            </a:r>
            <a:r>
              <a:rPr lang="de-DE" sz="2200" kern="0" spc="1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  <a:endParaRPr lang="de-DE" sz="22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A3AF914E-F3AB-4BFB-8472-BD59ED0CCB01}"/>
              </a:ext>
            </a:extLst>
          </p:cNvPr>
          <p:cNvSpPr/>
          <p:nvPr/>
        </p:nvSpPr>
        <p:spPr>
          <a:xfrm>
            <a:off x="2207568" y="2175740"/>
            <a:ext cx="122413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05A7200C-23AE-489C-AF1C-362F8A4CF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556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7096BBE-906A-48E7-866D-C7A776BD6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Wortart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622DC71-5F3A-4A24-B5D7-C5F0E0B3DD1F}"/>
              </a:ext>
            </a:extLst>
          </p:cNvPr>
          <p:cNvSpPr/>
          <p:nvPr/>
        </p:nvSpPr>
        <p:spPr>
          <a:xfrm>
            <a:off x="3503712" y="2175740"/>
            <a:ext cx="858012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6A48BB1-CF27-4947-895F-E78EC671C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2815971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BB6B9DE-25A3-40BB-9901-41248C804DE8}"/>
              </a:ext>
            </a:extLst>
          </p:cNvPr>
          <p:cNvSpPr/>
          <p:nvPr/>
        </p:nvSpPr>
        <p:spPr>
          <a:xfrm>
            <a:off x="4439816" y="2175740"/>
            <a:ext cx="1020400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72127F7-D42D-45BC-9470-E01765A8D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2815971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17130E6-1C7F-42D8-AD49-3D4EADC442FF}"/>
              </a:ext>
            </a:extLst>
          </p:cNvPr>
          <p:cNvSpPr/>
          <p:nvPr/>
        </p:nvSpPr>
        <p:spPr>
          <a:xfrm>
            <a:off x="7680175" y="2175740"/>
            <a:ext cx="1714531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D8FCC24-05A3-495F-AA08-013C8D0A2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19A7D5E-3504-4270-BDCF-D5866A191AB9}"/>
              </a:ext>
            </a:extLst>
          </p:cNvPr>
          <p:cNvSpPr/>
          <p:nvPr/>
        </p:nvSpPr>
        <p:spPr>
          <a:xfrm>
            <a:off x="9624392" y="2175740"/>
            <a:ext cx="122413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0D7A910-E2F7-452E-902E-7214F1B82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2815971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3C2041F-6AE4-40EC-9DA1-9BEEC4EA0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024" y="3606696"/>
            <a:ext cx="97797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9632B80-CD8C-4B18-99B9-53F5F9795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606696"/>
            <a:ext cx="162364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Nennform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82BD797-D763-445D-888E-38701105C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3606696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6217E41-F9F0-4997-8119-55CB92F08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3606696"/>
            <a:ext cx="11521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EBA4985-9228-4B54-B74B-A78247404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3606696"/>
            <a:ext cx="175065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CB78268-D8A1-4CD9-9779-DC53EBCFF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3606696"/>
            <a:ext cx="13498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?????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17C3894-7630-4E51-B1F4-CFF01C6FB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650" y="1087405"/>
            <a:ext cx="603036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Nennform ( __________   __________ )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9397797-98FA-433C-B175-C96E06E67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024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______</a:t>
            </a:r>
            <a:endParaRPr kumimoji="0" lang="de-DE" altLang="de-DE" sz="22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954DED05-1AF8-4E0A-857A-14C1E3ED7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944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______</a:t>
            </a:r>
            <a:endParaRPr kumimoji="0" lang="de-DE" altLang="de-DE" sz="22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8A5AAEE4-32FB-4BE5-9DA4-89E464F1A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774" y="3606696"/>
            <a:ext cx="13149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______</a:t>
            </a:r>
            <a:endParaRPr kumimoji="0" lang="de-DE" altLang="de-DE" sz="22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4BC132B-8BC9-4E45-9226-1B97F551F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2886" y="3606696"/>
            <a:ext cx="201047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__________</a:t>
            </a:r>
            <a:endParaRPr kumimoji="0" lang="de-DE" altLang="de-DE" sz="22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81A38469-1770-4D79-97AA-3DE24A68C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9240" y="3606696"/>
            <a:ext cx="175065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__________</a:t>
            </a:r>
            <a:endParaRPr kumimoji="0" lang="de-DE" altLang="de-DE" sz="22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D5C4C208-5DFA-4E5A-B59F-8CB847F01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ä/e 01 Nennform bestimmen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C2D877A-B4BF-4D90-998F-2C6B35EA2EC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1800" b="1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Bestimme die Wortarten und schreibe die Nennform!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9355C8F8-6B98-4581-A76F-3D17F7CF844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F31EBF-FF55-477E-BC11-4F4587F33665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3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6D773591-B2C7-AC78-DA7E-7A2D4F453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0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40" grpId="0" animBg="1"/>
      <p:bldP spid="19" grpId="0" animBg="1"/>
      <p:bldP spid="21" grpId="0" animBg="1"/>
      <p:bldP spid="24" grpId="0" animBg="1"/>
      <p:bldP spid="26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feld 35">
            <a:extLst>
              <a:ext uri="{FF2B5EF4-FFF2-40B4-BE49-F238E27FC236}">
                <a16:creationId xmlns:a16="http://schemas.microsoft.com/office/drawing/2014/main" id="{9DDEAB9C-5E64-44E3-A46C-2527217FDAE3}"/>
              </a:ext>
            </a:extLst>
          </p:cNvPr>
          <p:cNvSpPr txBox="1"/>
          <p:nvPr/>
        </p:nvSpPr>
        <p:spPr>
          <a:xfrm>
            <a:off x="195250" y="5477099"/>
            <a:ext cx="101798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vielen Wörtern mit </a:t>
            </a:r>
            <a:r>
              <a:rPr lang="de-DE" sz="2200" b="1" i="1" kern="0" dirty="0">
                <a:latin typeface="Trebuchet MS" pitchFamily="34" charset="0"/>
              </a:rPr>
              <a:t>ä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gibt es kein verwandtes Wort mit </a:t>
            </a:r>
            <a:r>
              <a:rPr lang="de-DE" sz="2200" b="1" i="1" kern="0" dirty="0">
                <a:latin typeface="Trebuchet MS" pitchFamily="34" charset="0"/>
              </a:rPr>
              <a:t>a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 hört man aber das </a:t>
            </a:r>
            <a:r>
              <a:rPr lang="de-DE" sz="2200" b="1" i="1" kern="0" dirty="0">
                <a:latin typeface="Trebuchet MS" pitchFamily="34" charset="0"/>
              </a:rPr>
              <a:t>ä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meist deutlich: </a:t>
            </a:r>
            <a:r>
              <a:rPr lang="de-DE" sz="2200" b="1" i="1" kern="0" dirty="0">
                <a:solidFill>
                  <a:srgbClr val="FF0000"/>
                </a:solidFill>
                <a:latin typeface="Trebuchet MS" pitchFamily="34" charset="0"/>
              </a:rPr>
              <a:t>Mädchen, März, Käfer, sägen ...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930AE36-92FC-44F3-95C4-BF73A4632F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2308"/>
          <a:stretch/>
        </p:blipFill>
        <p:spPr>
          <a:xfrm>
            <a:off x="124451" y="1036694"/>
            <a:ext cx="3307254" cy="43895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12655116-ED31-445D-A1C7-FB10EDD3FE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52" r="25841"/>
          <a:stretch/>
        </p:blipFill>
        <p:spPr>
          <a:xfrm>
            <a:off x="3575720" y="1036694"/>
            <a:ext cx="5112568" cy="4389500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3C4ADB8E-A347-42B9-97E7-B8B2DD23B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1159881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BD415DE-D188-4A7F-B53D-5D691E103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1782170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C9E5FA2-4B22-4543-B509-5168A265E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2404459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2547815-0F43-4BFA-BEE6-D156EA593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3026748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8B9E2CD2-FC06-4C9B-BF15-1543F4F74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3649037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880A0A8-CD64-4987-A416-FFAA5175B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4271326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ADF0B99-BCAC-432B-A69A-3ABF9B81A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2304" y="4893617"/>
            <a:ext cx="1530475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</a:t>
            </a:r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2F613227-9FF1-4908-8989-D11C0F549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68" y="1108337"/>
            <a:ext cx="1658256" cy="4322439"/>
          </a:xfrm>
          <a:prstGeom prst="rect">
            <a:avLst/>
          </a:prstGeom>
        </p:spPr>
      </p:pic>
      <p:sp>
        <p:nvSpPr>
          <p:cNvPr id="17" name="Textfeld 36">
            <a:extLst>
              <a:ext uri="{FF2B5EF4-FFF2-40B4-BE49-F238E27FC236}">
                <a16:creationId xmlns:a16="http://schemas.microsoft.com/office/drawing/2014/main" id="{ECDDBA16-A6FA-4773-8A26-2B91E31FB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 	ä/e 01 Regel anwenden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6D9A92-49B4-412C-92CB-A4EAA183A38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Kennzeichne die Auswahl, schreib das Bezugswort und daneben das Wort richtig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!</a:t>
            </a:r>
            <a:endParaRPr kumimoji="0" lang="de-DE" altLang="de-DE" sz="1800" i="0" u="none" strike="noStrike" kern="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A4A6939-64E8-42D3-BEA2-95B666BA29A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9AB12F5-B835-497D-B448-1D3AAF10F60A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4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F9A3D0E-DFDA-5081-931E-C98D0E07DB1C}"/>
              </a:ext>
            </a:extLst>
          </p:cNvPr>
          <p:cNvSpPr txBox="1"/>
          <p:nvPr/>
        </p:nvSpPr>
        <p:spPr>
          <a:xfrm>
            <a:off x="251572" y="3629635"/>
            <a:ext cx="163016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scheumen</a:t>
            </a:r>
            <a:endParaRPr lang="de-DE" dirty="0"/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4AAD949A-3457-FAF2-37EA-E1A4C88BF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feld 51">
            <a:extLst>
              <a:ext uri="{FF2B5EF4-FFF2-40B4-BE49-F238E27FC236}">
                <a16:creationId xmlns:a16="http://schemas.microsoft.com/office/drawing/2014/main" id="{ACEF9C00-1C77-4825-B80F-B471B1C26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76" y="3420411"/>
            <a:ext cx="7557488" cy="28771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Bäume/</a:t>
            </a:r>
            <a:r>
              <a:rPr lang="de-DE" sz="2200" kern="0" dirty="0" err="1">
                <a:latin typeface="Trebuchet MS" pitchFamily="34" charset="0"/>
              </a:rPr>
              <a:t>Beume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Ärmel/Ermel	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latin typeface="Trebuchet MS" pitchFamily="34" charset="0"/>
              </a:rPr>
              <a:t>Leuchte/</a:t>
            </a:r>
            <a:r>
              <a:rPr lang="de-DE" sz="2200" kern="0" dirty="0" err="1">
                <a:latin typeface="Trebuchet MS" pitchFamily="34" charset="0"/>
              </a:rPr>
              <a:t>Läuchte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räumen/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reumen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	</a:t>
            </a:r>
            <a:r>
              <a:rPr lang="de-DE" sz="2200" kern="0" dirty="0">
                <a:latin typeface="Trebuchet MS" pitchFamily="34" charset="0"/>
              </a:rPr>
              <a:t>________________________</a:t>
            </a:r>
          </a:p>
          <a:p>
            <a:pPr marL="171450" indent="-1714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gläubig/</a:t>
            </a:r>
            <a:r>
              <a:rPr lang="de-DE" sz="2200" kern="0" dirty="0" err="1">
                <a:solidFill>
                  <a:srgbClr val="00B050"/>
                </a:solidFill>
                <a:latin typeface="Trebuchet MS" pitchFamily="34" charset="0"/>
              </a:rPr>
              <a:t>gleubig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	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	</a:t>
            </a:r>
            <a:r>
              <a:rPr lang="de-DE" sz="2200" kern="0" dirty="0">
                <a:latin typeface="Trebuchet MS" pitchFamily="34" charset="0"/>
              </a:rPr>
              <a:t>________________________	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07C5181-7C48-42B3-9855-2C908B00D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013353"/>
            <a:ext cx="92801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Man hört oft nicht genau, ob 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äu</a:t>
            </a:r>
            <a:r>
              <a:rPr lang="de-DE" sz="2200" kern="0" dirty="0">
                <a:latin typeface="Trebuchet MS" pitchFamily="34" charset="0"/>
              </a:rPr>
              <a:t> oder </a:t>
            </a:r>
            <a:r>
              <a:rPr lang="de-DE" sz="2200" b="1" i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eu</a:t>
            </a:r>
            <a:r>
              <a:rPr lang="de-DE" sz="2200" kern="0" dirty="0">
                <a:latin typeface="Trebuchet MS" pitchFamily="34" charset="0"/>
              </a:rPr>
              <a:t> zu schreiben ist.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2D9E424-6A1A-4E72-B39F-91C9ACC51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451811"/>
            <a:ext cx="11677128" cy="11228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Um sicherzugehen, kann man die _______________ des Wortes bilden,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oder ein ___________________ suchen. Wird man fündig, schreibt man ___ bzw. _____!</a:t>
            </a:r>
          </a:p>
        </p:txBody>
      </p:sp>
      <p:sp>
        <p:nvSpPr>
          <p:cNvPr id="49" name="Foliennummernplatzhalter 2">
            <a:extLst>
              <a:ext uri="{FF2B5EF4-FFF2-40B4-BE49-F238E27FC236}">
                <a16:creationId xmlns:a16="http://schemas.microsoft.com/office/drawing/2014/main" id="{0A573BD2-BF5A-4819-BDE6-0DCC3CD3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13" y="168458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B14EAC0-BEE5-44FD-AB20-7FF5CBCAFA90}"/>
              </a:ext>
            </a:extLst>
          </p:cNvPr>
          <p:cNvSpPr txBox="1"/>
          <p:nvPr/>
        </p:nvSpPr>
        <p:spPr>
          <a:xfrm>
            <a:off x="4058138" y="2632138"/>
            <a:ext cx="276113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Grundform</a:t>
            </a:r>
          </a:p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verwandtes Wort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F00BDD1D-7578-4974-B7F2-9F143BB76510}"/>
              </a:ext>
            </a:extLst>
          </p:cNvPr>
          <p:cNvSpPr txBox="1"/>
          <p:nvPr/>
        </p:nvSpPr>
        <p:spPr>
          <a:xfrm>
            <a:off x="8102418" y="3102933"/>
            <a:ext cx="27611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Also schreibe ich: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1A3E6BE-D8F5-4924-AD02-60BD41E705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09" r="7645"/>
          <a:stretch/>
        </p:blipFill>
        <p:spPr>
          <a:xfrm>
            <a:off x="8168764" y="3406222"/>
            <a:ext cx="3283226" cy="2975106"/>
          </a:xfrm>
          <a:prstGeom prst="rect">
            <a:avLst/>
          </a:prstGeom>
        </p:spPr>
      </p:pic>
      <p:sp>
        <p:nvSpPr>
          <p:cNvPr id="10" name="Textfeld 36">
            <a:extLst>
              <a:ext uri="{FF2B5EF4-FFF2-40B4-BE49-F238E27FC236}">
                <a16:creationId xmlns:a16="http://schemas.microsoft.com/office/drawing/2014/main" id="{91339977-34FD-4435-AA78-DB6D581D7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ä/e 01 Wiederholung	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3C42C27-095B-4EE5-B550-2BCCAD899BD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in der richtigen</a:t>
            </a: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Reihenfolge auf die Lücken!</a:t>
            </a:r>
            <a:endParaRPr kumimoji="0" lang="de-DE" altLang="de-DE" sz="1800" i="0" u="none" strike="noStrike" kern="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5AF927A-32B1-463A-95DB-C24190603A1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117C593-713E-486C-85E3-F5742D8D4976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5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798C2E2-2557-A537-2F33-029442C16F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6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>
            <a:extLst>
              <a:ext uri="{FF2B5EF4-FFF2-40B4-BE49-F238E27FC236}">
                <a16:creationId xmlns:a16="http://schemas.microsoft.com/office/drawing/2014/main" id="{AD244EBC-F836-4C73-BE01-AD2ECEE0B9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78" t="15375"/>
          <a:stretch/>
        </p:blipFill>
        <p:spPr>
          <a:xfrm rot="486762">
            <a:off x="769509" y="1169488"/>
            <a:ext cx="4018725" cy="2894300"/>
          </a:xfrm>
          <a:prstGeom prst="rect">
            <a:avLst/>
          </a:prstGeom>
        </p:spPr>
      </p:pic>
      <p:pic>
        <p:nvPicPr>
          <p:cNvPr id="47" name="Grafik 46" descr="Männchen mit Ausrufezeichen.png">
            <a:extLst>
              <a:ext uri="{FF2B5EF4-FFF2-40B4-BE49-F238E27FC236}">
                <a16:creationId xmlns:a16="http://schemas.microsoft.com/office/drawing/2014/main" id="{37289F30-AC8D-477B-991E-B4F062806CD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44472" y="3987691"/>
            <a:ext cx="1512168" cy="2274943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6C6293CA-4527-4512-A993-7EE1D47E6A16}"/>
              </a:ext>
            </a:extLst>
          </p:cNvPr>
          <p:cNvSpPr txBox="1"/>
          <p:nvPr/>
        </p:nvSpPr>
        <p:spPr>
          <a:xfrm>
            <a:off x="6336535" y="1330906"/>
            <a:ext cx="44590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Tolles Angebot!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04A597B4-7572-430A-AD9D-72A008532DE7}"/>
              </a:ext>
            </a:extLst>
          </p:cNvPr>
          <p:cNvSpPr/>
          <p:nvPr/>
        </p:nvSpPr>
        <p:spPr>
          <a:xfrm>
            <a:off x="2975502" y="2611034"/>
            <a:ext cx="43204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8315AFAF-3DCB-48F9-9451-EDCE1F125108}"/>
              </a:ext>
            </a:extLst>
          </p:cNvPr>
          <p:cNvSpPr/>
          <p:nvPr/>
        </p:nvSpPr>
        <p:spPr>
          <a:xfrm>
            <a:off x="1607350" y="2136937"/>
            <a:ext cx="43204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97A276C-437A-4F1C-B5E0-B679FD1063E7}"/>
              </a:ext>
            </a:extLst>
          </p:cNvPr>
          <p:cNvSpPr txBox="1"/>
          <p:nvPr/>
        </p:nvSpPr>
        <p:spPr>
          <a:xfrm>
            <a:off x="1594227" y="3029512"/>
            <a:ext cx="21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 Rounded MT Bold" panose="020F0704030504030204" pitchFamily="34" charset="0"/>
              </a:rPr>
              <a:t>Kilo nur 4,99 Euro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551D70D-8A0A-4B7D-B0E7-A3A2B9ECC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2482" y="4193876"/>
            <a:ext cx="7250703" cy="20615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die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nicht kann unterscheiden,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sollte auch „</a:t>
            </a:r>
            <a:r>
              <a:rPr lang="de-DE" sz="2200" b="1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Erdbären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strikt vermeiden,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denn nur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kann man essen.</a:t>
            </a:r>
          </a:p>
          <a:p>
            <a:pPr lvl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Von 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wird man leicht gefressen.</a:t>
            </a:r>
          </a:p>
        </p:txBody>
      </p:sp>
      <p:sp>
        <p:nvSpPr>
          <p:cNvPr id="67" name="Sprechblase: rechteckig mit abgerundeten Ecken 66">
            <a:extLst>
              <a:ext uri="{FF2B5EF4-FFF2-40B4-BE49-F238E27FC236}">
                <a16:creationId xmlns:a16="http://schemas.microsoft.com/office/drawing/2014/main" id="{59862F91-2E8C-4F9F-A613-8CD72A9B0B6B}"/>
              </a:ext>
            </a:extLst>
          </p:cNvPr>
          <p:cNvSpPr/>
          <p:nvPr/>
        </p:nvSpPr>
        <p:spPr>
          <a:xfrm>
            <a:off x="7219654" y="1289617"/>
            <a:ext cx="2692770" cy="513467"/>
          </a:xfrm>
          <a:prstGeom prst="wedgeRoundRectCallout">
            <a:avLst>
              <a:gd name="adj1" fmla="val 70826"/>
              <a:gd name="adj2" fmla="val 53043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Sprechblase: rechteckig mit abgerundeten Ecken 67">
            <a:extLst>
              <a:ext uri="{FF2B5EF4-FFF2-40B4-BE49-F238E27FC236}">
                <a16:creationId xmlns:a16="http://schemas.microsoft.com/office/drawing/2014/main" id="{D2D56517-22BC-42E6-991D-C59A8E400BED}"/>
              </a:ext>
            </a:extLst>
          </p:cNvPr>
          <p:cNvSpPr/>
          <p:nvPr/>
        </p:nvSpPr>
        <p:spPr>
          <a:xfrm>
            <a:off x="2039399" y="4149080"/>
            <a:ext cx="7513786" cy="2193391"/>
          </a:xfrm>
          <a:prstGeom prst="wedgeRoundRectCallout">
            <a:avLst>
              <a:gd name="adj1" fmla="val 61865"/>
              <a:gd name="adj2" fmla="val -3458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B9559639-DC4F-49F0-8B9B-9A90A6EB67E6}"/>
              </a:ext>
            </a:extLst>
          </p:cNvPr>
          <p:cNvSpPr/>
          <p:nvPr/>
        </p:nvSpPr>
        <p:spPr>
          <a:xfrm>
            <a:off x="3287688" y="4273289"/>
            <a:ext cx="1395921" cy="4457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>
              <a:solidFill>
                <a:schemeClr val="tx1"/>
              </a:solidFill>
            </a:endParaRP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A10872A1-E54B-493E-8502-B073BA067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ä/e 01 i-Tüpfelchen für Spitzenkönner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01624EF-67AB-401C-9EB5-C9ACA6CC2BB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Kennzeichne die Fehler im Angebot und fülle die Lücken!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86D6010-6B68-4ED0-8E6D-952F94E7816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0225AD-8533-4CF7-8FEC-1DFEEA075C2B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e\ä oder e 01 Grundlage - Arbeitsblätter.pptx - Seite 6</a:t>
            </a:r>
          </a:p>
        </p:txBody>
      </p:sp>
      <p:pic>
        <p:nvPicPr>
          <p:cNvPr id="3" name="Grafik 2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3FA1D7B5-23FF-4EB0-41CD-02569FA4DE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" y="6381327"/>
            <a:ext cx="984034" cy="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0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599</Words>
  <Application>Microsoft Office PowerPoint</Application>
  <PresentationFormat>Breitbild</PresentationFormat>
  <Paragraphs>84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7" baseType="lpstr">
      <vt:lpstr>Arial</vt:lpstr>
      <vt:lpstr>Arial Rounded MT Bold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ä oder e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2232</cp:revision>
  <cp:lastPrinted>2024-04-24T12:19:34Z</cp:lastPrinted>
  <dcterms:created xsi:type="dcterms:W3CDTF">2012-08-26T07:44:46Z</dcterms:created>
  <dcterms:modified xsi:type="dcterms:W3CDTF">2024-05-26T14:39:52Z</dcterms:modified>
</cp:coreProperties>
</file>