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291" autoAdjust="0"/>
  </p:normalViewPr>
  <p:slideViewPr>
    <p:cSldViewPr>
      <p:cViewPr varScale="1">
        <p:scale>
          <a:sx n="72" d="100"/>
          <a:sy n="72" d="100"/>
        </p:scale>
        <p:origin x="82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84E9362-2ED9-4C32-8EAE-3EC31F9488B8}"/>
    <pc:docChg chg="custSel delSld modSld">
      <pc:chgData name="Siegbert Rudolph" userId="2af4d44886c067cc" providerId="LiveId" clId="{A84E9362-2ED9-4C32-8EAE-3EC31F9488B8}" dt="2021-08-30T11:47:14.618" v="7" actId="1076"/>
      <pc:docMkLst>
        <pc:docMk/>
      </pc:docMkLst>
      <pc:sldChg chg="addSp modSp mod">
        <pc:chgData name="Siegbert Rudolph" userId="2af4d44886c067cc" providerId="LiveId" clId="{A84E9362-2ED9-4C32-8EAE-3EC31F9488B8}" dt="2021-08-30T11:47:14.618" v="7" actId="1076"/>
        <pc:sldMkLst>
          <pc:docMk/>
          <pc:sldMk cId="243051450" sldId="637"/>
        </pc:sldMkLst>
        <pc:spChg chg="mod">
          <ac:chgData name="Siegbert Rudolph" userId="2af4d44886c067cc" providerId="LiveId" clId="{A84E9362-2ED9-4C32-8EAE-3EC31F9488B8}" dt="2021-08-30T11:47:14.618" v="7" actId="1076"/>
          <ac:spMkLst>
            <pc:docMk/>
            <pc:sldMk cId="243051450" sldId="637"/>
            <ac:spMk id="2" creationId="{3AC7B00F-24F4-4C87-8E29-7FBC9A1F651D}"/>
          </ac:spMkLst>
        </pc:spChg>
        <pc:spChg chg="add mod">
          <ac:chgData name="Siegbert Rudolph" userId="2af4d44886c067cc" providerId="LiveId" clId="{A84E9362-2ED9-4C32-8EAE-3EC31F9488B8}" dt="2021-08-30T11:45:08.576" v="2"/>
          <ac:spMkLst>
            <pc:docMk/>
            <pc:sldMk cId="243051450" sldId="637"/>
            <ac:spMk id="6" creationId="{F306E78A-B650-4408-852A-E2779DA0A778}"/>
          </ac:spMkLst>
        </pc:spChg>
      </pc:sldChg>
      <pc:sldChg chg="del">
        <pc:chgData name="Siegbert Rudolph" userId="2af4d44886c067cc" providerId="LiveId" clId="{A84E9362-2ED9-4C32-8EAE-3EC31F9488B8}" dt="2021-08-30T11:45:04.093" v="0" actId="47"/>
        <pc:sldMkLst>
          <pc:docMk/>
          <pc:sldMk cId="0" sldId="696"/>
        </pc:sldMkLst>
      </pc:sldChg>
      <pc:sldChg chg="del">
        <pc:chgData name="Siegbert Rudolph" userId="2af4d44886c067cc" providerId="LiveId" clId="{A84E9362-2ED9-4C32-8EAE-3EC31F9488B8}" dt="2021-08-30T11:45:06.467" v="1" actId="47"/>
        <pc:sldMkLst>
          <pc:docMk/>
          <pc:sldMk cId="2875704939" sldId="8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das/das 04 Für Spitzenkönner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</a:t>
            </a:r>
            <a:r>
              <a:rPr lang="de-DE" sz="1800" dirty="0">
                <a:latin typeface="Trebuchet MS" panose="020B0603020202020204" pitchFamily="34" charset="0"/>
              </a:rPr>
              <a:t>das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>
                <a:latin typeface="Trebuchet MS" panose="020B0603020202020204" pitchFamily="34" charset="0"/>
              </a:rPr>
              <a:t>dass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ein!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6612178-7B09-41C1-AC56-4E1840D94133}"/>
              </a:ext>
            </a:extLst>
          </p:cNvPr>
          <p:cNvSpPr/>
          <p:nvPr/>
        </p:nvSpPr>
        <p:spPr>
          <a:xfrm>
            <a:off x="395536" y="1220554"/>
            <a:ext cx="8580784" cy="4921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 schauen  uns ______ größte  Schiff  an, ______ im  Hafen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liegt.  Auf  einem  Plakat  steht, ______  man ______ Schiff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besichtigen  kann.  Aber ______ ist  heute  nicht  mehr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möglich. ______   ______ so  ist,  ärgert  uns.  ______ hätten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 vorher  prüfen  sollen.  Wir  wussten  nicht, ______  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Besichtigungen  nur  vormittags  möglich  sind.  Jetzt 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müssen  wir  sehen, ______  wir  morgen  früher  kommen.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 nehmen  wir  uns  fest  vor.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06E78A-B650-4408-852A-E2779DA0A77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AC7B00F-24F4-4C87-8E29-7FBC9A1F651D}"/>
              </a:ext>
            </a:extLst>
          </p:cNvPr>
          <p:cNvSpPr txBox="1"/>
          <p:nvPr/>
        </p:nvSpPr>
        <p:spPr>
          <a:xfrm>
            <a:off x="190500" y="6724134"/>
            <a:ext cx="514275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Übungen\Rechtschreibförderung\Das oder dass\das oder dass 04 Für Spitzenkönner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131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2214</cp:revision>
  <cp:lastPrinted>2021-08-10T15:00:49Z</cp:lastPrinted>
  <dcterms:created xsi:type="dcterms:W3CDTF">2012-08-26T07:44:46Z</dcterms:created>
  <dcterms:modified xsi:type="dcterms:W3CDTF">2021-08-30T11:47:14Z</dcterms:modified>
</cp:coreProperties>
</file>