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637" r:id="rId8"/>
    <p:sldId id="807" r:id="rId9"/>
    <p:sldId id="804" r:id="rId10"/>
    <p:sldId id="809" r:id="rId11"/>
    <p:sldId id="810" r:id="rId12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80DFBD-4012-4DDB-82FD-CDAD057BE105}" v="1" dt="2024-04-24T12:28:26.9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11" autoAdjust="0"/>
    <p:restoredTop sz="94692" autoAdjust="0"/>
  </p:normalViewPr>
  <p:slideViewPr>
    <p:cSldViewPr>
      <p:cViewPr varScale="1">
        <p:scale>
          <a:sx n="106" d="100"/>
          <a:sy n="106" d="100"/>
        </p:scale>
        <p:origin x="46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B2EF8F6-0BC9-488B-AB20-2DDD09955EAE}"/>
    <pc:docChg chg="custSel delSld modSld">
      <pc:chgData name="Siegbert Rudolph" userId="2af4d44886c067cc" providerId="LiveId" clId="{3B2EF8F6-0BC9-488B-AB20-2DDD09955EAE}" dt="2021-08-30T11:47:08.127" v="35" actId="1076"/>
      <pc:docMkLst>
        <pc:docMk/>
      </pc:docMkLst>
      <pc:sldChg chg="addSp modSp mod">
        <pc:chgData name="Siegbert Rudolph" userId="2af4d44886c067cc" providerId="LiveId" clId="{3B2EF8F6-0BC9-488B-AB20-2DDD09955EAE}" dt="2021-08-30T11:47:08.111" v="15" actId="1076"/>
        <pc:sldMkLst>
          <pc:docMk/>
          <pc:sldMk cId="243051450" sldId="637"/>
        </pc:sldMkLst>
        <pc:spChg chg="mod">
          <ac:chgData name="Siegbert Rudolph" userId="2af4d44886c067cc" providerId="LiveId" clId="{3B2EF8F6-0BC9-488B-AB20-2DDD09955EAE}" dt="2021-08-30T11:47:08.111" v="15" actId="1076"/>
          <ac:spMkLst>
            <pc:docMk/>
            <pc:sldMk cId="243051450" sldId="637"/>
            <ac:spMk id="2" creationId="{7B88F57E-1077-4B3A-B478-4748D99D402D}"/>
          </ac:spMkLst>
        </pc:spChg>
        <pc:spChg chg="add mod">
          <ac:chgData name="Siegbert Rudolph" userId="2af4d44886c067cc" providerId="LiveId" clId="{3B2EF8F6-0BC9-488B-AB20-2DDD09955EAE}" dt="2021-08-30T11:43:54.267" v="6"/>
          <ac:spMkLst>
            <pc:docMk/>
            <pc:sldMk cId="243051450" sldId="637"/>
            <ac:spMk id="8" creationId="{E3294A7C-52F0-4409-8559-4C35FD2FAD59}"/>
          </ac:spMkLst>
        </pc:spChg>
      </pc:sldChg>
      <pc:sldChg chg="del">
        <pc:chgData name="Siegbert Rudolph" userId="2af4d44886c067cc" providerId="LiveId" clId="{3B2EF8F6-0BC9-488B-AB20-2DDD09955EAE}" dt="2021-08-30T11:43:42.234" v="0" actId="47"/>
        <pc:sldMkLst>
          <pc:docMk/>
          <pc:sldMk cId="0" sldId="696"/>
        </pc:sldMkLst>
      </pc:sldChg>
      <pc:sldChg chg="del">
        <pc:chgData name="Siegbert Rudolph" userId="2af4d44886c067cc" providerId="LiveId" clId="{3B2EF8F6-0BC9-488B-AB20-2DDD09955EAE}" dt="2021-08-30T11:43:44.046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3B2EF8F6-0BC9-488B-AB20-2DDD09955EAE}" dt="2021-08-30T11:43:45.296" v="2" actId="47"/>
        <pc:sldMkLst>
          <pc:docMk/>
          <pc:sldMk cId="3513002487" sldId="803"/>
        </pc:sldMkLst>
      </pc:sldChg>
      <pc:sldChg chg="addSp modSp mod">
        <pc:chgData name="Siegbert Rudolph" userId="2af4d44886c067cc" providerId="LiveId" clId="{3B2EF8F6-0BC9-488B-AB20-2DDD09955EAE}" dt="2021-08-30T11:47:08.111" v="25" actId="1076"/>
        <pc:sldMkLst>
          <pc:docMk/>
          <pc:sldMk cId="3427475534" sldId="804"/>
        </pc:sldMkLst>
        <pc:spChg chg="mod">
          <ac:chgData name="Siegbert Rudolph" userId="2af4d44886c067cc" providerId="LiveId" clId="{3B2EF8F6-0BC9-488B-AB20-2DDD09955EAE}" dt="2021-08-30T11:47:08.111" v="25" actId="1076"/>
          <ac:spMkLst>
            <pc:docMk/>
            <pc:sldMk cId="3427475534" sldId="804"/>
            <ac:spMk id="2" creationId="{5022865A-27CE-4C10-811A-5AAD36EF0488}"/>
          </ac:spMkLst>
        </pc:spChg>
        <pc:spChg chg="add mod">
          <ac:chgData name="Siegbert Rudolph" userId="2af4d44886c067cc" providerId="LiveId" clId="{3B2EF8F6-0BC9-488B-AB20-2DDD09955EAE}" dt="2021-08-30T11:43:59.063" v="8"/>
          <ac:spMkLst>
            <pc:docMk/>
            <pc:sldMk cId="3427475534" sldId="804"/>
            <ac:spMk id="6" creationId="{291947F5-B3BB-4AA0-A2BA-2A325A38FC97}"/>
          </ac:spMkLst>
        </pc:spChg>
      </pc:sldChg>
      <pc:sldChg chg="del">
        <pc:chgData name="Siegbert Rudolph" userId="2af4d44886c067cc" providerId="LiveId" clId="{3B2EF8F6-0BC9-488B-AB20-2DDD09955EAE}" dt="2021-08-30T11:43:47.874" v="4" actId="47"/>
        <pc:sldMkLst>
          <pc:docMk/>
          <pc:sldMk cId="3862910051" sldId="805"/>
        </pc:sldMkLst>
      </pc:sldChg>
      <pc:sldChg chg="del">
        <pc:chgData name="Siegbert Rudolph" userId="2af4d44886c067cc" providerId="LiveId" clId="{3B2EF8F6-0BC9-488B-AB20-2DDD09955EAE}" dt="2021-08-30T11:43:49.764" v="5" actId="47"/>
        <pc:sldMkLst>
          <pc:docMk/>
          <pc:sldMk cId="1934495466" sldId="806"/>
        </pc:sldMkLst>
      </pc:sldChg>
      <pc:sldChg chg="addSp modSp mod">
        <pc:chgData name="Siegbert Rudolph" userId="2af4d44886c067cc" providerId="LiveId" clId="{3B2EF8F6-0BC9-488B-AB20-2DDD09955EAE}" dt="2021-08-30T11:47:08.111" v="20" actId="1076"/>
        <pc:sldMkLst>
          <pc:docMk/>
          <pc:sldMk cId="2124968034" sldId="807"/>
        </pc:sldMkLst>
        <pc:spChg chg="mod">
          <ac:chgData name="Siegbert Rudolph" userId="2af4d44886c067cc" providerId="LiveId" clId="{3B2EF8F6-0BC9-488B-AB20-2DDD09955EAE}" dt="2021-08-30T11:47:08.111" v="20" actId="1076"/>
          <ac:spMkLst>
            <pc:docMk/>
            <pc:sldMk cId="2124968034" sldId="807"/>
            <ac:spMk id="2" creationId="{3AFE5E19-72C4-41BF-B7BF-C46652FDBB06}"/>
          </ac:spMkLst>
        </pc:spChg>
        <pc:spChg chg="add mod">
          <ac:chgData name="Siegbert Rudolph" userId="2af4d44886c067cc" providerId="LiveId" clId="{3B2EF8F6-0BC9-488B-AB20-2DDD09955EAE}" dt="2021-08-30T11:43:56.751" v="7"/>
          <ac:spMkLst>
            <pc:docMk/>
            <pc:sldMk cId="2124968034" sldId="807"/>
            <ac:spMk id="6" creationId="{1B2F0399-7A87-427E-895D-E18BA1AA486A}"/>
          </ac:spMkLst>
        </pc:spChg>
      </pc:sldChg>
      <pc:sldChg chg="del">
        <pc:chgData name="Siegbert Rudolph" userId="2af4d44886c067cc" providerId="LiveId" clId="{3B2EF8F6-0BC9-488B-AB20-2DDD09955EAE}" dt="2021-08-30T11:43:46.561" v="3" actId="47"/>
        <pc:sldMkLst>
          <pc:docMk/>
          <pc:sldMk cId="2934094338" sldId="808"/>
        </pc:sldMkLst>
      </pc:sldChg>
      <pc:sldChg chg="addSp modSp mod">
        <pc:chgData name="Siegbert Rudolph" userId="2af4d44886c067cc" providerId="LiveId" clId="{3B2EF8F6-0BC9-488B-AB20-2DDD09955EAE}" dt="2021-08-30T11:47:08.111" v="30" actId="1076"/>
        <pc:sldMkLst>
          <pc:docMk/>
          <pc:sldMk cId="4289265272" sldId="809"/>
        </pc:sldMkLst>
        <pc:spChg chg="mod">
          <ac:chgData name="Siegbert Rudolph" userId="2af4d44886c067cc" providerId="LiveId" clId="{3B2EF8F6-0BC9-488B-AB20-2DDD09955EAE}" dt="2021-08-30T11:47:08.111" v="30" actId="1076"/>
          <ac:spMkLst>
            <pc:docMk/>
            <pc:sldMk cId="4289265272" sldId="809"/>
            <ac:spMk id="2" creationId="{482EB231-1C2B-44EA-AE5F-3C68BFEDB4F4}"/>
          </ac:spMkLst>
        </pc:spChg>
        <pc:spChg chg="add mod">
          <ac:chgData name="Siegbert Rudolph" userId="2af4d44886c067cc" providerId="LiveId" clId="{3B2EF8F6-0BC9-488B-AB20-2DDD09955EAE}" dt="2021-08-30T11:44:02.297" v="9"/>
          <ac:spMkLst>
            <pc:docMk/>
            <pc:sldMk cId="4289265272" sldId="809"/>
            <ac:spMk id="6" creationId="{1626EE9A-E476-4AE2-BBDD-1DE17A14E881}"/>
          </ac:spMkLst>
        </pc:spChg>
      </pc:sldChg>
      <pc:sldChg chg="addSp modSp mod">
        <pc:chgData name="Siegbert Rudolph" userId="2af4d44886c067cc" providerId="LiveId" clId="{3B2EF8F6-0BC9-488B-AB20-2DDD09955EAE}" dt="2021-08-30T11:47:08.127" v="35" actId="1076"/>
        <pc:sldMkLst>
          <pc:docMk/>
          <pc:sldMk cId="1435416837" sldId="810"/>
        </pc:sldMkLst>
        <pc:spChg chg="mod">
          <ac:chgData name="Siegbert Rudolph" userId="2af4d44886c067cc" providerId="LiveId" clId="{3B2EF8F6-0BC9-488B-AB20-2DDD09955EAE}" dt="2021-08-30T11:47:08.127" v="35" actId="1076"/>
          <ac:spMkLst>
            <pc:docMk/>
            <pc:sldMk cId="1435416837" sldId="810"/>
            <ac:spMk id="2" creationId="{64A84B19-D484-42B7-AE16-9996C41CCD58}"/>
          </ac:spMkLst>
        </pc:spChg>
        <pc:spChg chg="add mod">
          <ac:chgData name="Siegbert Rudolph" userId="2af4d44886c067cc" providerId="LiveId" clId="{3B2EF8F6-0BC9-488B-AB20-2DDD09955EAE}" dt="2021-08-30T11:44:05.202" v="10"/>
          <ac:spMkLst>
            <pc:docMk/>
            <pc:sldMk cId="1435416837" sldId="810"/>
            <ac:spMk id="6" creationId="{7B0B5B13-1F22-4FB0-A5E0-8B1D972A1097}"/>
          </ac:spMkLst>
        </pc:spChg>
      </pc:sldChg>
    </pc:docChg>
  </pc:docChgLst>
  <pc:docChgLst>
    <pc:chgData name="Siegbert Rudolph" userId="2af4d44886c067cc" providerId="LiveId" clId="{1180DFBD-4012-4DDB-82FD-CDAD057BE105}"/>
    <pc:docChg chg="modNotesMaster">
      <pc:chgData name="Siegbert Rudolph" userId="2af4d44886c067cc" providerId="LiveId" clId="{1180DFBD-4012-4DDB-82FD-CDAD057BE105}" dt="2024-04-24T12:28:26.941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das/dass 02 Fachbegriffe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Ordne zu! Hebe die richtigen Fachbegriffe hervor!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2F985A1-D54F-459F-A0D1-BD76DFE4D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76" y="3978930"/>
            <a:ext cx="1013329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prstClr val="black"/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Nur Nomen haben ihn:			</a:t>
            </a:r>
            <a:r>
              <a:rPr lang="de-DE" altLang="de-DE" sz="2000" dirty="0">
                <a:latin typeface="Trebuchet MS" pitchFamily="34" charset="0"/>
              </a:rPr>
              <a:t>Konjunktion   Pronomen   Artikel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2000" b="1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Verbindet Wörter, Satzteile, Sätze:	</a:t>
            </a:r>
            <a:r>
              <a:rPr lang="de-DE" altLang="de-DE" sz="2000" dirty="0">
                <a:latin typeface="Trebuchet MS" pitchFamily="34" charset="0"/>
              </a:rPr>
              <a:t>Artikel   Konjunktion   Pronomen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2000" dirty="0"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Steht für eine andere Textstelle:	</a:t>
            </a:r>
            <a:r>
              <a:rPr lang="de-DE" altLang="de-DE" sz="2000" dirty="0">
                <a:latin typeface="Trebuchet MS" pitchFamily="34" charset="0"/>
              </a:rPr>
              <a:t>Artikel   Pronomen   Konjunktion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6986BD3-3467-4F34-914B-906643539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76" y="980728"/>
            <a:ext cx="799288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FF0000"/>
                </a:solidFill>
                <a:latin typeface="Trebuchet MS" pitchFamily="34" charset="0"/>
              </a:rPr>
              <a:t>Lateinisch</a:t>
            </a:r>
            <a:r>
              <a:rPr lang="de-DE" altLang="de-DE" sz="2000" dirty="0">
                <a:solidFill>
                  <a:srgbClr val="FF0000"/>
                </a:solidFill>
                <a:latin typeface="Trebuchet MS" pitchFamily="34" charset="0"/>
              </a:rPr>
              <a:t>		Deutsch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prstClr val="black"/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	</a:t>
            </a:r>
            <a:r>
              <a:rPr lang="de-DE" altLang="de-DE" sz="20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	</a:t>
            </a:r>
            <a:r>
              <a:rPr lang="de-DE" altLang="de-DE" sz="2000" dirty="0">
                <a:latin typeface="Trebuchet MS" pitchFamily="34" charset="0"/>
              </a:rPr>
              <a:t>Fürwort   Begleiter   Satzverbindung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</a:t>
            </a:r>
            <a:r>
              <a:rPr lang="de-DE" altLang="de-DE" sz="20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	</a:t>
            </a:r>
            <a:r>
              <a:rPr lang="de-DE" altLang="de-DE" sz="2000" dirty="0">
                <a:latin typeface="Trebuchet MS" pitchFamily="34" charset="0"/>
              </a:rPr>
              <a:t>Satzverbindung   Begleiter   Fürwort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Konjunktion	</a:t>
            </a:r>
            <a:r>
              <a:rPr lang="de-DE" altLang="de-DE" sz="20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</a:t>
            </a:r>
            <a:r>
              <a:rPr lang="de-DE" altLang="de-DE" sz="2000" dirty="0">
                <a:latin typeface="Trebuchet MS" pitchFamily="34" charset="0"/>
              </a:rPr>
              <a:t>Fürwort   Satzverbindung   Begleiter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3294A7C-52F0-4409-8559-4C35FD2FAD5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B88F57E-1077-4B3A-B478-4748D99D402D}"/>
              </a:ext>
            </a:extLst>
          </p:cNvPr>
          <p:cNvSpPr txBox="1"/>
          <p:nvPr/>
        </p:nvSpPr>
        <p:spPr>
          <a:xfrm>
            <a:off x="190500" y="6724134"/>
            <a:ext cx="473398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das/dass 02 das oder dass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</a:t>
            </a:r>
            <a:r>
              <a:rPr lang="de-DE" sz="1800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>
                <a:latin typeface="Trebuchet MS" panose="020B0603020202020204" pitchFamily="34" charset="0"/>
              </a:rPr>
              <a:t>dass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 und begründe!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32D06B0-D274-447F-A78D-BFBAD2EC3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008160"/>
            <a:ext cx="6792244" cy="468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Aber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bleibt Emmas Geheimnis.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müsste Emma noch herausfinden.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nicht gesagt,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du aufpassen sollst.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fragt sich, ob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ein Zauberspruch war.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…</a:t>
            </a:r>
            <a:r>
              <a:rPr kumimoji="0" lang="de-DE" altLang="de-DE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habe ich auch getan.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ist froh,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sie eine Freundin hat.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denn schon gesagt,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deine Freundin sein will?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wird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Geheimnis,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so gefährlich ist, nicht verraten.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Instrument,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der Mann spielt, sieht seltsam aus.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Schau her,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ist mein Geheimnis.</a:t>
            </a:r>
          </a:p>
        </p:txBody>
      </p:sp>
      <p:pic>
        <p:nvPicPr>
          <p:cNvPr id="91" name="Grafik 90">
            <a:extLst>
              <a:ext uri="{FF2B5EF4-FFF2-40B4-BE49-F238E27FC236}">
                <a16:creationId xmlns:a16="http://schemas.microsoft.com/office/drawing/2014/main" id="{951CC171-4CF9-42F5-9443-6D1880933C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178"/>
          <a:stretch/>
        </p:blipFill>
        <p:spPr>
          <a:xfrm>
            <a:off x="7175428" y="1008160"/>
            <a:ext cx="4693044" cy="468589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B2F0399-7A87-427E-895D-E18BA1AA486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AFE5E19-72C4-41BF-B7BF-C46652FDBB06}"/>
              </a:ext>
            </a:extLst>
          </p:cNvPr>
          <p:cNvSpPr txBox="1"/>
          <p:nvPr/>
        </p:nvSpPr>
        <p:spPr>
          <a:xfrm>
            <a:off x="190500" y="6724134"/>
            <a:ext cx="473398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12496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BF82A5A5-C74A-4BA0-9E3B-261E41B77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540" y="1017978"/>
            <a:ext cx="5363969" cy="468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wird sie mir büßen, diese Hexe.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blaue Handtuch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soll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blaue Meer darstellen.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kann sich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nicht erklären.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machen wir nicht mehr mit.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hat Emma nicht gewollt.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weiß nicht, wie sie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anstellen soll.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will nicht,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andere Kinder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wissen.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weiß nicht,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Angst hat.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Wissen die nicht,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wir selbst laufen können.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weiß noch, 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weggelaufen bin.</a:t>
            </a:r>
          </a:p>
        </p:txBody>
      </p:sp>
      <p:sp>
        <p:nvSpPr>
          <p:cNvPr id="91" name="Textfeld 36">
            <a:extLst>
              <a:ext uri="{FF2B5EF4-FFF2-40B4-BE49-F238E27FC236}">
                <a16:creationId xmlns:a16="http://schemas.microsoft.com/office/drawing/2014/main" id="{381E2048-7631-4576-ABF3-4BE045C9A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das/dass 02 das oder dass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9C006F05-6774-4783-819E-CB0940BDECD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</a:t>
            </a:r>
            <a:r>
              <a:rPr lang="de-DE" sz="1800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>
                <a:latin typeface="Trebuchet MS" panose="020B0603020202020204" pitchFamily="34" charset="0"/>
              </a:rPr>
              <a:t>dass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 und begründe!</a:t>
            </a:r>
          </a:p>
        </p:txBody>
      </p:sp>
      <p:pic>
        <p:nvPicPr>
          <p:cNvPr id="93" name="Grafik 92">
            <a:extLst>
              <a:ext uri="{FF2B5EF4-FFF2-40B4-BE49-F238E27FC236}">
                <a16:creationId xmlns:a16="http://schemas.microsoft.com/office/drawing/2014/main" id="{4678C68C-DAD2-40B4-8649-4AFA88AB12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178"/>
          <a:stretch/>
        </p:blipFill>
        <p:spPr>
          <a:xfrm>
            <a:off x="7175428" y="1008160"/>
            <a:ext cx="4693044" cy="468589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291947F5-B3BB-4AA0-A2BA-2A325A38FC9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022865A-27CE-4C10-811A-5AAD36EF0488}"/>
              </a:ext>
            </a:extLst>
          </p:cNvPr>
          <p:cNvSpPr txBox="1"/>
          <p:nvPr/>
        </p:nvSpPr>
        <p:spPr>
          <a:xfrm>
            <a:off x="190500" y="6724134"/>
            <a:ext cx="473398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42747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feld 36">
            <a:extLst>
              <a:ext uri="{FF2B5EF4-FFF2-40B4-BE49-F238E27FC236}">
                <a16:creationId xmlns:a16="http://schemas.microsoft.com/office/drawing/2014/main" id="{381E2048-7631-4576-ABF3-4BE045C9A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das/dass 02 das oder dass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9C006F05-6774-4783-819E-CB0940BDECD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</a:t>
            </a:r>
            <a:r>
              <a:rPr lang="de-DE" sz="1800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>
                <a:latin typeface="Trebuchet MS" panose="020B0603020202020204" pitchFamily="34" charset="0"/>
              </a:rPr>
              <a:t>dass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 und begründe mit </a:t>
            </a:r>
            <a:r>
              <a:rPr lang="de-DE" sz="1800" dirty="0">
                <a:latin typeface="Trebuchet MS" panose="020B0603020202020204" pitchFamily="34" charset="0"/>
              </a:rPr>
              <a:t>dieses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>
                <a:latin typeface="Trebuchet MS" panose="020B0603020202020204" pitchFamily="34" charset="0"/>
              </a:rPr>
              <a:t>welches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pic>
        <p:nvPicPr>
          <p:cNvPr id="93" name="Grafik 92">
            <a:extLst>
              <a:ext uri="{FF2B5EF4-FFF2-40B4-BE49-F238E27FC236}">
                <a16:creationId xmlns:a16="http://schemas.microsoft.com/office/drawing/2014/main" id="{1A2EBA36-3D71-4443-8467-5CF9773019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178"/>
          <a:stretch/>
        </p:blipFill>
        <p:spPr>
          <a:xfrm>
            <a:off x="7175428" y="1008160"/>
            <a:ext cx="4693044" cy="4685898"/>
          </a:xfrm>
          <a:prstGeom prst="rect">
            <a:avLst/>
          </a:prstGeom>
        </p:spPr>
      </p:pic>
      <p:sp>
        <p:nvSpPr>
          <p:cNvPr id="94" name="Textfeld 93">
            <a:extLst>
              <a:ext uri="{FF2B5EF4-FFF2-40B4-BE49-F238E27FC236}">
                <a16:creationId xmlns:a16="http://schemas.microsoft.com/office/drawing/2014/main" id="{BE6AEC2B-DAC0-49BC-B748-C8E0DF6E1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12" y="1065357"/>
            <a:ext cx="487345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Aber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bleibt Emmas Geheimnis.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müsste Emma noch herausfinden.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nicht gesagt,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du aufpassen sollst.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  …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auch getan.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fragt sich, ob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ein Zauberspruch war.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ist froh,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sie eine Freundin hat.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Habe ich denn schon gesagt,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deine Freundin sein will.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wird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Geheimnis,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     …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</a:t>
            </a:r>
            <a:r>
              <a:rPr kumimoji="0" lang="de-DE" altLang="de-DE" sz="16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so gefährlich ist, nicht verraten.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  …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Instrument,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     …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</a:t>
            </a:r>
            <a:r>
              <a:rPr kumimoji="0" lang="de-DE" altLang="de-DE" sz="16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der Mann spielt, sieht seltsam aus.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Schau her,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ist mein Geheimnis.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626EE9A-E476-4AE2-BBDD-1DE17A14E88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82EB231-1C2B-44EA-AE5F-3C68BFEDB4F4}"/>
              </a:ext>
            </a:extLst>
          </p:cNvPr>
          <p:cNvSpPr txBox="1"/>
          <p:nvPr/>
        </p:nvSpPr>
        <p:spPr>
          <a:xfrm>
            <a:off x="190500" y="6724134"/>
            <a:ext cx="473398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428926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feld 36">
            <a:extLst>
              <a:ext uri="{FF2B5EF4-FFF2-40B4-BE49-F238E27FC236}">
                <a16:creationId xmlns:a16="http://schemas.microsoft.com/office/drawing/2014/main" id="{381E2048-7631-4576-ABF3-4BE045C9A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das/dass 02 das oder dass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9C006F05-6774-4783-819E-CB0940BDECD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</a:t>
            </a:r>
            <a:r>
              <a:rPr lang="de-DE" sz="1800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>
                <a:latin typeface="Trebuchet MS" panose="020B0603020202020204" pitchFamily="34" charset="0"/>
              </a:rPr>
              <a:t>dass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 und begründe mit </a:t>
            </a:r>
            <a:r>
              <a:rPr lang="de-DE" dirty="0">
                <a:latin typeface="Trebuchet MS" panose="020B0603020202020204" pitchFamily="34" charset="0"/>
              </a:rPr>
              <a:t>dieses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dirty="0">
                <a:latin typeface="Trebuchet MS" panose="020B0603020202020204" pitchFamily="34" charset="0"/>
              </a:rPr>
              <a:t>welches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pic>
        <p:nvPicPr>
          <p:cNvPr id="93" name="Grafik 92">
            <a:extLst>
              <a:ext uri="{FF2B5EF4-FFF2-40B4-BE49-F238E27FC236}">
                <a16:creationId xmlns:a16="http://schemas.microsoft.com/office/drawing/2014/main" id="{8E5244A2-6980-4024-9C1C-32AFE1E1EF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178"/>
          <a:stretch/>
        </p:blipFill>
        <p:spPr>
          <a:xfrm>
            <a:off x="7175428" y="1008160"/>
            <a:ext cx="4693044" cy="4685898"/>
          </a:xfrm>
          <a:prstGeom prst="rect">
            <a:avLst/>
          </a:prstGeom>
        </p:spPr>
      </p:pic>
      <p:sp>
        <p:nvSpPr>
          <p:cNvPr id="94" name="Textfeld 93">
            <a:extLst>
              <a:ext uri="{FF2B5EF4-FFF2-40B4-BE49-F238E27FC236}">
                <a16:creationId xmlns:a16="http://schemas.microsoft.com/office/drawing/2014/main" id="{BAB11489-126D-42D5-8127-B8F1AE052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12" y="1065357"/>
            <a:ext cx="480933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wird sie mir büßen, diese Hexe.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blaue Handtuch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soll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Meer darstellen.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kann sich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nicht erklären.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machen wir nicht mehr mit.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hat Emma nicht gewollt.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weiß nicht, wie sie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anstellen soll.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Emma will nicht,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andere Kinder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   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wissen.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Lisa weiß nicht,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</a:t>
            </a:r>
            <a:r>
              <a:rPr kumimoji="0" lang="de-DE" altLang="de-DE" sz="16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Emma Angst hat.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Wissen die nicht,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wir selbst laufen können.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Ich weiß noch, </a:t>
            </a: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ich weggelaufen bin.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  …   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wilde Tier war riesig.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B0B5B13-1F22-4FB0-A5E0-8B1D972A109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4A84B19-D484-42B7-AE16-9996C41CCD58}"/>
              </a:ext>
            </a:extLst>
          </p:cNvPr>
          <p:cNvSpPr txBox="1"/>
          <p:nvPr/>
        </p:nvSpPr>
        <p:spPr>
          <a:xfrm>
            <a:off x="190500" y="6724134"/>
            <a:ext cx="473398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02 Übung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43541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746</Words>
  <Application>Microsoft Office PowerPoint</Application>
  <PresentationFormat>Breitbild</PresentationFormat>
  <Paragraphs>78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2217</cp:revision>
  <cp:lastPrinted>2024-04-24T12:28:27Z</cp:lastPrinted>
  <dcterms:created xsi:type="dcterms:W3CDTF">2012-08-26T07:44:46Z</dcterms:created>
  <dcterms:modified xsi:type="dcterms:W3CDTF">2024-04-24T12:28:35Z</dcterms:modified>
</cp:coreProperties>
</file>