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696" r:id="rId8"/>
    <p:sldId id="802" r:id="rId9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8C3E42-5E49-4993-884A-C833BF49E3C6}" v="129" dt="2023-11-30T15:11:52.2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17" autoAdjust="0"/>
    <p:restoredTop sz="94692" autoAdjust="0"/>
  </p:normalViewPr>
  <p:slideViewPr>
    <p:cSldViewPr>
      <p:cViewPr varScale="1">
        <p:scale>
          <a:sx n="88" d="100"/>
          <a:sy n="88" d="100"/>
        </p:scale>
        <p:origin x="38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70E545E9-9F0A-4842-B07C-305741D7FB60}"/>
    <pc:docChg chg="custSel modSld">
      <pc:chgData name="Siegbert Rudolph" userId="2af4d44886c067cc" providerId="LiveId" clId="{70E545E9-9F0A-4842-B07C-305741D7FB60}" dt="2021-09-11T09:00:41.430" v="73" actId="207"/>
      <pc:docMkLst>
        <pc:docMk/>
      </pc:docMkLst>
      <pc:sldChg chg="modSp mod">
        <pc:chgData name="Siegbert Rudolph" userId="2af4d44886c067cc" providerId="LiveId" clId="{70E545E9-9F0A-4842-B07C-305741D7FB60}" dt="2021-09-11T09:00:41.430" v="73" actId="207"/>
        <pc:sldMkLst>
          <pc:docMk/>
          <pc:sldMk cId="243051450" sldId="637"/>
        </pc:sldMkLst>
        <pc:spChg chg="mod">
          <ac:chgData name="Siegbert Rudolph" userId="2af4d44886c067cc" providerId="LiveId" clId="{70E545E9-9F0A-4842-B07C-305741D7FB60}" dt="2021-08-30T11:47:13.836" v="10" actId="1076"/>
          <ac:spMkLst>
            <pc:docMk/>
            <pc:sldMk cId="243051450" sldId="637"/>
            <ac:spMk id="2" creationId="{BEA16D13-3C3F-4E02-A47C-704DC4764190}"/>
          </ac:spMkLst>
        </pc:spChg>
        <pc:spChg chg="mod">
          <ac:chgData name="Siegbert Rudolph" userId="2af4d44886c067cc" providerId="LiveId" clId="{70E545E9-9F0A-4842-B07C-305741D7FB60}" dt="2021-09-11T09:00:41.430" v="73" actId="207"/>
          <ac:spMkLst>
            <pc:docMk/>
            <pc:sldMk cId="243051450" sldId="637"/>
            <ac:spMk id="5" creationId="{2D03B394-CF9B-4107-B269-9FB9700DE8AC}"/>
          </ac:spMkLst>
        </pc:spChg>
      </pc:sldChg>
      <pc:sldChg chg="delSp modSp mod">
        <pc:chgData name="Siegbert Rudolph" userId="2af4d44886c067cc" providerId="LiveId" clId="{70E545E9-9F0A-4842-B07C-305741D7FB60}" dt="2021-08-30T11:47:13.836" v="5" actId="1076"/>
        <pc:sldMkLst>
          <pc:docMk/>
          <pc:sldMk cId="0" sldId="696"/>
        </pc:sldMkLst>
        <pc:spChg chg="del">
          <ac:chgData name="Siegbert Rudolph" userId="2af4d44886c067cc" providerId="LiveId" clId="{70E545E9-9F0A-4842-B07C-305741D7FB60}" dt="2021-08-30T11:47:13.821" v="0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70E545E9-9F0A-4842-B07C-305741D7FB60}" dt="2021-08-30T11:47:13.836" v="5" actId="1076"/>
          <ac:spMkLst>
            <pc:docMk/>
            <pc:sldMk cId="0" sldId="696"/>
            <ac:spMk id="5" creationId="{19094D69-F670-40B7-A3C6-AD06ED0C5A6B}"/>
          </ac:spMkLst>
        </pc:spChg>
      </pc:sldChg>
      <pc:sldChg chg="modSp mod modAnim">
        <pc:chgData name="Siegbert Rudolph" userId="2af4d44886c067cc" providerId="LiveId" clId="{70E545E9-9F0A-4842-B07C-305741D7FB60}" dt="2021-09-04T08:00:06.033" v="35"/>
        <pc:sldMkLst>
          <pc:docMk/>
          <pc:sldMk cId="2875704939" sldId="802"/>
        </pc:sldMkLst>
        <pc:spChg chg="mod">
          <ac:chgData name="Siegbert Rudolph" userId="2af4d44886c067cc" providerId="LiveId" clId="{70E545E9-9F0A-4842-B07C-305741D7FB60}" dt="2021-08-30T11:47:13.836" v="15" actId="1076"/>
          <ac:spMkLst>
            <pc:docMk/>
            <pc:sldMk cId="2875704939" sldId="802"/>
            <ac:spMk id="3" creationId="{7EA3AD38-1486-440B-80D4-6F0101A9FF13}"/>
          </ac:spMkLst>
        </pc:spChg>
        <pc:spChg chg="mod">
          <ac:chgData name="Siegbert Rudolph" userId="2af4d44886c067cc" providerId="LiveId" clId="{70E545E9-9F0A-4842-B07C-305741D7FB60}" dt="2021-09-04T07:59:53.517" v="34" actId="20577"/>
          <ac:spMkLst>
            <pc:docMk/>
            <pc:sldMk cId="2875704939" sldId="802"/>
            <ac:spMk id="34" creationId="{74C26A9D-1A52-4BD5-AB6A-91619776CA49}"/>
          </ac:spMkLst>
        </pc:spChg>
      </pc:sldChg>
    </pc:docChg>
  </pc:docChgLst>
  <pc:docChgLst>
    <pc:chgData name="Siegbert Rudolph" userId="2af4d44886c067cc" providerId="LiveId" clId="{398C3E42-5E49-4993-884A-C833BF49E3C6}"/>
    <pc:docChg chg="custSel addSld delSld modSld sldOrd">
      <pc:chgData name="Siegbert Rudolph" userId="2af4d44886c067cc" providerId="LiveId" clId="{398C3E42-5E49-4993-884A-C833BF49E3C6}" dt="2023-11-30T15:24:50.306" v="366" actId="47"/>
      <pc:docMkLst>
        <pc:docMk/>
      </pc:docMkLst>
      <pc:sldChg chg="del">
        <pc:chgData name="Siegbert Rudolph" userId="2af4d44886c067cc" providerId="LiveId" clId="{398C3E42-5E49-4993-884A-C833BF49E3C6}" dt="2023-11-30T15:24:48.341" v="365" actId="47"/>
        <pc:sldMkLst>
          <pc:docMk/>
          <pc:sldMk cId="243051450" sldId="637"/>
        </pc:sldMkLst>
      </pc:sldChg>
      <pc:sldChg chg="modSp mod">
        <pc:chgData name="Siegbert Rudolph" userId="2af4d44886c067cc" providerId="LiveId" clId="{398C3E42-5E49-4993-884A-C833BF49E3C6}" dt="2023-11-30T15:24:44.064" v="364" actId="6549"/>
        <pc:sldMkLst>
          <pc:docMk/>
          <pc:sldMk cId="0" sldId="696"/>
        </pc:sldMkLst>
        <pc:spChg chg="mod">
          <ac:chgData name="Siegbert Rudolph" userId="2af4d44886c067cc" providerId="LiveId" clId="{398C3E42-5E49-4993-884A-C833BF49E3C6}" dt="2023-11-30T15:24:44.064" v="364" actId="6549"/>
          <ac:spMkLst>
            <pc:docMk/>
            <pc:sldMk cId="0" sldId="696"/>
            <ac:spMk id="2" creationId="{0F24340D-DF09-4204-BA92-0D6ACF337D26}"/>
          </ac:spMkLst>
        </pc:spChg>
      </pc:sldChg>
      <pc:sldChg chg="modSp mod">
        <pc:chgData name="Siegbert Rudolph" userId="2af4d44886c067cc" providerId="LiveId" clId="{398C3E42-5E49-4993-884A-C833BF49E3C6}" dt="2023-11-30T15:16:04.121" v="352" actId="20577"/>
        <pc:sldMkLst>
          <pc:docMk/>
          <pc:sldMk cId="2875704939" sldId="802"/>
        </pc:sldMkLst>
        <pc:spChg chg="mod">
          <ac:chgData name="Siegbert Rudolph" userId="2af4d44886c067cc" providerId="LiveId" clId="{398C3E42-5E49-4993-884A-C833BF49E3C6}" dt="2023-11-30T15:16:04.121" v="352" actId="20577"/>
          <ac:spMkLst>
            <pc:docMk/>
            <pc:sldMk cId="2875704939" sldId="802"/>
            <ac:spMk id="4" creationId="{50C375F1-1F36-4CAD-B9A7-F80C930E01BD}"/>
          </ac:spMkLst>
        </pc:spChg>
        <pc:spChg chg="mod">
          <ac:chgData name="Siegbert Rudolph" userId="2af4d44886c067cc" providerId="LiveId" clId="{398C3E42-5E49-4993-884A-C833BF49E3C6}" dt="2023-11-30T15:09:36.235" v="100" actId="1076"/>
          <ac:spMkLst>
            <pc:docMk/>
            <pc:sldMk cId="2875704939" sldId="802"/>
            <ac:spMk id="5" creationId="{F4144229-AFA2-4DB3-B2B0-D7232B18584B}"/>
          </ac:spMkLst>
        </pc:spChg>
        <pc:spChg chg="mod">
          <ac:chgData name="Siegbert Rudolph" userId="2af4d44886c067cc" providerId="LiveId" clId="{398C3E42-5E49-4993-884A-C833BF49E3C6}" dt="2023-11-30T15:07:53.724" v="93" actId="20577"/>
          <ac:spMkLst>
            <pc:docMk/>
            <pc:sldMk cId="2875704939" sldId="802"/>
            <ac:spMk id="6" creationId="{5D7F04D4-EBC8-45E9-BB7A-D004F57CADF4}"/>
          </ac:spMkLst>
        </pc:spChg>
        <pc:spChg chg="mod">
          <ac:chgData name="Siegbert Rudolph" userId="2af4d44886c067cc" providerId="LiveId" clId="{398C3E42-5E49-4993-884A-C833BF49E3C6}" dt="2023-11-30T15:06:55.275" v="74" actId="1076"/>
          <ac:spMkLst>
            <pc:docMk/>
            <pc:sldMk cId="2875704939" sldId="802"/>
            <ac:spMk id="80" creationId="{E4F1A4C3-90F1-4E9F-89FB-44B5BD8A5504}"/>
          </ac:spMkLst>
        </pc:spChg>
      </pc:sldChg>
      <pc:sldChg chg="delSp modSp add del mod ord delAnim">
        <pc:chgData name="Siegbert Rudolph" userId="2af4d44886c067cc" providerId="LiveId" clId="{398C3E42-5E49-4993-884A-C833BF49E3C6}" dt="2023-11-30T15:24:50.306" v="366" actId="47"/>
        <pc:sldMkLst>
          <pc:docMk/>
          <pc:sldMk cId="4043273912" sldId="803"/>
        </pc:sldMkLst>
        <pc:spChg chg="del">
          <ac:chgData name="Siegbert Rudolph" userId="2af4d44886c067cc" providerId="LiveId" clId="{398C3E42-5E49-4993-884A-C833BF49E3C6}" dt="2023-11-30T15:08:49.374" v="97" actId="478"/>
          <ac:spMkLst>
            <pc:docMk/>
            <pc:sldMk cId="4043273912" sldId="803"/>
            <ac:spMk id="2" creationId="{FAF42511-B2E6-4398-A193-297F29B8EFA1}"/>
          </ac:spMkLst>
        </pc:spChg>
        <pc:spChg chg="mod">
          <ac:chgData name="Siegbert Rudolph" userId="2af4d44886c067cc" providerId="LiveId" clId="{398C3E42-5E49-4993-884A-C833BF49E3C6}" dt="2023-11-30T15:16:27.553" v="353" actId="108"/>
          <ac:spMkLst>
            <pc:docMk/>
            <pc:sldMk cId="4043273912" sldId="803"/>
            <ac:spMk id="4" creationId="{50C375F1-1F36-4CAD-B9A7-F80C930E01BD}"/>
          </ac:spMkLst>
        </pc:spChg>
        <pc:spChg chg="del">
          <ac:chgData name="Siegbert Rudolph" userId="2af4d44886c067cc" providerId="LiveId" clId="{398C3E42-5E49-4993-884A-C833BF49E3C6}" dt="2023-11-30T15:09:43.503" v="101" actId="478"/>
          <ac:spMkLst>
            <pc:docMk/>
            <pc:sldMk cId="4043273912" sldId="803"/>
            <ac:spMk id="5" creationId="{F4144229-AFA2-4DB3-B2B0-D7232B18584B}"/>
          </ac:spMkLst>
        </pc:spChg>
        <pc:spChg chg="mod">
          <ac:chgData name="Siegbert Rudolph" userId="2af4d44886c067cc" providerId="LiveId" clId="{398C3E42-5E49-4993-884A-C833BF49E3C6}" dt="2023-11-30T15:13:47.183" v="310" actId="207"/>
          <ac:spMkLst>
            <pc:docMk/>
            <pc:sldMk cId="4043273912" sldId="803"/>
            <ac:spMk id="6" creationId="{5D7F04D4-EBC8-45E9-BB7A-D004F57CADF4}"/>
          </ac:spMkLst>
        </pc:spChg>
        <pc:spChg chg="del">
          <ac:chgData name="Siegbert Rudolph" userId="2af4d44886c067cc" providerId="LiveId" clId="{398C3E42-5E49-4993-884A-C833BF49E3C6}" dt="2023-11-30T15:12:19.254" v="233" actId="478"/>
          <ac:spMkLst>
            <pc:docMk/>
            <pc:sldMk cId="4043273912" sldId="803"/>
            <ac:spMk id="25" creationId="{B8360A4A-3EC1-4A1F-86CA-C15980FAB3BD}"/>
          </ac:spMkLst>
        </pc:spChg>
        <pc:spChg chg="del mod">
          <ac:chgData name="Siegbert Rudolph" userId="2af4d44886c067cc" providerId="LiveId" clId="{398C3E42-5E49-4993-884A-C833BF49E3C6}" dt="2023-11-30T15:08:39.071" v="96" actId="478"/>
          <ac:spMkLst>
            <pc:docMk/>
            <pc:sldMk cId="4043273912" sldId="803"/>
            <ac:spMk id="34" creationId="{74C26A9D-1A52-4BD5-AB6A-91619776CA49}"/>
          </ac:spMkLst>
        </pc:spChg>
        <pc:spChg chg="mod">
          <ac:chgData name="Siegbert Rudolph" userId="2af4d44886c067cc" providerId="LiveId" clId="{398C3E42-5E49-4993-884A-C833BF49E3C6}" dt="2023-11-30T15:12:24.452" v="258" actId="1037"/>
          <ac:spMkLst>
            <pc:docMk/>
            <pc:sldMk cId="4043273912" sldId="803"/>
            <ac:spMk id="43" creationId="{E9C85AFA-FF85-4B4C-8622-45B8D577871D}"/>
          </ac:spMkLst>
        </pc:spChg>
        <pc:spChg chg="mod">
          <ac:chgData name="Siegbert Rudolph" userId="2af4d44886c067cc" providerId="LiveId" clId="{398C3E42-5E49-4993-884A-C833BF49E3C6}" dt="2023-11-30T15:12:24.452" v="258" actId="1037"/>
          <ac:spMkLst>
            <pc:docMk/>
            <pc:sldMk cId="4043273912" sldId="803"/>
            <ac:spMk id="44" creationId="{E77DD3EB-DDB5-46BF-B9FC-9DC56FD27227}"/>
          </ac:spMkLst>
        </pc:spChg>
        <pc:spChg chg="mod">
          <ac:chgData name="Siegbert Rudolph" userId="2af4d44886c067cc" providerId="LiveId" clId="{398C3E42-5E49-4993-884A-C833BF49E3C6}" dt="2023-11-30T15:12:24.452" v="258" actId="1037"/>
          <ac:spMkLst>
            <pc:docMk/>
            <pc:sldMk cId="4043273912" sldId="803"/>
            <ac:spMk id="45" creationId="{7D9B3B5F-BA51-4B6F-A699-75EC73C117FE}"/>
          </ac:spMkLst>
        </pc:spChg>
        <pc:spChg chg="mod">
          <ac:chgData name="Siegbert Rudolph" userId="2af4d44886c067cc" providerId="LiveId" clId="{398C3E42-5E49-4993-884A-C833BF49E3C6}" dt="2023-11-30T15:12:24.452" v="258" actId="1037"/>
          <ac:spMkLst>
            <pc:docMk/>
            <pc:sldMk cId="4043273912" sldId="803"/>
            <ac:spMk id="46" creationId="{95197142-8C41-406E-87E1-9C833126472D}"/>
          </ac:spMkLst>
        </pc:spChg>
        <pc:spChg chg="mod">
          <ac:chgData name="Siegbert Rudolph" userId="2af4d44886c067cc" providerId="LiveId" clId="{398C3E42-5E49-4993-884A-C833BF49E3C6}" dt="2023-11-30T15:12:24.452" v="258" actId="1037"/>
          <ac:spMkLst>
            <pc:docMk/>
            <pc:sldMk cId="4043273912" sldId="803"/>
            <ac:spMk id="47" creationId="{D052B6E3-A6D3-4101-B581-61A7B5B8B6CE}"/>
          </ac:spMkLst>
        </pc:spChg>
        <pc:spChg chg="mod">
          <ac:chgData name="Siegbert Rudolph" userId="2af4d44886c067cc" providerId="LiveId" clId="{398C3E42-5E49-4993-884A-C833BF49E3C6}" dt="2023-11-30T15:12:24.452" v="258" actId="1037"/>
          <ac:spMkLst>
            <pc:docMk/>
            <pc:sldMk cId="4043273912" sldId="803"/>
            <ac:spMk id="48" creationId="{198B87EB-1EA3-4CFF-8382-FA3CD6D603E4}"/>
          </ac:spMkLst>
        </pc:spChg>
        <pc:spChg chg="mod">
          <ac:chgData name="Siegbert Rudolph" userId="2af4d44886c067cc" providerId="LiveId" clId="{398C3E42-5E49-4993-884A-C833BF49E3C6}" dt="2023-11-30T15:12:24.452" v="258" actId="1037"/>
          <ac:spMkLst>
            <pc:docMk/>
            <pc:sldMk cId="4043273912" sldId="803"/>
            <ac:spMk id="49" creationId="{EAE0504D-399C-4E72-8541-7BD530BC047E}"/>
          </ac:spMkLst>
        </pc:spChg>
        <pc:spChg chg="mod">
          <ac:chgData name="Siegbert Rudolph" userId="2af4d44886c067cc" providerId="LiveId" clId="{398C3E42-5E49-4993-884A-C833BF49E3C6}" dt="2023-11-30T15:12:24.452" v="258" actId="1037"/>
          <ac:spMkLst>
            <pc:docMk/>
            <pc:sldMk cId="4043273912" sldId="803"/>
            <ac:spMk id="50" creationId="{D5DED86A-2328-4127-80D1-F7A027895729}"/>
          </ac:spMkLst>
        </pc:spChg>
        <pc:spChg chg="del">
          <ac:chgData name="Siegbert Rudolph" userId="2af4d44886c067cc" providerId="LiveId" clId="{398C3E42-5E49-4993-884A-C833BF49E3C6}" dt="2023-11-30T15:08:58.253" v="99" actId="478"/>
          <ac:spMkLst>
            <pc:docMk/>
            <pc:sldMk cId="4043273912" sldId="803"/>
            <ac:spMk id="51" creationId="{681E4B7E-DDB4-441F-8720-8245990BDB22}"/>
          </ac:spMkLst>
        </pc:spChg>
        <pc:spChg chg="del">
          <ac:chgData name="Siegbert Rudolph" userId="2af4d44886c067cc" providerId="LiveId" clId="{398C3E42-5E49-4993-884A-C833BF49E3C6}" dt="2023-11-30T15:08:58.253" v="99" actId="478"/>
          <ac:spMkLst>
            <pc:docMk/>
            <pc:sldMk cId="4043273912" sldId="803"/>
            <ac:spMk id="52" creationId="{0FA4BADB-1566-4DDC-BD3C-638DCC5003FC}"/>
          </ac:spMkLst>
        </pc:spChg>
        <pc:spChg chg="del">
          <ac:chgData name="Siegbert Rudolph" userId="2af4d44886c067cc" providerId="LiveId" clId="{398C3E42-5E49-4993-884A-C833BF49E3C6}" dt="2023-11-30T15:08:58.253" v="99" actId="478"/>
          <ac:spMkLst>
            <pc:docMk/>
            <pc:sldMk cId="4043273912" sldId="803"/>
            <ac:spMk id="53" creationId="{2820CA59-0B08-4A30-9576-53899F209E19}"/>
          </ac:spMkLst>
        </pc:spChg>
        <pc:spChg chg="del">
          <ac:chgData name="Siegbert Rudolph" userId="2af4d44886c067cc" providerId="LiveId" clId="{398C3E42-5E49-4993-884A-C833BF49E3C6}" dt="2023-11-30T15:08:49.374" v="97" actId="478"/>
          <ac:spMkLst>
            <pc:docMk/>
            <pc:sldMk cId="4043273912" sldId="803"/>
            <ac:spMk id="54" creationId="{490B98DD-B1B5-4BA2-B944-DF39AC5BBC35}"/>
          </ac:spMkLst>
        </pc:spChg>
        <pc:spChg chg="del">
          <ac:chgData name="Siegbert Rudolph" userId="2af4d44886c067cc" providerId="LiveId" clId="{398C3E42-5E49-4993-884A-C833BF49E3C6}" dt="2023-11-30T15:08:49.374" v="97" actId="478"/>
          <ac:spMkLst>
            <pc:docMk/>
            <pc:sldMk cId="4043273912" sldId="803"/>
            <ac:spMk id="55" creationId="{D51C599D-BC5B-4AD3-BB0F-9E9835D7B72E}"/>
          </ac:spMkLst>
        </pc:spChg>
        <pc:spChg chg="del">
          <ac:chgData name="Siegbert Rudolph" userId="2af4d44886c067cc" providerId="LiveId" clId="{398C3E42-5E49-4993-884A-C833BF49E3C6}" dt="2023-11-30T15:08:49.374" v="97" actId="478"/>
          <ac:spMkLst>
            <pc:docMk/>
            <pc:sldMk cId="4043273912" sldId="803"/>
            <ac:spMk id="56" creationId="{BA0FE138-03CF-4827-AFD2-EF832EAAB30B}"/>
          </ac:spMkLst>
        </pc:spChg>
        <pc:spChg chg="del">
          <ac:chgData name="Siegbert Rudolph" userId="2af4d44886c067cc" providerId="LiveId" clId="{398C3E42-5E49-4993-884A-C833BF49E3C6}" dt="2023-11-30T15:08:58.253" v="99" actId="478"/>
          <ac:spMkLst>
            <pc:docMk/>
            <pc:sldMk cId="4043273912" sldId="803"/>
            <ac:spMk id="57" creationId="{BA673A41-C0EE-4ACC-B8E7-AD9F7E9B9296}"/>
          </ac:spMkLst>
        </pc:spChg>
        <pc:spChg chg="del">
          <ac:chgData name="Siegbert Rudolph" userId="2af4d44886c067cc" providerId="LiveId" clId="{398C3E42-5E49-4993-884A-C833BF49E3C6}" dt="2023-11-30T15:08:49.374" v="97" actId="478"/>
          <ac:spMkLst>
            <pc:docMk/>
            <pc:sldMk cId="4043273912" sldId="803"/>
            <ac:spMk id="58" creationId="{713C3DFD-6D37-4FA3-883B-D6AEF52DE7AA}"/>
          </ac:spMkLst>
        </pc:spChg>
        <pc:spChg chg="del">
          <ac:chgData name="Siegbert Rudolph" userId="2af4d44886c067cc" providerId="LiveId" clId="{398C3E42-5E49-4993-884A-C833BF49E3C6}" dt="2023-11-30T15:08:49.374" v="97" actId="478"/>
          <ac:spMkLst>
            <pc:docMk/>
            <pc:sldMk cId="4043273912" sldId="803"/>
            <ac:spMk id="59" creationId="{56405531-7529-4C72-8063-7C5E9AF0F6CA}"/>
          </ac:spMkLst>
        </pc:spChg>
        <pc:spChg chg="del">
          <ac:chgData name="Siegbert Rudolph" userId="2af4d44886c067cc" providerId="LiveId" clId="{398C3E42-5E49-4993-884A-C833BF49E3C6}" dt="2023-11-30T15:08:51.794" v="98" actId="478"/>
          <ac:spMkLst>
            <pc:docMk/>
            <pc:sldMk cId="4043273912" sldId="803"/>
            <ac:spMk id="60" creationId="{4851DDAF-CA0F-4363-9354-4E742A75950E}"/>
          </ac:spMkLst>
        </pc:spChg>
        <pc:spChg chg="del">
          <ac:chgData name="Siegbert Rudolph" userId="2af4d44886c067cc" providerId="LiveId" clId="{398C3E42-5E49-4993-884A-C833BF49E3C6}" dt="2023-11-30T15:10:48.249" v="147" actId="478"/>
          <ac:spMkLst>
            <pc:docMk/>
            <pc:sldMk cId="4043273912" sldId="803"/>
            <ac:spMk id="61" creationId="{D7A4EE7A-DD44-459A-A69E-F91C9E2FB548}"/>
          </ac:spMkLst>
        </pc:spChg>
        <pc:spChg chg="del">
          <ac:chgData name="Siegbert Rudolph" userId="2af4d44886c067cc" providerId="LiveId" clId="{398C3E42-5E49-4993-884A-C833BF49E3C6}" dt="2023-11-30T15:08:58.253" v="99" actId="478"/>
          <ac:spMkLst>
            <pc:docMk/>
            <pc:sldMk cId="4043273912" sldId="803"/>
            <ac:spMk id="62" creationId="{1340907F-4255-4CB8-AA5F-7EEFC2A0F8FF}"/>
          </ac:spMkLst>
        </pc:spChg>
        <pc:spChg chg="del">
          <ac:chgData name="Siegbert Rudolph" userId="2af4d44886c067cc" providerId="LiveId" clId="{398C3E42-5E49-4993-884A-C833BF49E3C6}" dt="2023-11-30T15:08:58.253" v="99" actId="478"/>
          <ac:spMkLst>
            <pc:docMk/>
            <pc:sldMk cId="4043273912" sldId="803"/>
            <ac:spMk id="63" creationId="{12834E6F-D047-4F11-B808-EDB323CE8ED1}"/>
          </ac:spMkLst>
        </pc:spChg>
        <pc:spChg chg="del">
          <ac:chgData name="Siegbert Rudolph" userId="2af4d44886c067cc" providerId="LiveId" clId="{398C3E42-5E49-4993-884A-C833BF49E3C6}" dt="2023-11-30T15:08:49.374" v="97" actId="478"/>
          <ac:spMkLst>
            <pc:docMk/>
            <pc:sldMk cId="4043273912" sldId="803"/>
            <ac:spMk id="64" creationId="{07C8BCFE-07A4-4703-83F9-2A9EA77428CE}"/>
          </ac:spMkLst>
        </pc:spChg>
        <pc:spChg chg="del">
          <ac:chgData name="Siegbert Rudolph" userId="2af4d44886c067cc" providerId="LiveId" clId="{398C3E42-5E49-4993-884A-C833BF49E3C6}" dt="2023-11-30T15:08:49.374" v="97" actId="478"/>
          <ac:spMkLst>
            <pc:docMk/>
            <pc:sldMk cId="4043273912" sldId="803"/>
            <ac:spMk id="65" creationId="{F1F2A0C6-E084-46A4-BB70-D802C35AF848}"/>
          </ac:spMkLst>
        </pc:spChg>
        <pc:spChg chg="del">
          <ac:chgData name="Siegbert Rudolph" userId="2af4d44886c067cc" providerId="LiveId" clId="{398C3E42-5E49-4993-884A-C833BF49E3C6}" dt="2023-11-30T15:08:58.253" v="99" actId="478"/>
          <ac:spMkLst>
            <pc:docMk/>
            <pc:sldMk cId="4043273912" sldId="803"/>
            <ac:spMk id="66" creationId="{7E345F18-2FD8-456C-B6B0-6C6AC348DD7C}"/>
          </ac:spMkLst>
        </pc:spChg>
        <pc:spChg chg="del">
          <ac:chgData name="Siegbert Rudolph" userId="2af4d44886c067cc" providerId="LiveId" clId="{398C3E42-5E49-4993-884A-C833BF49E3C6}" dt="2023-11-30T15:08:58.253" v="99" actId="478"/>
          <ac:spMkLst>
            <pc:docMk/>
            <pc:sldMk cId="4043273912" sldId="803"/>
            <ac:spMk id="67" creationId="{64A9297E-6769-4062-96C5-F44EA60E4779}"/>
          </ac:spMkLst>
        </pc:spChg>
        <pc:spChg chg="del">
          <ac:chgData name="Siegbert Rudolph" userId="2af4d44886c067cc" providerId="LiveId" clId="{398C3E42-5E49-4993-884A-C833BF49E3C6}" dt="2023-11-30T15:08:58.253" v="99" actId="478"/>
          <ac:spMkLst>
            <pc:docMk/>
            <pc:sldMk cId="4043273912" sldId="803"/>
            <ac:spMk id="68" creationId="{B7F6334A-89D2-4FB1-AA00-4C0A6100F60D}"/>
          </ac:spMkLst>
        </pc:spChg>
        <pc:spChg chg="del">
          <ac:chgData name="Siegbert Rudolph" userId="2af4d44886c067cc" providerId="LiveId" clId="{398C3E42-5E49-4993-884A-C833BF49E3C6}" dt="2023-11-30T15:08:58.253" v="99" actId="478"/>
          <ac:spMkLst>
            <pc:docMk/>
            <pc:sldMk cId="4043273912" sldId="803"/>
            <ac:spMk id="69" creationId="{9B61FE75-1B36-449D-840A-B3B6692D997E}"/>
          </ac:spMkLst>
        </pc:spChg>
        <pc:spChg chg="del">
          <ac:chgData name="Siegbert Rudolph" userId="2af4d44886c067cc" providerId="LiveId" clId="{398C3E42-5E49-4993-884A-C833BF49E3C6}" dt="2023-11-30T15:08:51.794" v="98" actId="478"/>
          <ac:spMkLst>
            <pc:docMk/>
            <pc:sldMk cId="4043273912" sldId="803"/>
            <ac:spMk id="70" creationId="{7459651B-9639-4821-9602-3B98F4F0C4AD}"/>
          </ac:spMkLst>
        </pc:spChg>
        <pc:spChg chg="del">
          <ac:chgData name="Siegbert Rudolph" userId="2af4d44886c067cc" providerId="LiveId" clId="{398C3E42-5E49-4993-884A-C833BF49E3C6}" dt="2023-11-30T15:08:51.794" v="98" actId="478"/>
          <ac:spMkLst>
            <pc:docMk/>
            <pc:sldMk cId="4043273912" sldId="803"/>
            <ac:spMk id="71" creationId="{AB975601-D97C-4BB1-B99C-42553DC38DA1}"/>
          </ac:spMkLst>
        </pc:spChg>
        <pc:spChg chg="del">
          <ac:chgData name="Siegbert Rudolph" userId="2af4d44886c067cc" providerId="LiveId" clId="{398C3E42-5E49-4993-884A-C833BF49E3C6}" dt="2023-11-30T15:08:49.374" v="97" actId="478"/>
          <ac:spMkLst>
            <pc:docMk/>
            <pc:sldMk cId="4043273912" sldId="803"/>
            <ac:spMk id="72" creationId="{D897845D-4485-4600-BA39-B3B1D10747CC}"/>
          </ac:spMkLst>
        </pc:spChg>
        <pc:spChg chg="del">
          <ac:chgData name="Siegbert Rudolph" userId="2af4d44886c067cc" providerId="LiveId" clId="{398C3E42-5E49-4993-884A-C833BF49E3C6}" dt="2023-11-30T15:08:58.253" v="99" actId="478"/>
          <ac:spMkLst>
            <pc:docMk/>
            <pc:sldMk cId="4043273912" sldId="803"/>
            <ac:spMk id="73" creationId="{3641E687-E2AF-47CA-84C9-C1A913E2A1AF}"/>
          </ac:spMkLst>
        </pc:spChg>
        <pc:spChg chg="del">
          <ac:chgData name="Siegbert Rudolph" userId="2af4d44886c067cc" providerId="LiveId" clId="{398C3E42-5E49-4993-884A-C833BF49E3C6}" dt="2023-11-30T15:08:49.374" v="97" actId="478"/>
          <ac:spMkLst>
            <pc:docMk/>
            <pc:sldMk cId="4043273912" sldId="803"/>
            <ac:spMk id="74" creationId="{AB7A6358-CFB2-4550-A367-074057A7E3A3}"/>
          </ac:spMkLst>
        </pc:spChg>
        <pc:spChg chg="del">
          <ac:chgData name="Siegbert Rudolph" userId="2af4d44886c067cc" providerId="LiveId" clId="{398C3E42-5E49-4993-884A-C833BF49E3C6}" dt="2023-11-30T15:10:44.851" v="146" actId="478"/>
          <ac:spMkLst>
            <pc:docMk/>
            <pc:sldMk cId="4043273912" sldId="803"/>
            <ac:spMk id="75" creationId="{AA2FB962-4697-49C3-BEA1-ED9CCAAA6120}"/>
          </ac:spMkLst>
        </pc:spChg>
        <pc:spChg chg="del">
          <ac:chgData name="Siegbert Rudolph" userId="2af4d44886c067cc" providerId="LiveId" clId="{398C3E42-5E49-4993-884A-C833BF49E3C6}" dt="2023-11-30T15:08:49.374" v="97" actId="478"/>
          <ac:spMkLst>
            <pc:docMk/>
            <pc:sldMk cId="4043273912" sldId="803"/>
            <ac:spMk id="76" creationId="{D28A98BE-2FD0-4460-A24E-DCA0ECC483F2}"/>
          </ac:spMkLst>
        </pc:spChg>
        <pc:spChg chg="del">
          <ac:chgData name="Siegbert Rudolph" userId="2af4d44886c067cc" providerId="LiveId" clId="{398C3E42-5E49-4993-884A-C833BF49E3C6}" dt="2023-11-30T15:08:49.374" v="97" actId="478"/>
          <ac:spMkLst>
            <pc:docMk/>
            <pc:sldMk cId="4043273912" sldId="803"/>
            <ac:spMk id="77" creationId="{BAA7771A-9BD9-49C0-894D-83C8EA25AFAD}"/>
          </ac:spMkLst>
        </pc:spChg>
        <pc:spChg chg="del">
          <ac:chgData name="Siegbert Rudolph" userId="2af4d44886c067cc" providerId="LiveId" clId="{398C3E42-5E49-4993-884A-C833BF49E3C6}" dt="2023-11-30T15:10:44.851" v="146" actId="478"/>
          <ac:spMkLst>
            <pc:docMk/>
            <pc:sldMk cId="4043273912" sldId="803"/>
            <ac:spMk id="78" creationId="{06ECB36A-6A8C-47A2-B61E-03457B568B2B}"/>
          </ac:spMkLst>
        </pc:spChg>
        <pc:spChg chg="del">
          <ac:chgData name="Siegbert Rudolph" userId="2af4d44886c067cc" providerId="LiveId" clId="{398C3E42-5E49-4993-884A-C833BF49E3C6}" dt="2023-11-30T15:10:44.851" v="146" actId="478"/>
          <ac:spMkLst>
            <pc:docMk/>
            <pc:sldMk cId="4043273912" sldId="803"/>
            <ac:spMk id="79" creationId="{44F0AA2D-CBCA-4DBC-B815-2C60BC8E0272}"/>
          </ac:spMkLst>
        </pc:spChg>
        <pc:picChg chg="del">
          <ac:chgData name="Siegbert Rudolph" userId="2af4d44886c067cc" providerId="LiveId" clId="{398C3E42-5E49-4993-884A-C833BF49E3C6}" dt="2023-11-30T15:12:19.254" v="233" actId="478"/>
          <ac:picMkLst>
            <pc:docMk/>
            <pc:sldMk cId="4043273912" sldId="803"/>
            <ac:picMk id="7" creationId="{3DA5A479-AEC7-4A3C-9109-7D18A0D09549}"/>
          </ac:picMkLst>
        </pc:picChg>
        <pc:picChg chg="del">
          <ac:chgData name="Siegbert Rudolph" userId="2af4d44886c067cc" providerId="LiveId" clId="{398C3E42-5E49-4993-884A-C833BF49E3C6}" dt="2023-11-30T15:12:19.254" v="233" actId="478"/>
          <ac:picMkLst>
            <pc:docMk/>
            <pc:sldMk cId="4043273912" sldId="803"/>
            <ac:picMk id="8" creationId="{E633E574-AF4C-4885-A486-80FD22405BD1}"/>
          </ac:picMkLst>
        </pc:picChg>
        <pc:picChg chg="del">
          <ac:chgData name="Siegbert Rudolph" userId="2af4d44886c067cc" providerId="LiveId" clId="{398C3E42-5E49-4993-884A-C833BF49E3C6}" dt="2023-11-30T15:12:19.254" v="233" actId="478"/>
          <ac:picMkLst>
            <pc:docMk/>
            <pc:sldMk cId="4043273912" sldId="803"/>
            <ac:picMk id="9" creationId="{E17D4C0C-D183-478C-ABEE-24084ED91C13}"/>
          </ac:picMkLst>
        </pc:picChg>
        <pc:picChg chg="del">
          <ac:chgData name="Siegbert Rudolph" userId="2af4d44886c067cc" providerId="LiveId" clId="{398C3E42-5E49-4993-884A-C833BF49E3C6}" dt="2023-11-30T15:12:19.254" v="233" actId="478"/>
          <ac:picMkLst>
            <pc:docMk/>
            <pc:sldMk cId="4043273912" sldId="803"/>
            <ac:picMk id="10" creationId="{F2CEC7E6-C383-4519-8D53-D265BBF5D984}"/>
          </ac:picMkLst>
        </pc:picChg>
        <pc:picChg chg="del">
          <ac:chgData name="Siegbert Rudolph" userId="2af4d44886c067cc" providerId="LiveId" clId="{398C3E42-5E49-4993-884A-C833BF49E3C6}" dt="2023-11-30T15:12:19.254" v="233" actId="478"/>
          <ac:picMkLst>
            <pc:docMk/>
            <pc:sldMk cId="4043273912" sldId="803"/>
            <ac:picMk id="11" creationId="{F98B50CF-03C7-4B61-B40D-ED9432BD6F47}"/>
          </ac:picMkLst>
        </pc:picChg>
        <pc:picChg chg="del">
          <ac:chgData name="Siegbert Rudolph" userId="2af4d44886c067cc" providerId="LiveId" clId="{398C3E42-5E49-4993-884A-C833BF49E3C6}" dt="2023-11-30T15:12:19.254" v="233" actId="478"/>
          <ac:picMkLst>
            <pc:docMk/>
            <pc:sldMk cId="4043273912" sldId="803"/>
            <ac:picMk id="12" creationId="{FED48B5C-DD9E-4574-B71E-61BCC6331D59}"/>
          </ac:picMkLst>
        </pc:picChg>
        <pc:picChg chg="del">
          <ac:chgData name="Siegbert Rudolph" userId="2af4d44886c067cc" providerId="LiveId" clId="{398C3E42-5E49-4993-884A-C833BF49E3C6}" dt="2023-11-30T15:12:19.254" v="233" actId="478"/>
          <ac:picMkLst>
            <pc:docMk/>
            <pc:sldMk cId="4043273912" sldId="803"/>
            <ac:picMk id="13" creationId="{C3631787-656C-4505-8621-05D6C658694F}"/>
          </ac:picMkLst>
        </pc:picChg>
        <pc:picChg chg="del">
          <ac:chgData name="Siegbert Rudolph" userId="2af4d44886c067cc" providerId="LiveId" clId="{398C3E42-5E49-4993-884A-C833BF49E3C6}" dt="2023-11-30T15:12:19.254" v="233" actId="478"/>
          <ac:picMkLst>
            <pc:docMk/>
            <pc:sldMk cId="4043273912" sldId="803"/>
            <ac:picMk id="14" creationId="{A7140887-ECC3-4BEE-9A92-E031538BCB51}"/>
          </ac:picMkLst>
        </pc:picChg>
        <pc:picChg chg="del">
          <ac:chgData name="Siegbert Rudolph" userId="2af4d44886c067cc" providerId="LiveId" clId="{398C3E42-5E49-4993-884A-C833BF49E3C6}" dt="2023-11-30T15:12:19.254" v="233" actId="478"/>
          <ac:picMkLst>
            <pc:docMk/>
            <pc:sldMk cId="4043273912" sldId="803"/>
            <ac:picMk id="15" creationId="{2615A2A0-3A0D-4ABE-A779-CC368370F641}"/>
          </ac:picMkLst>
        </pc:picChg>
        <pc:picChg chg="del">
          <ac:chgData name="Siegbert Rudolph" userId="2af4d44886c067cc" providerId="LiveId" clId="{398C3E42-5E49-4993-884A-C833BF49E3C6}" dt="2023-11-30T15:12:19.254" v="233" actId="478"/>
          <ac:picMkLst>
            <pc:docMk/>
            <pc:sldMk cId="4043273912" sldId="803"/>
            <ac:picMk id="16" creationId="{8EC269D9-1DC6-4B5F-90C4-789D433F2E24}"/>
          </ac:picMkLst>
        </pc:picChg>
        <pc:picChg chg="del">
          <ac:chgData name="Siegbert Rudolph" userId="2af4d44886c067cc" providerId="LiveId" clId="{398C3E42-5E49-4993-884A-C833BF49E3C6}" dt="2023-11-30T15:12:19.254" v="233" actId="478"/>
          <ac:picMkLst>
            <pc:docMk/>
            <pc:sldMk cId="4043273912" sldId="803"/>
            <ac:picMk id="17" creationId="{2A42A493-35E6-4E7D-BC8D-9976102CA3D3}"/>
          </ac:picMkLst>
        </pc:picChg>
        <pc:picChg chg="del">
          <ac:chgData name="Siegbert Rudolph" userId="2af4d44886c067cc" providerId="LiveId" clId="{398C3E42-5E49-4993-884A-C833BF49E3C6}" dt="2023-11-30T15:12:19.254" v="233" actId="478"/>
          <ac:picMkLst>
            <pc:docMk/>
            <pc:sldMk cId="4043273912" sldId="803"/>
            <ac:picMk id="18" creationId="{0387A3ED-8E9F-4CB5-9F87-4DDF4504B338}"/>
          </ac:picMkLst>
        </pc:picChg>
        <pc:picChg chg="del">
          <ac:chgData name="Siegbert Rudolph" userId="2af4d44886c067cc" providerId="LiveId" clId="{398C3E42-5E49-4993-884A-C833BF49E3C6}" dt="2023-11-30T15:12:19.254" v="233" actId="478"/>
          <ac:picMkLst>
            <pc:docMk/>
            <pc:sldMk cId="4043273912" sldId="803"/>
            <ac:picMk id="20" creationId="{BF3C9541-5FD9-40E8-BBE4-4005A61EEF49}"/>
          </ac:picMkLst>
        </pc:picChg>
        <pc:picChg chg="del">
          <ac:chgData name="Siegbert Rudolph" userId="2af4d44886c067cc" providerId="LiveId" clId="{398C3E42-5E49-4993-884A-C833BF49E3C6}" dt="2023-11-30T15:12:19.254" v="233" actId="478"/>
          <ac:picMkLst>
            <pc:docMk/>
            <pc:sldMk cId="4043273912" sldId="803"/>
            <ac:picMk id="21" creationId="{9DAED888-4FEC-44B0-BBB4-F3AE13A6F7B8}"/>
          </ac:picMkLst>
        </pc:picChg>
        <pc:picChg chg="del">
          <ac:chgData name="Siegbert Rudolph" userId="2af4d44886c067cc" providerId="LiveId" clId="{398C3E42-5E49-4993-884A-C833BF49E3C6}" dt="2023-11-30T15:12:19.254" v="233" actId="478"/>
          <ac:picMkLst>
            <pc:docMk/>
            <pc:sldMk cId="4043273912" sldId="803"/>
            <ac:picMk id="22" creationId="{65BC1010-97AC-43FB-A854-EA5DCF4701A0}"/>
          </ac:picMkLst>
        </pc:picChg>
        <pc:picChg chg="del">
          <ac:chgData name="Siegbert Rudolph" userId="2af4d44886c067cc" providerId="LiveId" clId="{398C3E42-5E49-4993-884A-C833BF49E3C6}" dt="2023-11-30T15:12:19.254" v="233" actId="478"/>
          <ac:picMkLst>
            <pc:docMk/>
            <pc:sldMk cId="4043273912" sldId="803"/>
            <ac:picMk id="23" creationId="{C727CB91-28B8-4B21-A920-E49C540E6BA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microsoft.com/office/2007/relationships/media" Target="../media/media7.MP3"/><Relationship Id="rId18" Type="http://schemas.openxmlformats.org/officeDocument/2006/relationships/image" Target="../media/image5.png"/><Relationship Id="rId3" Type="http://schemas.microsoft.com/office/2007/relationships/media" Target="../media/media2.MP3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image" Target="../media/image7.png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5" Type="http://schemas.microsoft.com/office/2007/relationships/media" Target="../media/media3.MP3"/><Relationship Id="rId15" Type="http://schemas.microsoft.com/office/2007/relationships/media" Target="../media/media8.MP3"/><Relationship Id="rId10" Type="http://schemas.openxmlformats.org/officeDocument/2006/relationships/audio" Target="../media/media5.MP3"/><Relationship Id="rId19" Type="http://schemas.openxmlformats.org/officeDocument/2006/relationships/image" Target="../media/image6.png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das/dass 03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Lernzieldiktat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9094D69-F670-40B7-A3C6-AD06ED0C5A6B}"/>
              </a:ext>
            </a:extLst>
          </p:cNvPr>
          <p:cNvSpPr txBox="1"/>
          <p:nvPr/>
        </p:nvSpPr>
        <p:spPr>
          <a:xfrm>
            <a:off x="190500" y="6724134"/>
            <a:ext cx="417774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03 Übung.pptx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feld 42">
            <a:extLst>
              <a:ext uri="{FF2B5EF4-FFF2-40B4-BE49-F238E27FC236}">
                <a16:creationId xmlns:a16="http://schemas.microsoft.com/office/drawing/2014/main" id="{E9C85AFA-FF85-4B4C-8622-45B8D5778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5600" y="1733795"/>
            <a:ext cx="3789820" cy="369332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ist schön,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das/das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du viel übst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Ton, 2. Klick auf das oder dass!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DA5A479-AEC7-4A3C-9109-7D18A0D09549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34" y="1773095"/>
            <a:ext cx="250766" cy="24965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633E574-AF4C-4885-A486-80FD22405BD1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34" y="2303168"/>
            <a:ext cx="250766" cy="24965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17D4C0C-D183-478C-ABEE-24084ED91C13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34" y="2833241"/>
            <a:ext cx="250766" cy="24965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F2CEC7E6-C383-4519-8D53-D265BBF5D984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34" y="3363314"/>
            <a:ext cx="250766" cy="24965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F98B50CF-03C7-4B61-B40D-ED9432BD6F47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34" y="3893387"/>
            <a:ext cx="250766" cy="24965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ED48B5C-DD9E-4574-B71E-61BCC6331D59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34" y="4423460"/>
            <a:ext cx="250766" cy="24965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C3631787-656C-4505-8621-05D6C658694F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71" y="1755181"/>
            <a:ext cx="266393" cy="250723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A7140887-ECC3-4BEE-9A92-E031538BCB51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71" y="2239224"/>
            <a:ext cx="266393" cy="250723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615A2A0-3A0D-4ABE-A779-CC368370F641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71" y="2763023"/>
            <a:ext cx="266393" cy="25072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EC269D9-1DC6-4B5F-90C4-789D433F2E24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71" y="3286822"/>
            <a:ext cx="266393" cy="250723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2A42A493-35E6-4E7D-BC8D-9976102CA3D3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71" y="3810621"/>
            <a:ext cx="266393" cy="250723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0387A3ED-8E9F-4CB5-9F87-4DDF4504B338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71" y="4334420"/>
            <a:ext cx="266393" cy="250723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BF3C9541-5FD9-40E8-BBE4-4005A61EEF49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894" y="5454026"/>
            <a:ext cx="266393" cy="250723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9DAED888-4FEC-44B0-BBB4-F3AE13A6F7B8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22" y="4953533"/>
            <a:ext cx="250766" cy="249651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65BC1010-97AC-43FB-A854-EA5DCF4701A0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759" y="4858219"/>
            <a:ext cx="266393" cy="250723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C727CB91-28B8-4B21-A920-E49C540E6BAC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23" y="5483605"/>
            <a:ext cx="250766" cy="249651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B8360A4A-3EC1-4A1F-86CA-C15980FAB3BD}"/>
              </a:ext>
            </a:extLst>
          </p:cNvPr>
          <p:cNvSpPr/>
          <p:nvPr/>
        </p:nvSpPr>
        <p:spPr>
          <a:xfrm>
            <a:off x="1328635" y="1628800"/>
            <a:ext cx="1093569" cy="41796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2 Wörter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2 Wörter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2 Wörter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3 Wörter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2 Wörter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2 Wörter</a:t>
            </a:r>
            <a:endParaRPr lang="de-DE" dirty="0"/>
          </a:p>
        </p:txBody>
      </p:sp>
      <p:pic>
        <p:nvPicPr>
          <p:cNvPr id="26" name="811_1121">
            <a:hlinkClick r:id="" action="ppaction://media"/>
            <a:extLst>
              <a:ext uri="{FF2B5EF4-FFF2-40B4-BE49-F238E27FC236}">
                <a16:creationId xmlns:a16="http://schemas.microsoft.com/office/drawing/2014/main" id="{4BD253CC-199E-49A9-B64C-BB91D846351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671450" y="116632"/>
            <a:ext cx="175650" cy="175650"/>
          </a:xfrm>
          <a:prstGeom prst="rect">
            <a:avLst/>
          </a:prstGeom>
        </p:spPr>
      </p:pic>
      <p:pic>
        <p:nvPicPr>
          <p:cNvPr id="27" name="811_1122">
            <a:hlinkClick r:id="" action="ppaction://media"/>
            <a:extLst>
              <a:ext uri="{FF2B5EF4-FFF2-40B4-BE49-F238E27FC236}">
                <a16:creationId xmlns:a16="http://schemas.microsoft.com/office/drawing/2014/main" id="{518ACBDE-E3D2-41AB-8BED-ECAB1C494802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1113762" y="147809"/>
            <a:ext cx="175650" cy="175650"/>
          </a:xfrm>
          <a:prstGeom prst="rect">
            <a:avLst/>
          </a:prstGeom>
        </p:spPr>
      </p:pic>
      <p:pic>
        <p:nvPicPr>
          <p:cNvPr id="28" name="811_1128">
            <a:hlinkClick r:id="" action="ppaction://media"/>
            <a:extLst>
              <a:ext uri="{FF2B5EF4-FFF2-40B4-BE49-F238E27FC236}">
                <a16:creationId xmlns:a16="http://schemas.microsoft.com/office/drawing/2014/main" id="{88AF5A6B-3088-49AB-986E-50A0852B2331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1544045" y="145004"/>
            <a:ext cx="175650" cy="175650"/>
          </a:xfrm>
          <a:prstGeom prst="rect">
            <a:avLst/>
          </a:prstGeom>
        </p:spPr>
      </p:pic>
      <p:pic>
        <p:nvPicPr>
          <p:cNvPr id="29" name="811_1129">
            <a:hlinkClick r:id="" action="ppaction://media"/>
            <a:extLst>
              <a:ext uri="{FF2B5EF4-FFF2-40B4-BE49-F238E27FC236}">
                <a16:creationId xmlns:a16="http://schemas.microsoft.com/office/drawing/2014/main" id="{4B8BB6CD-3985-4A03-89A3-7D7AA51D7EC1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1981903" y="145004"/>
            <a:ext cx="175650" cy="175650"/>
          </a:xfrm>
          <a:prstGeom prst="rect">
            <a:avLst/>
          </a:prstGeom>
        </p:spPr>
      </p:pic>
      <p:pic>
        <p:nvPicPr>
          <p:cNvPr id="30" name="811_1130">
            <a:hlinkClick r:id="" action="ppaction://media"/>
            <a:extLst>
              <a:ext uri="{FF2B5EF4-FFF2-40B4-BE49-F238E27FC236}">
                <a16:creationId xmlns:a16="http://schemas.microsoft.com/office/drawing/2014/main" id="{4F463F89-160A-4C9D-B95D-39B4069D0812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2480378" y="147272"/>
            <a:ext cx="175650" cy="175650"/>
          </a:xfrm>
          <a:prstGeom prst="rect">
            <a:avLst/>
          </a:prstGeom>
        </p:spPr>
      </p:pic>
      <p:pic>
        <p:nvPicPr>
          <p:cNvPr id="31" name="811_1132">
            <a:hlinkClick r:id="" action="ppaction://media"/>
            <a:extLst>
              <a:ext uri="{FF2B5EF4-FFF2-40B4-BE49-F238E27FC236}">
                <a16:creationId xmlns:a16="http://schemas.microsoft.com/office/drawing/2014/main" id="{5A9397DF-7B43-4B76-89AD-BE90F7D4E098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3011034" y="145004"/>
            <a:ext cx="175650" cy="175650"/>
          </a:xfrm>
          <a:prstGeom prst="rect">
            <a:avLst/>
          </a:prstGeom>
        </p:spPr>
      </p:pic>
      <p:pic>
        <p:nvPicPr>
          <p:cNvPr id="32" name="811_1133">
            <a:hlinkClick r:id="" action="ppaction://media"/>
            <a:extLst>
              <a:ext uri="{FF2B5EF4-FFF2-40B4-BE49-F238E27FC236}">
                <a16:creationId xmlns:a16="http://schemas.microsoft.com/office/drawing/2014/main" id="{8233F1E7-9B5D-4120-BBC3-C38EAAF22E4C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3434647" y="147754"/>
            <a:ext cx="175650" cy="175650"/>
          </a:xfrm>
          <a:prstGeom prst="rect">
            <a:avLst/>
          </a:prstGeom>
        </p:spPr>
      </p:pic>
      <p:pic>
        <p:nvPicPr>
          <p:cNvPr id="33" name="811_1134">
            <a:hlinkClick r:id="" action="ppaction://media"/>
            <a:extLst>
              <a:ext uri="{FF2B5EF4-FFF2-40B4-BE49-F238E27FC236}">
                <a16:creationId xmlns:a16="http://schemas.microsoft.com/office/drawing/2014/main" id="{09EE5FE8-537A-46FC-910E-EE4754BD70CE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3979199" y="160509"/>
            <a:ext cx="175650" cy="175650"/>
          </a:xfrm>
          <a:prstGeom prst="rect">
            <a:avLst/>
          </a:prstGeom>
        </p:spPr>
      </p:pic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 	das/dass 03 Lernzieldiktat – Text für Diktat und Klickversion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74C26A9D-1A52-4BD5-AB6A-91619776C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0293" y="6129757"/>
            <a:ext cx="269817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E77DD3EB-DDB5-46BF-B9FC-9DC56FD27227}"/>
              </a:ext>
            </a:extLst>
          </p:cNvPr>
          <p:cNvSpPr txBox="1"/>
          <p:nvPr/>
        </p:nvSpPr>
        <p:spPr>
          <a:xfrm>
            <a:off x="2495600" y="2258234"/>
            <a:ext cx="75124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Das/dass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Leben,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das/dass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wir führen, ist schön.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7D9B3B5F-BA51-4B6F-A699-75EC73C117FE}"/>
              </a:ext>
            </a:extLst>
          </p:cNvPr>
          <p:cNvSpPr txBox="1"/>
          <p:nvPr/>
        </p:nvSpPr>
        <p:spPr>
          <a:xfrm>
            <a:off x="2495600" y="278267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ist schön,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das/dass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wir ein schönes Leben führen.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95197142-8C41-406E-87E1-9C833126472D}"/>
              </a:ext>
            </a:extLst>
          </p:cNvPr>
          <p:cNvSpPr txBox="1"/>
          <p:nvPr/>
        </p:nvSpPr>
        <p:spPr>
          <a:xfrm>
            <a:off x="2495600" y="3307112"/>
            <a:ext cx="8712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war sein Pech,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das/dass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 zu spät kam, um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das/dass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Ergebnis zu verbessern.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D052B6E3-A6D3-4101-B581-61A7B5B8B6CE}"/>
              </a:ext>
            </a:extLst>
          </p:cNvPr>
          <p:cNvSpPr txBox="1"/>
          <p:nvPr/>
        </p:nvSpPr>
        <p:spPr>
          <a:xfrm>
            <a:off x="2495600" y="3831551"/>
            <a:ext cx="83455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Das/dass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Hotel,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das/dass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wir gebucht hatten, war vom Sturm beschädigt.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198B87EB-1EA3-4CFF-8382-FA3CD6D603E4}"/>
              </a:ext>
            </a:extLst>
          </p:cNvPr>
          <p:cNvSpPr txBox="1"/>
          <p:nvPr/>
        </p:nvSpPr>
        <p:spPr>
          <a:xfrm>
            <a:off x="2495600" y="4355990"/>
            <a:ext cx="7368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Das/Dass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das/dass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so schwierig ist,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das/dass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hätte ich nicht gedacht.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EAE0504D-399C-4E72-8541-7BD530BC047E}"/>
              </a:ext>
            </a:extLst>
          </p:cNvPr>
          <p:cNvSpPr txBox="1"/>
          <p:nvPr/>
        </p:nvSpPr>
        <p:spPr>
          <a:xfrm>
            <a:off x="2495600" y="488042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Stimmt es,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das/dass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du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das/dass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Spiel gewonnen hast?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D5DED86A-2328-4127-80D1-F7A027895729}"/>
              </a:ext>
            </a:extLst>
          </p:cNvPr>
          <p:cNvSpPr txBox="1"/>
          <p:nvPr/>
        </p:nvSpPr>
        <p:spPr>
          <a:xfrm>
            <a:off x="2495600" y="540486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Wir haben gewusst,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das/dass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das/dass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riskant ist.</a:t>
            </a:r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FAF42511-B2E6-4398-A193-297F29B8EFA1}"/>
              </a:ext>
            </a:extLst>
          </p:cNvPr>
          <p:cNvSpPr/>
          <p:nvPr/>
        </p:nvSpPr>
        <p:spPr>
          <a:xfrm>
            <a:off x="4415667" y="1753028"/>
            <a:ext cx="632472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681E4B7E-DDB4-441F-8720-8245990BDB22}"/>
              </a:ext>
            </a:extLst>
          </p:cNvPr>
          <p:cNvSpPr txBox="1"/>
          <p:nvPr/>
        </p:nvSpPr>
        <p:spPr>
          <a:xfrm>
            <a:off x="3847016" y="1725869"/>
            <a:ext cx="97970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800" b="1" kern="0" dirty="0">
                <a:latin typeface="Trebuchet MS" pitchFamily="34" charset="0"/>
              </a:rPr>
              <a:t>   dass  </a:t>
            </a:r>
            <a:endParaRPr lang="de-DE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0FA4BADB-1566-4DDC-BD3C-638DCC5003FC}"/>
              </a:ext>
            </a:extLst>
          </p:cNvPr>
          <p:cNvSpPr/>
          <p:nvPr/>
        </p:nvSpPr>
        <p:spPr>
          <a:xfrm>
            <a:off x="2414047" y="2276872"/>
            <a:ext cx="632472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2820CA59-0B08-4A30-9576-53899F209E19}"/>
              </a:ext>
            </a:extLst>
          </p:cNvPr>
          <p:cNvSpPr txBox="1"/>
          <p:nvPr/>
        </p:nvSpPr>
        <p:spPr>
          <a:xfrm>
            <a:off x="2546864" y="2271304"/>
            <a:ext cx="97970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800" b="1" kern="0" dirty="0">
                <a:latin typeface="Trebuchet MS" pitchFamily="34" charset="0"/>
              </a:rPr>
              <a:t>   Das</a:t>
            </a:r>
            <a:endParaRPr lang="de-DE" dirty="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490B98DD-B1B5-4BA2-B944-DF39AC5BBC35}"/>
              </a:ext>
            </a:extLst>
          </p:cNvPr>
          <p:cNvSpPr/>
          <p:nvPr/>
        </p:nvSpPr>
        <p:spPr>
          <a:xfrm>
            <a:off x="4126639" y="2267580"/>
            <a:ext cx="632472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D51C599D-BC5B-4AD3-BB0F-9E9835D7B72E}"/>
              </a:ext>
            </a:extLst>
          </p:cNvPr>
          <p:cNvSpPr txBox="1"/>
          <p:nvPr/>
        </p:nvSpPr>
        <p:spPr>
          <a:xfrm>
            <a:off x="4269258" y="2258234"/>
            <a:ext cx="97970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800" b="1" kern="0" dirty="0">
                <a:latin typeface="Trebuchet MS" pitchFamily="34" charset="0"/>
              </a:rPr>
              <a:t>   das  </a:t>
            </a:r>
            <a:endParaRPr lang="de-DE" dirty="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BA0FE138-03CF-4827-AFD2-EF832EAAB30B}"/>
              </a:ext>
            </a:extLst>
          </p:cNvPr>
          <p:cNvSpPr/>
          <p:nvPr/>
        </p:nvSpPr>
        <p:spPr>
          <a:xfrm>
            <a:off x="4414671" y="2780928"/>
            <a:ext cx="632472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BA673A41-C0EE-4ACC-B8E7-AD9F7E9B9296}"/>
              </a:ext>
            </a:extLst>
          </p:cNvPr>
          <p:cNvSpPr txBox="1"/>
          <p:nvPr/>
        </p:nvSpPr>
        <p:spPr>
          <a:xfrm>
            <a:off x="3847016" y="2783943"/>
            <a:ext cx="97970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800" b="1" kern="0" dirty="0">
                <a:latin typeface="Trebuchet MS" pitchFamily="34" charset="0"/>
              </a:rPr>
              <a:t>   dass  </a:t>
            </a:r>
            <a:endParaRPr lang="de-DE" dirty="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713C3DFD-6D37-4FA3-883B-D6AEF52DE7AA}"/>
              </a:ext>
            </a:extLst>
          </p:cNvPr>
          <p:cNvSpPr/>
          <p:nvPr/>
        </p:nvSpPr>
        <p:spPr>
          <a:xfrm>
            <a:off x="4912765" y="3313888"/>
            <a:ext cx="632472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56405531-7529-4C72-8063-7C5E9AF0F6CA}"/>
              </a:ext>
            </a:extLst>
          </p:cNvPr>
          <p:cNvSpPr txBox="1"/>
          <p:nvPr/>
        </p:nvSpPr>
        <p:spPr>
          <a:xfrm>
            <a:off x="4344114" y="3286729"/>
            <a:ext cx="97970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800" b="1" kern="0" dirty="0">
                <a:latin typeface="Trebuchet MS" pitchFamily="34" charset="0"/>
              </a:rPr>
              <a:t>   dass  </a:t>
            </a:r>
            <a:endParaRPr lang="de-DE" dirty="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4851DDAF-CA0F-4363-9354-4E742A75950E}"/>
              </a:ext>
            </a:extLst>
          </p:cNvPr>
          <p:cNvSpPr/>
          <p:nvPr/>
        </p:nvSpPr>
        <p:spPr>
          <a:xfrm>
            <a:off x="7222983" y="3275692"/>
            <a:ext cx="632472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D7A4EE7A-DD44-459A-A69E-F91C9E2FB548}"/>
              </a:ext>
            </a:extLst>
          </p:cNvPr>
          <p:cNvSpPr txBox="1"/>
          <p:nvPr/>
        </p:nvSpPr>
        <p:spPr>
          <a:xfrm>
            <a:off x="7397197" y="3305842"/>
            <a:ext cx="97970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800" b="1" kern="0" dirty="0">
                <a:latin typeface="Trebuchet MS" pitchFamily="34" charset="0"/>
              </a:rPr>
              <a:t>   das  </a:t>
            </a:r>
            <a:endParaRPr lang="de-DE" dirty="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1340907F-4255-4CB8-AA5F-7EEFC2A0F8FF}"/>
              </a:ext>
            </a:extLst>
          </p:cNvPr>
          <p:cNvSpPr/>
          <p:nvPr/>
        </p:nvSpPr>
        <p:spPr>
          <a:xfrm>
            <a:off x="2414047" y="3851756"/>
            <a:ext cx="632472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12834E6F-D047-4F11-B808-EDB323CE8ED1}"/>
              </a:ext>
            </a:extLst>
          </p:cNvPr>
          <p:cNvSpPr txBox="1"/>
          <p:nvPr/>
        </p:nvSpPr>
        <p:spPr>
          <a:xfrm>
            <a:off x="2546863" y="3830281"/>
            <a:ext cx="97970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800" b="1" kern="0" dirty="0">
                <a:latin typeface="Trebuchet MS" pitchFamily="34" charset="0"/>
              </a:rPr>
              <a:t>   Das</a:t>
            </a:r>
            <a:endParaRPr lang="de-DE" dirty="0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07C8BCFE-07A4-4703-83F9-2A9EA77428CE}"/>
              </a:ext>
            </a:extLst>
          </p:cNvPr>
          <p:cNvSpPr/>
          <p:nvPr/>
        </p:nvSpPr>
        <p:spPr>
          <a:xfrm>
            <a:off x="4054631" y="3851756"/>
            <a:ext cx="632472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F1F2A0C6-E084-46A4-BB70-D802C35AF848}"/>
              </a:ext>
            </a:extLst>
          </p:cNvPr>
          <p:cNvSpPr txBox="1"/>
          <p:nvPr/>
        </p:nvSpPr>
        <p:spPr>
          <a:xfrm>
            <a:off x="4197250" y="3824775"/>
            <a:ext cx="97970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800" b="1" kern="0" dirty="0">
                <a:latin typeface="Trebuchet MS" pitchFamily="34" charset="0"/>
              </a:rPr>
              <a:t>   das</a:t>
            </a:r>
            <a:endParaRPr lang="de-DE" dirty="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7E345F18-2FD8-456C-B6B0-6C6AC348DD7C}"/>
              </a:ext>
            </a:extLst>
          </p:cNvPr>
          <p:cNvSpPr/>
          <p:nvPr/>
        </p:nvSpPr>
        <p:spPr>
          <a:xfrm>
            <a:off x="3046519" y="4355812"/>
            <a:ext cx="432048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64A9297E-6769-4062-96C5-F44EA60E4779}"/>
              </a:ext>
            </a:extLst>
          </p:cNvPr>
          <p:cNvSpPr txBox="1"/>
          <p:nvPr/>
        </p:nvSpPr>
        <p:spPr>
          <a:xfrm>
            <a:off x="2546863" y="4334437"/>
            <a:ext cx="97970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800" b="1" kern="0" dirty="0">
                <a:latin typeface="Trebuchet MS" pitchFamily="34" charset="0"/>
              </a:rPr>
              <a:t>Dass  </a:t>
            </a:r>
            <a:endParaRPr lang="de-DE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B7F6334A-89D2-4FB1-AA00-4C0A6100F60D}"/>
              </a:ext>
            </a:extLst>
          </p:cNvPr>
          <p:cNvSpPr/>
          <p:nvPr/>
        </p:nvSpPr>
        <p:spPr>
          <a:xfrm>
            <a:off x="3577831" y="4355812"/>
            <a:ext cx="461200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9B61FE75-1B36-449D-840A-B3B6692D997E}"/>
              </a:ext>
            </a:extLst>
          </p:cNvPr>
          <p:cNvSpPr txBox="1"/>
          <p:nvPr/>
        </p:nvSpPr>
        <p:spPr>
          <a:xfrm>
            <a:off x="3524760" y="4350962"/>
            <a:ext cx="97970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800" b="1" kern="0" dirty="0">
                <a:latin typeface="Trebuchet MS" pitchFamily="34" charset="0"/>
              </a:rPr>
              <a:t>   das  </a:t>
            </a:r>
            <a:endParaRPr lang="de-DE" dirty="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7459651B-9639-4821-9602-3B98F4F0C4AD}"/>
              </a:ext>
            </a:extLst>
          </p:cNvPr>
          <p:cNvSpPr/>
          <p:nvPr/>
        </p:nvSpPr>
        <p:spPr>
          <a:xfrm>
            <a:off x="6035907" y="4355812"/>
            <a:ext cx="632472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AB975601-D97C-4BB1-B99C-42553DC38DA1}"/>
              </a:ext>
            </a:extLst>
          </p:cNvPr>
          <p:cNvSpPr txBox="1"/>
          <p:nvPr/>
        </p:nvSpPr>
        <p:spPr>
          <a:xfrm>
            <a:off x="6205471" y="4363619"/>
            <a:ext cx="97970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800" b="1" kern="0" dirty="0">
                <a:latin typeface="Trebuchet MS" pitchFamily="34" charset="0"/>
              </a:rPr>
              <a:t>   das  </a:t>
            </a:r>
            <a:endParaRPr lang="de-DE" dirty="0"/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D897845D-4485-4600-BA39-B3B1D10747CC}"/>
              </a:ext>
            </a:extLst>
          </p:cNvPr>
          <p:cNvSpPr/>
          <p:nvPr/>
        </p:nvSpPr>
        <p:spPr>
          <a:xfrm>
            <a:off x="4201494" y="4859868"/>
            <a:ext cx="632472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3641E687-E2AF-47CA-84C9-C1A913E2A1AF}"/>
              </a:ext>
            </a:extLst>
          </p:cNvPr>
          <p:cNvSpPr txBox="1"/>
          <p:nvPr/>
        </p:nvSpPr>
        <p:spPr>
          <a:xfrm>
            <a:off x="3717042" y="4876296"/>
            <a:ext cx="97970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800" b="1" kern="0" dirty="0">
                <a:latin typeface="Trebuchet MS" pitchFamily="34" charset="0"/>
              </a:rPr>
              <a:t>   dass  </a:t>
            </a:r>
            <a:endParaRPr lang="de-DE" dirty="0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AB7A6358-CFB2-4550-A367-074057A7E3A3}"/>
              </a:ext>
            </a:extLst>
          </p:cNvPr>
          <p:cNvSpPr/>
          <p:nvPr/>
        </p:nvSpPr>
        <p:spPr>
          <a:xfrm>
            <a:off x="5028479" y="4859868"/>
            <a:ext cx="450711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AA2FB962-4697-49C3-BEA1-ED9CCAAA6120}"/>
              </a:ext>
            </a:extLst>
          </p:cNvPr>
          <p:cNvSpPr txBox="1"/>
          <p:nvPr/>
        </p:nvSpPr>
        <p:spPr>
          <a:xfrm>
            <a:off x="5047143" y="4880429"/>
            <a:ext cx="97970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800" b="1" kern="0" dirty="0">
                <a:latin typeface="Trebuchet MS" pitchFamily="34" charset="0"/>
              </a:rPr>
              <a:t>   das  </a:t>
            </a:r>
            <a:endParaRPr lang="de-DE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D28A98BE-2FD0-4460-A24E-DCA0ECC483F2}"/>
              </a:ext>
            </a:extLst>
          </p:cNvPr>
          <p:cNvSpPr/>
          <p:nvPr/>
        </p:nvSpPr>
        <p:spPr>
          <a:xfrm>
            <a:off x="5078772" y="5435932"/>
            <a:ext cx="466465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BAA7771A-9BD9-49C0-894D-83C8EA25AFAD}"/>
              </a:ext>
            </a:extLst>
          </p:cNvPr>
          <p:cNvSpPr txBox="1"/>
          <p:nvPr/>
        </p:nvSpPr>
        <p:spPr>
          <a:xfrm>
            <a:off x="4588919" y="5404868"/>
            <a:ext cx="97970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800" b="1" kern="0" dirty="0">
                <a:latin typeface="Trebuchet MS" pitchFamily="34" charset="0"/>
              </a:rPr>
              <a:t>   dass  </a:t>
            </a:r>
            <a:endParaRPr lang="de-DE" dirty="0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06ECB36A-6A8C-47A2-B61E-03457B568B2B}"/>
              </a:ext>
            </a:extLst>
          </p:cNvPr>
          <p:cNvSpPr/>
          <p:nvPr/>
        </p:nvSpPr>
        <p:spPr>
          <a:xfrm>
            <a:off x="5568623" y="5435932"/>
            <a:ext cx="486631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44F0AA2D-CBCA-4DBC-B815-2C60BC8E0272}"/>
              </a:ext>
            </a:extLst>
          </p:cNvPr>
          <p:cNvSpPr txBox="1"/>
          <p:nvPr/>
        </p:nvSpPr>
        <p:spPr>
          <a:xfrm>
            <a:off x="5592010" y="5404868"/>
            <a:ext cx="97970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800" b="1" kern="0" dirty="0">
                <a:latin typeface="Trebuchet MS" pitchFamily="34" charset="0"/>
              </a:rPr>
              <a:t>   das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4144229-AFA2-4DB3-B2B0-D7232B185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2543" y="1635055"/>
            <a:ext cx="8345559" cy="417338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ist schön, 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du viel übst.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Leben,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wir führen, ist schön.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ist schön,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wir ein schönes Leben führen.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war sein Pech,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er zu spät kam, um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Ergebnis zu verbessern.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Hotel,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wir gebucht hatten, war vom Sturm beschädigt.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so schwierig ist,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hätte ich nicht gedacht.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Stimmt es,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du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Spiel gewonnen hast?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Wir haben gewusst,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das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riskant ist.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E4F1A4C3-90F1-4E9F-89FB-44B5BD8A5504}"/>
              </a:ext>
            </a:extLst>
          </p:cNvPr>
          <p:cNvSpPr txBox="1"/>
          <p:nvPr/>
        </p:nvSpPr>
        <p:spPr>
          <a:xfrm>
            <a:off x="167066" y="1683695"/>
            <a:ext cx="340158" cy="4193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1</a:t>
            </a:r>
          </a:p>
          <a:p>
            <a:endParaRPr lang="de-DE" sz="1000" dirty="0"/>
          </a:p>
          <a:p>
            <a:r>
              <a:rPr lang="de-DE" sz="2400" dirty="0"/>
              <a:t>2</a:t>
            </a:r>
          </a:p>
          <a:p>
            <a:endParaRPr lang="de-DE" sz="1000" dirty="0"/>
          </a:p>
          <a:p>
            <a:r>
              <a:rPr lang="de-DE" sz="2400" dirty="0"/>
              <a:t>3</a:t>
            </a:r>
          </a:p>
          <a:p>
            <a:endParaRPr lang="de-DE" sz="1050" dirty="0"/>
          </a:p>
          <a:p>
            <a:r>
              <a:rPr lang="de-DE" sz="2400" dirty="0"/>
              <a:t>4</a:t>
            </a:r>
          </a:p>
          <a:p>
            <a:endParaRPr lang="de-DE" sz="1050" dirty="0"/>
          </a:p>
          <a:p>
            <a:r>
              <a:rPr lang="de-DE" sz="2400" dirty="0"/>
              <a:t>5</a:t>
            </a:r>
          </a:p>
          <a:p>
            <a:endParaRPr lang="de-DE" sz="1050" dirty="0"/>
          </a:p>
          <a:p>
            <a:r>
              <a:rPr lang="de-DE" sz="2400" dirty="0"/>
              <a:t>6</a:t>
            </a:r>
          </a:p>
          <a:p>
            <a:endParaRPr lang="de-DE" sz="1050" dirty="0"/>
          </a:p>
          <a:p>
            <a:r>
              <a:rPr lang="de-DE" sz="2400" dirty="0"/>
              <a:t>7</a:t>
            </a:r>
          </a:p>
          <a:p>
            <a:endParaRPr lang="de-DE" sz="1200" dirty="0"/>
          </a:p>
          <a:p>
            <a:r>
              <a:rPr lang="de-DE" sz="2400" dirty="0"/>
              <a:t>8</a:t>
            </a:r>
            <a:endParaRPr lang="de-DE" sz="34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EA3AD38-1486-440B-80D4-6F0101A9FF13}"/>
              </a:ext>
            </a:extLst>
          </p:cNvPr>
          <p:cNvSpPr txBox="1"/>
          <p:nvPr/>
        </p:nvSpPr>
        <p:spPr>
          <a:xfrm>
            <a:off x="190500" y="6724134"/>
            <a:ext cx="417774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03 Übung.pptx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796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794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8489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1650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9795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4" dur="8359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7053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2" dur="6269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 vol="80000">
                <p:cTn id="10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vol="80000">
                <p:cTn id="1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>
                <p:cTn id="1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 vol="80000">
                <p:cTn id="1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 vol="80000">
                <p:cTn id="1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audio>
              <p:cMediaNode vol="80000">
                <p:cTn id="1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43" grpId="0"/>
      <p:bldP spid="34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2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5" grpId="0" animBg="1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389</Words>
  <Application>Microsoft Office PowerPoint</Application>
  <PresentationFormat>Breitbild</PresentationFormat>
  <Paragraphs>71</Paragraphs>
  <Slides>2</Slides>
  <Notes>0</Notes>
  <HiddenSlides>0</HiddenSlides>
  <MMClips>8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2212</cp:revision>
  <cp:lastPrinted>2021-08-10T15:00:49Z</cp:lastPrinted>
  <dcterms:created xsi:type="dcterms:W3CDTF">2012-08-26T07:44:46Z</dcterms:created>
  <dcterms:modified xsi:type="dcterms:W3CDTF">2023-11-30T15:24:57Z</dcterms:modified>
</cp:coreProperties>
</file>