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4"/>
  </p:notesMasterIdLst>
  <p:sldIdLst>
    <p:sldId id="797" r:id="rId8"/>
    <p:sldId id="815" r:id="rId9"/>
    <p:sldId id="814" r:id="rId10"/>
    <p:sldId id="818" r:id="rId11"/>
    <p:sldId id="821" r:id="rId12"/>
    <p:sldId id="823" r:id="rId13"/>
    <p:sldId id="835" r:id="rId14"/>
    <p:sldId id="845" r:id="rId15"/>
    <p:sldId id="839" r:id="rId16"/>
    <p:sldId id="837" r:id="rId17"/>
    <p:sldId id="841" r:id="rId18"/>
    <p:sldId id="843" r:id="rId19"/>
    <p:sldId id="842" r:id="rId20"/>
    <p:sldId id="828" r:id="rId21"/>
    <p:sldId id="829" r:id="rId22"/>
    <p:sldId id="806" r:id="rId2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15" autoAdjust="0"/>
    <p:restoredTop sz="94073" autoAdjust="0"/>
  </p:normalViewPr>
  <p:slideViewPr>
    <p:cSldViewPr>
      <p:cViewPr varScale="1">
        <p:scale>
          <a:sx n="75" d="100"/>
          <a:sy n="75" d="100"/>
        </p:scale>
        <p:origin x="14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F796CB4-9D5F-4E8F-9864-BA14FA9CE46F}"/>
    <pc:docChg chg="modSld">
      <pc:chgData name="Siegbert Rudolph" userId="2af4d44886c067cc" providerId="LiveId" clId="{EF796CB4-9D5F-4E8F-9864-BA14FA9CE46F}" dt="2023-12-21T15:33:17.813" v="15" actId="6549"/>
      <pc:docMkLst>
        <pc:docMk/>
      </pc:docMkLst>
      <pc:sldChg chg="modSp mod">
        <pc:chgData name="Siegbert Rudolph" userId="2af4d44886c067cc" providerId="LiveId" clId="{EF796CB4-9D5F-4E8F-9864-BA14FA9CE46F}" dt="2023-12-21T15:33:17.813" v="15" actId="6549"/>
        <pc:sldMkLst>
          <pc:docMk/>
          <pc:sldMk cId="256030605" sldId="835"/>
        </pc:sldMkLst>
        <pc:spChg chg="mod">
          <ac:chgData name="Siegbert Rudolph" userId="2af4d44886c067cc" providerId="LiveId" clId="{EF796CB4-9D5F-4E8F-9864-BA14FA9CE46F}" dt="2023-12-21T15:33:17.813" v="15" actId="6549"/>
          <ac:spMkLst>
            <pc:docMk/>
            <pc:sldMk cId="256030605" sldId="835"/>
            <ac:spMk id="33" creationId="{9FE38DCD-9A7F-5BA5-DDCD-D9752096FF8D}"/>
          </ac:spMkLst>
        </pc:spChg>
        <pc:spChg chg="mod">
          <ac:chgData name="Siegbert Rudolph" userId="2af4d44886c067cc" providerId="LiveId" clId="{EF796CB4-9D5F-4E8F-9864-BA14FA9CE46F}" dt="2023-12-21T15:33:11.578" v="13" actId="20577"/>
          <ac:spMkLst>
            <pc:docMk/>
            <pc:sldMk cId="256030605" sldId="835"/>
            <ac:spMk id="64" creationId="{2C2A1067-7C62-9A40-7FD6-7EC08FADD335}"/>
          </ac:spMkLst>
        </pc:spChg>
      </pc:sldChg>
    </pc:docChg>
  </pc:docChgLst>
  <pc:docChgLst>
    <pc:chgData name="Siegbert Rudolph" userId="2af4d44886c067cc" providerId="LiveId" clId="{CEC3F84B-F089-4E72-B0AD-21F212EAA3BF}"/>
    <pc:docChg chg="custSel delSld modSld sldOrd">
      <pc:chgData name="Siegbert Rudolph" userId="2af4d44886c067cc" providerId="LiveId" clId="{CEC3F84B-F089-4E72-B0AD-21F212EAA3BF}" dt="2021-09-11T08:53:08.292" v="126" actId="6549"/>
      <pc:docMkLst>
        <pc:docMk/>
      </pc:docMkLst>
      <pc:sldChg chg="del">
        <pc:chgData name="Siegbert Rudolph" userId="2af4d44886c067cc" providerId="LiveId" clId="{CEC3F84B-F089-4E72-B0AD-21F212EAA3BF}" dt="2021-08-30T11:42:03.707" v="2" actId="47"/>
        <pc:sldMkLst>
          <pc:docMk/>
          <pc:sldMk cId="0" sldId="696"/>
        </pc:sldMkLst>
      </pc:sldChg>
      <pc:sldChg chg="modSp mod ord">
        <pc:chgData name="Siegbert Rudolph" userId="2af4d44886c067cc" providerId="LiveId" clId="{CEC3F84B-F089-4E72-B0AD-21F212EAA3BF}" dt="2021-08-30T11:47:01.020" v="24" actId="1076"/>
        <pc:sldMkLst>
          <pc:docMk/>
          <pc:sldMk cId="555502012" sldId="797"/>
        </pc:sldMkLst>
        <pc:spChg chg="mod">
          <ac:chgData name="Siegbert Rudolph" userId="2af4d44886c067cc" providerId="LiveId" clId="{CEC3F84B-F089-4E72-B0AD-21F212EAA3BF}" dt="2021-08-30T11:47:01.020" v="24" actId="1076"/>
          <ac:spMkLst>
            <pc:docMk/>
            <pc:sldMk cId="555502012" sldId="797"/>
            <ac:spMk id="2" creationId="{846554F4-919E-41E5-9E9E-77958EEA05D5}"/>
          </ac:spMkLst>
        </pc:spChg>
      </pc:sldChg>
      <pc:sldChg chg="addSp modSp mod">
        <pc:chgData name="Siegbert Rudolph" userId="2af4d44886c067cc" providerId="LiveId" clId="{CEC3F84B-F089-4E72-B0AD-21F212EAA3BF}" dt="2021-09-05T05:51:50.954" v="122" actId="6549"/>
        <pc:sldMkLst>
          <pc:docMk/>
          <pc:sldMk cId="2925964597" sldId="806"/>
        </pc:sldMkLst>
        <pc:spChg chg="mod">
          <ac:chgData name="Siegbert Rudolph" userId="2af4d44886c067cc" providerId="LiveId" clId="{CEC3F84B-F089-4E72-B0AD-21F212EAA3BF}" dt="2021-08-30T11:47:01.067" v="69" actId="1076"/>
          <ac:spMkLst>
            <pc:docMk/>
            <pc:sldMk cId="2925964597" sldId="806"/>
            <ac:spMk id="2" creationId="{0468A902-A27B-4714-B27F-F998CCE75497}"/>
          </ac:spMkLst>
        </pc:spChg>
        <pc:spChg chg="mod">
          <ac:chgData name="Siegbert Rudolph" userId="2af4d44886c067cc" providerId="LiveId" clId="{CEC3F84B-F089-4E72-B0AD-21F212EAA3BF}" dt="2021-09-05T05:51:50.954" v="122" actId="6549"/>
          <ac:spMkLst>
            <pc:docMk/>
            <pc:sldMk cId="2925964597" sldId="806"/>
            <ac:spMk id="10" creationId="{243A14AF-A912-4A28-8A40-468EA4F6E4CD}"/>
          </ac:spMkLst>
        </pc:spChg>
        <pc:spChg chg="add mod">
          <ac:chgData name="Siegbert Rudolph" userId="2af4d44886c067cc" providerId="LiveId" clId="{CEC3F84B-F089-4E72-B0AD-21F212EAA3BF}" dt="2021-08-30T11:43:00.110" v="19"/>
          <ac:spMkLst>
            <pc:docMk/>
            <pc:sldMk cId="2925964597" sldId="806"/>
            <ac:spMk id="12" creationId="{6FD7ACEB-AFFF-47B0-8F16-9F4E8C48A814}"/>
          </ac:spMkLst>
        </pc:spChg>
      </pc:sldChg>
      <pc:sldChg chg="addSp modSp mod">
        <pc:chgData name="Siegbert Rudolph" userId="2af4d44886c067cc" providerId="LiveId" clId="{CEC3F84B-F089-4E72-B0AD-21F212EAA3BF}" dt="2021-09-05T05:50:56.385" v="81" actId="6549"/>
        <pc:sldMkLst>
          <pc:docMk/>
          <pc:sldMk cId="1849134360" sldId="814"/>
        </pc:sldMkLst>
        <pc:spChg chg="mod">
          <ac:chgData name="Siegbert Rudolph" userId="2af4d44886c067cc" providerId="LiveId" clId="{CEC3F84B-F089-4E72-B0AD-21F212EAA3BF}" dt="2021-08-30T11:47:01.036" v="34" actId="1076"/>
          <ac:spMkLst>
            <pc:docMk/>
            <pc:sldMk cId="1849134360" sldId="814"/>
            <ac:spMk id="3" creationId="{C3795741-F8B1-4B74-AA8C-CE17C50433C4}"/>
          </ac:spMkLst>
        </pc:spChg>
        <pc:spChg chg="mod">
          <ac:chgData name="Siegbert Rudolph" userId="2af4d44886c067cc" providerId="LiveId" clId="{CEC3F84B-F089-4E72-B0AD-21F212EAA3BF}" dt="2021-09-05T05:50:56.385" v="81" actId="6549"/>
          <ac:spMkLst>
            <pc:docMk/>
            <pc:sldMk cId="1849134360" sldId="814"/>
            <ac:spMk id="12" creationId="{2AA01B86-8671-4966-A4C6-0ED2D86828A0}"/>
          </ac:spMkLst>
        </pc:spChg>
        <pc:spChg chg="add mod">
          <ac:chgData name="Siegbert Rudolph" userId="2af4d44886c067cc" providerId="LiveId" clId="{CEC3F84B-F089-4E72-B0AD-21F212EAA3BF}" dt="2021-08-30T11:42:40.403" v="12"/>
          <ac:spMkLst>
            <pc:docMk/>
            <pc:sldMk cId="1849134360" sldId="814"/>
            <ac:spMk id="14" creationId="{4FE40105-3B39-4712-9DCF-BE058D9AF6E7}"/>
          </ac:spMkLst>
        </pc:spChg>
      </pc:sldChg>
      <pc:sldChg chg="addSp modSp mod">
        <pc:chgData name="Siegbert Rudolph" userId="2af4d44886c067cc" providerId="LiveId" clId="{CEC3F84B-F089-4E72-B0AD-21F212EAA3BF}" dt="2021-09-05T05:50:42.977" v="75" actId="6549"/>
        <pc:sldMkLst>
          <pc:docMk/>
          <pc:sldMk cId="3294125710" sldId="815"/>
        </pc:sldMkLst>
        <pc:spChg chg="mod">
          <ac:chgData name="Siegbert Rudolph" userId="2af4d44886c067cc" providerId="LiveId" clId="{CEC3F84B-F089-4E72-B0AD-21F212EAA3BF}" dt="2021-08-30T11:47:01.036" v="29" actId="1076"/>
          <ac:spMkLst>
            <pc:docMk/>
            <pc:sldMk cId="3294125710" sldId="815"/>
            <ac:spMk id="2" creationId="{48DB32B7-24A8-44FD-9551-FB852BBD7AA8}"/>
          </ac:spMkLst>
        </pc:spChg>
        <pc:spChg chg="mod">
          <ac:chgData name="Siegbert Rudolph" userId="2af4d44886c067cc" providerId="LiveId" clId="{CEC3F84B-F089-4E72-B0AD-21F212EAA3BF}" dt="2021-09-05T05:50:42.977" v="75" actId="6549"/>
          <ac:spMkLst>
            <pc:docMk/>
            <pc:sldMk cId="3294125710" sldId="815"/>
            <ac:spMk id="21" creationId="{D7BF676A-83B9-4592-8609-E310E4A94AE4}"/>
          </ac:spMkLst>
        </pc:spChg>
        <pc:spChg chg="add mod">
          <ac:chgData name="Siegbert Rudolph" userId="2af4d44886c067cc" providerId="LiveId" clId="{CEC3F84B-F089-4E72-B0AD-21F212EAA3BF}" dt="2021-08-30T11:42:37.482" v="11"/>
          <ac:spMkLst>
            <pc:docMk/>
            <pc:sldMk cId="3294125710" sldId="815"/>
            <ac:spMk id="24" creationId="{D51D4685-3BD1-415D-8DA0-7536AA8E9CCA}"/>
          </ac:spMkLst>
        </pc:spChg>
      </pc:sldChg>
      <pc:sldChg chg="del">
        <pc:chgData name="Siegbert Rudolph" userId="2af4d44886c067cc" providerId="LiveId" clId="{CEC3F84B-F089-4E72-B0AD-21F212EAA3BF}" dt="2021-08-30T11:42:04.941" v="3" actId="47"/>
        <pc:sldMkLst>
          <pc:docMk/>
          <pc:sldMk cId="2525589364" sldId="817"/>
        </pc:sldMkLst>
      </pc:sldChg>
      <pc:sldChg chg="addSp modSp mod">
        <pc:chgData name="Siegbert Rudolph" userId="2af4d44886c067cc" providerId="LiveId" clId="{CEC3F84B-F089-4E72-B0AD-21F212EAA3BF}" dt="2021-09-05T05:51:02.437" v="86" actId="20577"/>
        <pc:sldMkLst>
          <pc:docMk/>
          <pc:sldMk cId="368874190" sldId="818"/>
        </pc:sldMkLst>
        <pc:spChg chg="mod">
          <ac:chgData name="Siegbert Rudolph" userId="2af4d44886c067cc" providerId="LiveId" clId="{CEC3F84B-F089-4E72-B0AD-21F212EAA3BF}" dt="2021-08-30T11:47:01.036" v="39" actId="1076"/>
          <ac:spMkLst>
            <pc:docMk/>
            <pc:sldMk cId="368874190" sldId="818"/>
            <ac:spMk id="2" creationId="{0435CF1F-609F-4613-8700-94EFE69D3D26}"/>
          </ac:spMkLst>
        </pc:spChg>
        <pc:spChg chg="add mod">
          <ac:chgData name="Siegbert Rudolph" userId="2af4d44886c067cc" providerId="LiveId" clId="{CEC3F84B-F089-4E72-B0AD-21F212EAA3BF}" dt="2021-08-30T11:42:42.637" v="13"/>
          <ac:spMkLst>
            <pc:docMk/>
            <pc:sldMk cId="368874190" sldId="818"/>
            <ac:spMk id="11" creationId="{0B20C7B4-F29F-4DE5-9B68-546ACEC67B33}"/>
          </ac:spMkLst>
        </pc:spChg>
        <pc:spChg chg="mod">
          <ac:chgData name="Siegbert Rudolph" userId="2af4d44886c067cc" providerId="LiveId" clId="{CEC3F84B-F089-4E72-B0AD-21F212EAA3BF}" dt="2021-09-05T05:51:02.437" v="86" actId="20577"/>
          <ac:spMkLst>
            <pc:docMk/>
            <pc:sldMk cId="368874190" sldId="818"/>
            <ac:spMk id="13" creationId="{CC94D66C-30E9-45C9-8B39-18EB88E085D3}"/>
          </ac:spMkLst>
        </pc:spChg>
      </pc:sldChg>
      <pc:sldChg chg="del">
        <pc:chgData name="Siegbert Rudolph" userId="2af4d44886c067cc" providerId="LiveId" clId="{CEC3F84B-F089-4E72-B0AD-21F212EAA3BF}" dt="2021-08-30T11:42:06.050" v="4" actId="47"/>
        <pc:sldMkLst>
          <pc:docMk/>
          <pc:sldMk cId="2725819643" sldId="819"/>
        </pc:sldMkLst>
      </pc:sldChg>
      <pc:sldChg chg="del">
        <pc:chgData name="Siegbert Rudolph" userId="2af4d44886c067cc" providerId="LiveId" clId="{CEC3F84B-F089-4E72-B0AD-21F212EAA3BF}" dt="2021-08-30T11:42:07.424" v="5" actId="47"/>
        <pc:sldMkLst>
          <pc:docMk/>
          <pc:sldMk cId="918530390" sldId="820"/>
        </pc:sldMkLst>
      </pc:sldChg>
      <pc:sldChg chg="addSp modSp mod">
        <pc:chgData name="Siegbert Rudolph" userId="2af4d44886c067cc" providerId="LiveId" clId="{CEC3F84B-F089-4E72-B0AD-21F212EAA3BF}" dt="2021-09-11T08:53:08.292" v="126" actId="6549"/>
        <pc:sldMkLst>
          <pc:docMk/>
          <pc:sldMk cId="401259772" sldId="821"/>
        </pc:sldMkLst>
        <pc:spChg chg="mod">
          <ac:chgData name="Siegbert Rudolph" userId="2af4d44886c067cc" providerId="LiveId" clId="{CEC3F84B-F089-4E72-B0AD-21F212EAA3BF}" dt="2021-08-30T11:47:01.036" v="44" actId="1076"/>
          <ac:spMkLst>
            <pc:docMk/>
            <pc:sldMk cId="401259772" sldId="821"/>
            <ac:spMk id="2" creationId="{02C5926A-606C-424D-81A7-110DF4220A8E}"/>
          </ac:spMkLst>
        </pc:spChg>
        <pc:spChg chg="add mod">
          <ac:chgData name="Siegbert Rudolph" userId="2af4d44886c067cc" providerId="LiveId" clId="{CEC3F84B-F089-4E72-B0AD-21F212EAA3BF}" dt="2021-08-30T11:42:46.433" v="14"/>
          <ac:spMkLst>
            <pc:docMk/>
            <pc:sldMk cId="401259772" sldId="821"/>
            <ac:spMk id="19" creationId="{6DEB5DFC-05DE-43B2-9379-264203C814CE}"/>
          </ac:spMkLst>
        </pc:spChg>
        <pc:spChg chg="mod">
          <ac:chgData name="Siegbert Rudolph" userId="2af4d44886c067cc" providerId="LiveId" clId="{CEC3F84B-F089-4E72-B0AD-21F212EAA3BF}" dt="2021-09-05T05:51:08.276" v="91" actId="20577"/>
          <ac:spMkLst>
            <pc:docMk/>
            <pc:sldMk cId="401259772" sldId="821"/>
            <ac:spMk id="21" creationId="{07E71751-75E7-46E8-8ECE-D596088C7DD1}"/>
          </ac:spMkLst>
        </pc:spChg>
        <pc:spChg chg="mod">
          <ac:chgData name="Siegbert Rudolph" userId="2af4d44886c067cc" providerId="LiveId" clId="{CEC3F84B-F089-4E72-B0AD-21F212EAA3BF}" dt="2021-09-11T08:53:08.292" v="126" actId="6549"/>
          <ac:spMkLst>
            <pc:docMk/>
            <pc:sldMk cId="401259772" sldId="821"/>
            <ac:spMk id="39" creationId="{3A230DBE-E3C2-4235-A43D-A5548A78D4AF}"/>
          </ac:spMkLst>
        </pc:spChg>
      </pc:sldChg>
      <pc:sldChg chg="del">
        <pc:chgData name="Siegbert Rudolph" userId="2af4d44886c067cc" providerId="LiveId" clId="{CEC3F84B-F089-4E72-B0AD-21F212EAA3BF}" dt="2021-08-30T11:42:09.689" v="6" actId="47"/>
        <pc:sldMkLst>
          <pc:docMk/>
          <pc:sldMk cId="1066863073" sldId="822"/>
        </pc:sldMkLst>
      </pc:sldChg>
      <pc:sldChg chg="addSp modSp mod">
        <pc:chgData name="Siegbert Rudolph" userId="2af4d44886c067cc" providerId="LiveId" clId="{CEC3F84B-F089-4E72-B0AD-21F212EAA3BF}" dt="2021-09-05T05:51:15.969" v="96" actId="20577"/>
        <pc:sldMkLst>
          <pc:docMk/>
          <pc:sldMk cId="1318872880" sldId="823"/>
        </pc:sldMkLst>
        <pc:spChg chg="mod">
          <ac:chgData name="Siegbert Rudolph" userId="2af4d44886c067cc" providerId="LiveId" clId="{CEC3F84B-F089-4E72-B0AD-21F212EAA3BF}" dt="2021-08-30T11:47:01.051" v="49" actId="1076"/>
          <ac:spMkLst>
            <pc:docMk/>
            <pc:sldMk cId="1318872880" sldId="823"/>
            <ac:spMk id="2" creationId="{7E16B5A0-AF63-4A3F-9DBA-D523331674BE}"/>
          </ac:spMkLst>
        </pc:spChg>
        <pc:spChg chg="mod">
          <ac:chgData name="Siegbert Rudolph" userId="2af4d44886c067cc" providerId="LiveId" clId="{CEC3F84B-F089-4E72-B0AD-21F212EAA3BF}" dt="2021-09-05T05:51:15.969" v="96" actId="20577"/>
          <ac:spMkLst>
            <pc:docMk/>
            <pc:sldMk cId="1318872880" sldId="823"/>
            <ac:spMk id="5" creationId="{629E3035-532E-4B32-81B2-1CEE042D4D72}"/>
          </ac:spMkLst>
        </pc:spChg>
        <pc:spChg chg="add mod">
          <ac:chgData name="Siegbert Rudolph" userId="2af4d44886c067cc" providerId="LiveId" clId="{CEC3F84B-F089-4E72-B0AD-21F212EAA3BF}" dt="2021-08-30T11:42:50.007" v="15"/>
          <ac:spMkLst>
            <pc:docMk/>
            <pc:sldMk cId="1318872880" sldId="823"/>
            <ac:spMk id="7" creationId="{3B4E2E7C-37BC-4129-B078-4549325C464E}"/>
          </ac:spMkLst>
        </pc:spChg>
      </pc:sldChg>
      <pc:sldChg chg="del">
        <pc:chgData name="Siegbert Rudolph" userId="2af4d44886c067cc" providerId="LiveId" clId="{CEC3F84B-F089-4E72-B0AD-21F212EAA3BF}" dt="2021-08-30T11:42:11.486" v="7" actId="47"/>
        <pc:sldMkLst>
          <pc:docMk/>
          <pc:sldMk cId="3695956773" sldId="824"/>
        </pc:sldMkLst>
      </pc:sldChg>
      <pc:sldChg chg="addSp modSp mod">
        <pc:chgData name="Siegbert Rudolph" userId="2af4d44886c067cc" providerId="LiveId" clId="{CEC3F84B-F089-4E72-B0AD-21F212EAA3BF}" dt="2021-09-05T05:51:21.177" v="98" actId="20577"/>
        <pc:sldMkLst>
          <pc:docMk/>
          <pc:sldMk cId="1698743303" sldId="825"/>
        </pc:sldMkLst>
        <pc:spChg chg="mod">
          <ac:chgData name="Siegbert Rudolph" userId="2af4d44886c067cc" providerId="LiveId" clId="{CEC3F84B-F089-4E72-B0AD-21F212EAA3BF}" dt="2021-08-30T11:47:01.051" v="54" actId="1076"/>
          <ac:spMkLst>
            <pc:docMk/>
            <pc:sldMk cId="1698743303" sldId="825"/>
            <ac:spMk id="2" creationId="{B8F947A4-73C5-4077-8916-510D0E3CEDB2}"/>
          </ac:spMkLst>
        </pc:spChg>
        <pc:spChg chg="mod">
          <ac:chgData name="Siegbert Rudolph" userId="2af4d44886c067cc" providerId="LiveId" clId="{CEC3F84B-F089-4E72-B0AD-21F212EAA3BF}" dt="2021-09-05T05:51:21.177" v="98" actId="20577"/>
          <ac:spMkLst>
            <pc:docMk/>
            <pc:sldMk cId="1698743303" sldId="825"/>
            <ac:spMk id="13" creationId="{558BA4C6-8E2F-424C-9829-CB10924A28B7}"/>
          </ac:spMkLst>
        </pc:spChg>
        <pc:spChg chg="add mod">
          <ac:chgData name="Siegbert Rudolph" userId="2af4d44886c067cc" providerId="LiveId" clId="{CEC3F84B-F089-4E72-B0AD-21F212EAA3BF}" dt="2021-08-30T11:42:53.815" v="16"/>
          <ac:spMkLst>
            <pc:docMk/>
            <pc:sldMk cId="1698743303" sldId="825"/>
            <ac:spMk id="15" creationId="{D5C5D172-30C4-402E-8D14-3EA49CF6DF74}"/>
          </ac:spMkLst>
        </pc:spChg>
      </pc:sldChg>
      <pc:sldChg chg="del">
        <pc:chgData name="Siegbert Rudolph" userId="2af4d44886c067cc" providerId="LiveId" clId="{CEC3F84B-F089-4E72-B0AD-21F212EAA3BF}" dt="2021-08-30T11:42:13.579" v="8" actId="47"/>
        <pc:sldMkLst>
          <pc:docMk/>
          <pc:sldMk cId="2899421899" sldId="826"/>
        </pc:sldMkLst>
      </pc:sldChg>
      <pc:sldChg chg="addSp modSp mod">
        <pc:chgData name="Siegbert Rudolph" userId="2af4d44886c067cc" providerId="LiveId" clId="{CEC3F84B-F089-4E72-B0AD-21F212EAA3BF}" dt="2021-09-05T05:51:27.520" v="103" actId="20577"/>
        <pc:sldMkLst>
          <pc:docMk/>
          <pc:sldMk cId="970036433" sldId="828"/>
        </pc:sldMkLst>
        <pc:spChg chg="mod">
          <ac:chgData name="Siegbert Rudolph" userId="2af4d44886c067cc" providerId="LiveId" clId="{CEC3F84B-F089-4E72-B0AD-21F212EAA3BF}" dt="2021-08-30T11:47:01.051" v="59" actId="1076"/>
          <ac:spMkLst>
            <pc:docMk/>
            <pc:sldMk cId="970036433" sldId="828"/>
            <ac:spMk id="2" creationId="{0D1CE36A-811B-4EED-8F9A-DEE0EF6FF49C}"/>
          </ac:spMkLst>
        </pc:spChg>
        <pc:spChg chg="add mod">
          <ac:chgData name="Siegbert Rudolph" userId="2af4d44886c067cc" providerId="LiveId" clId="{CEC3F84B-F089-4E72-B0AD-21F212EAA3BF}" dt="2021-08-30T11:42:55.939" v="17"/>
          <ac:spMkLst>
            <pc:docMk/>
            <pc:sldMk cId="970036433" sldId="828"/>
            <ac:spMk id="31" creationId="{4B573F52-580B-4FFD-8BD5-5D15FA4FCC0F}"/>
          </ac:spMkLst>
        </pc:spChg>
        <pc:spChg chg="mod">
          <ac:chgData name="Siegbert Rudolph" userId="2af4d44886c067cc" providerId="LiveId" clId="{CEC3F84B-F089-4E72-B0AD-21F212EAA3BF}" dt="2021-09-05T05:51:27.520" v="103" actId="20577"/>
          <ac:spMkLst>
            <pc:docMk/>
            <pc:sldMk cId="970036433" sldId="828"/>
            <ac:spMk id="36" creationId="{19791C84-D9E3-45E9-A1B7-240F80ACC9DB}"/>
          </ac:spMkLst>
        </pc:spChg>
      </pc:sldChg>
      <pc:sldChg chg="addSp modSp mod">
        <pc:chgData name="Siegbert Rudolph" userId="2af4d44886c067cc" providerId="LiveId" clId="{CEC3F84B-F089-4E72-B0AD-21F212EAA3BF}" dt="2021-09-05T05:51:40.463" v="109" actId="6549"/>
        <pc:sldMkLst>
          <pc:docMk/>
          <pc:sldMk cId="2365317691" sldId="829"/>
        </pc:sldMkLst>
        <pc:spChg chg="mod">
          <ac:chgData name="Siegbert Rudolph" userId="2af4d44886c067cc" providerId="LiveId" clId="{CEC3F84B-F089-4E72-B0AD-21F212EAA3BF}" dt="2021-08-30T11:47:01.067" v="64" actId="1076"/>
          <ac:spMkLst>
            <pc:docMk/>
            <pc:sldMk cId="2365317691" sldId="829"/>
            <ac:spMk id="2" creationId="{C83561A5-5BC5-4775-8953-EC74F7F3DDF9}"/>
          </ac:spMkLst>
        </pc:spChg>
        <pc:spChg chg="mod">
          <ac:chgData name="Siegbert Rudolph" userId="2af4d44886c067cc" providerId="LiveId" clId="{CEC3F84B-F089-4E72-B0AD-21F212EAA3BF}" dt="2021-09-05T05:51:40.463" v="109" actId="6549"/>
          <ac:spMkLst>
            <pc:docMk/>
            <pc:sldMk cId="2365317691" sldId="829"/>
            <ac:spMk id="14" creationId="{ECF3616A-F40C-4B2D-8EA2-184B7D653097}"/>
          </ac:spMkLst>
        </pc:spChg>
        <pc:spChg chg="add mod">
          <ac:chgData name="Siegbert Rudolph" userId="2af4d44886c067cc" providerId="LiveId" clId="{CEC3F84B-F089-4E72-B0AD-21F212EAA3BF}" dt="2021-08-30T11:42:58.064" v="18"/>
          <ac:spMkLst>
            <pc:docMk/>
            <pc:sldMk cId="2365317691" sldId="829"/>
            <ac:spMk id="16" creationId="{5845CCD0-EFFF-4488-A191-A3116F0A2E7C}"/>
          </ac:spMkLst>
        </pc:spChg>
      </pc:sldChg>
      <pc:sldChg chg="del">
        <pc:chgData name="Siegbert Rudolph" userId="2af4d44886c067cc" providerId="LiveId" clId="{CEC3F84B-F089-4E72-B0AD-21F212EAA3BF}" dt="2021-08-30T11:42:15.157" v="9" actId="47"/>
        <pc:sldMkLst>
          <pc:docMk/>
          <pc:sldMk cId="3702520180" sldId="830"/>
        </pc:sldMkLst>
      </pc:sldChg>
      <pc:sldChg chg="del">
        <pc:chgData name="Siegbert Rudolph" userId="2af4d44886c067cc" providerId="LiveId" clId="{CEC3F84B-F089-4E72-B0AD-21F212EAA3BF}" dt="2021-08-30T11:42:17.611" v="10" actId="47"/>
        <pc:sldMkLst>
          <pc:docMk/>
          <pc:sldMk cId="1211261074" sldId="831"/>
        </pc:sldMkLst>
      </pc:sldChg>
    </pc:docChg>
  </pc:docChgLst>
  <pc:docChgLst>
    <pc:chgData name="Siegbert Rudolph" userId="2af4d44886c067cc" providerId="LiveId" clId="{94966810-0E02-4CE1-B377-DCD403F14713}"/>
    <pc:docChg chg="undo custSel addSld delSld modSld sldOrd modNotesMaster">
      <pc:chgData name="Siegbert Rudolph" userId="2af4d44886c067cc" providerId="LiveId" clId="{94966810-0E02-4CE1-B377-DCD403F14713}" dt="2023-12-05T10:31:58.262" v="1981" actId="20577"/>
      <pc:docMkLst>
        <pc:docMk/>
      </pc:docMkLst>
      <pc:sldChg chg="modSp mod">
        <pc:chgData name="Siegbert Rudolph" userId="2af4d44886c067cc" providerId="LiveId" clId="{94966810-0E02-4CE1-B377-DCD403F14713}" dt="2023-12-05T09:47:25.140" v="1346" actId="20577"/>
        <pc:sldMkLst>
          <pc:docMk/>
          <pc:sldMk cId="555502012" sldId="797"/>
        </pc:sldMkLst>
        <pc:spChg chg="mod">
          <ac:chgData name="Siegbert Rudolph" userId="2af4d44886c067cc" providerId="LiveId" clId="{94966810-0E02-4CE1-B377-DCD403F14713}" dt="2023-12-05T09:47:25.140" v="1346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addSp delSp modSp mod modAnim">
        <pc:chgData name="Siegbert Rudolph" userId="2af4d44886c067cc" providerId="LiveId" clId="{94966810-0E02-4CE1-B377-DCD403F14713}" dt="2023-12-05T10:16:49.384" v="1965"/>
        <pc:sldMkLst>
          <pc:docMk/>
          <pc:sldMk cId="2925964597" sldId="806"/>
        </pc:sldMkLst>
        <pc:spChg chg="add mod">
          <ac:chgData name="Siegbert Rudolph" userId="2af4d44886c067cc" providerId="LiveId" clId="{94966810-0E02-4CE1-B377-DCD403F14713}" dt="2023-12-05T09:51:33.550" v="1415"/>
          <ac:spMkLst>
            <pc:docMk/>
            <pc:sldMk cId="2925964597" sldId="806"/>
            <ac:spMk id="4" creationId="{9FAEAC1A-0F94-EF7E-56E8-4D4C00621694}"/>
          </ac:spMkLst>
        </pc:spChg>
        <pc:spChg chg="add mod">
          <ac:chgData name="Siegbert Rudolph" userId="2af4d44886c067cc" providerId="LiveId" clId="{94966810-0E02-4CE1-B377-DCD403F14713}" dt="2023-12-05T10:12:32.125" v="1939" actId="1035"/>
          <ac:spMkLst>
            <pc:docMk/>
            <pc:sldMk cId="2925964597" sldId="806"/>
            <ac:spMk id="5" creationId="{1521D078-998F-1305-1C57-B255456453F6}"/>
          </ac:spMkLst>
        </pc:spChg>
        <pc:spChg chg="add mod">
          <ac:chgData name="Siegbert Rudolph" userId="2af4d44886c067cc" providerId="LiveId" clId="{94966810-0E02-4CE1-B377-DCD403F14713}" dt="2023-12-05T10:12:54.826" v="1943" actId="1076"/>
          <ac:spMkLst>
            <pc:docMk/>
            <pc:sldMk cId="2925964597" sldId="806"/>
            <ac:spMk id="6" creationId="{A8F4BADF-07B7-B859-8BDC-32393FC021BF}"/>
          </ac:spMkLst>
        </pc:spChg>
        <pc:spChg chg="mod">
          <ac:chgData name="Siegbert Rudolph" userId="2af4d44886c067cc" providerId="LiveId" clId="{94966810-0E02-4CE1-B377-DCD403F14713}" dt="2023-12-05T10:15:28.903" v="1954" actId="20577"/>
          <ac:spMkLst>
            <pc:docMk/>
            <pc:sldMk cId="2925964597" sldId="806"/>
            <ac:spMk id="9" creationId="{709EA35A-685D-4CB7-A0E4-2D75EDE220E6}"/>
          </ac:spMkLst>
        </pc:spChg>
        <pc:spChg chg="mod">
          <ac:chgData name="Siegbert Rudolph" userId="2af4d44886c067cc" providerId="LiveId" clId="{94966810-0E02-4CE1-B377-DCD403F14713}" dt="2023-12-05T09:59:05.369" v="1580" actId="207"/>
          <ac:spMkLst>
            <pc:docMk/>
            <pc:sldMk cId="2925964597" sldId="806"/>
            <ac:spMk id="10" creationId="{243A14AF-A912-4A28-8A40-468EA4F6E4CD}"/>
          </ac:spMkLst>
        </pc:spChg>
        <pc:spChg chg="del">
          <ac:chgData name="Siegbert Rudolph" userId="2af4d44886c067cc" providerId="LiveId" clId="{94966810-0E02-4CE1-B377-DCD403F14713}" dt="2023-12-05T09:51:32.110" v="1414" actId="478"/>
          <ac:spMkLst>
            <pc:docMk/>
            <pc:sldMk cId="2925964597" sldId="806"/>
            <ac:spMk id="11" creationId="{578F7ABE-DBE7-4947-BB58-99973CD8257A}"/>
          </ac:spMkLst>
        </pc:spChg>
        <pc:spChg chg="mod">
          <ac:chgData name="Siegbert Rudolph" userId="2af4d44886c067cc" providerId="LiveId" clId="{94966810-0E02-4CE1-B377-DCD403F14713}" dt="2023-12-05T10:11:46.880" v="1920" actId="14100"/>
          <ac:spMkLst>
            <pc:docMk/>
            <pc:sldMk cId="2925964597" sldId="806"/>
            <ac:spMk id="15" creationId="{FA0CC2D8-3EC6-4915-8118-1072E8F9B210}"/>
          </ac:spMkLst>
        </pc:spChg>
        <pc:picChg chg="del mod">
          <ac:chgData name="Siegbert Rudolph" userId="2af4d44886c067cc" providerId="LiveId" clId="{94966810-0E02-4CE1-B377-DCD403F14713}" dt="2023-12-05T10:16:38.925" v="1963" actId="478"/>
          <ac:picMkLst>
            <pc:docMk/>
            <pc:sldMk cId="2925964597" sldId="806"/>
            <ac:picMk id="17" creationId="{130B6DD8-504A-467C-8EC6-021BD08B62F8}"/>
          </ac:picMkLst>
        </pc:picChg>
        <pc:picChg chg="mod">
          <ac:chgData name="Siegbert Rudolph" userId="2af4d44886c067cc" providerId="LiveId" clId="{94966810-0E02-4CE1-B377-DCD403F14713}" dt="2023-12-05T10:16:43.557" v="1964" actId="1076"/>
          <ac:picMkLst>
            <pc:docMk/>
            <pc:sldMk cId="2925964597" sldId="806"/>
            <ac:picMk id="18" creationId="{654731A4-CA93-4737-9B8E-0CCA818EF91B}"/>
          </ac:picMkLst>
        </pc:picChg>
      </pc:sldChg>
      <pc:sldChg chg="addSp delSp modSp mod modAnim modNotes">
        <pc:chgData name="Siegbert Rudolph" userId="2af4d44886c067cc" providerId="LiveId" clId="{94966810-0E02-4CE1-B377-DCD403F14713}" dt="2023-12-05T09:48:36.874" v="1354" actId="20577"/>
        <pc:sldMkLst>
          <pc:docMk/>
          <pc:sldMk cId="1849134360" sldId="814"/>
        </pc:sldMkLst>
        <pc:spChg chg="del mod">
          <ac:chgData name="Siegbert Rudolph" userId="2af4d44886c067cc" providerId="LiveId" clId="{94966810-0E02-4CE1-B377-DCD403F14713}" dt="2023-12-04T12:28:25.317" v="1267" actId="478"/>
          <ac:spMkLst>
            <pc:docMk/>
            <pc:sldMk cId="1849134360" sldId="814"/>
            <ac:spMk id="2" creationId="{BB121E9D-EBAD-475A-BD6B-52FCC41AA556}"/>
          </ac:spMkLst>
        </pc:spChg>
        <pc:spChg chg="add mod">
          <ac:chgData name="Siegbert Rudolph" userId="2af4d44886c067cc" providerId="LiveId" clId="{94966810-0E02-4CE1-B377-DCD403F14713}" dt="2023-12-04T12:26:20.718" v="1202" actId="1035"/>
          <ac:spMkLst>
            <pc:docMk/>
            <pc:sldMk cId="1849134360" sldId="814"/>
            <ac:spMk id="4" creationId="{A664E94C-7C44-9852-51AE-ED90712F9C8A}"/>
          </ac:spMkLst>
        </pc:spChg>
        <pc:spChg chg="add mod">
          <ac:chgData name="Siegbert Rudolph" userId="2af4d44886c067cc" providerId="LiveId" clId="{94966810-0E02-4CE1-B377-DCD403F14713}" dt="2023-12-04T12:29:48.955" v="1315" actId="1076"/>
          <ac:spMkLst>
            <pc:docMk/>
            <pc:sldMk cId="1849134360" sldId="814"/>
            <ac:spMk id="5" creationId="{4B236F1B-79C5-E7C3-AF22-1F40D92EA13A}"/>
          </ac:spMkLst>
        </pc:spChg>
        <pc:spChg chg="add mod">
          <ac:chgData name="Siegbert Rudolph" userId="2af4d44886c067cc" providerId="LiveId" clId="{94966810-0E02-4CE1-B377-DCD403F14713}" dt="2023-12-04T12:30:20.219" v="1333" actId="1076"/>
          <ac:spMkLst>
            <pc:docMk/>
            <pc:sldMk cId="1849134360" sldId="814"/>
            <ac:spMk id="6" creationId="{CE91F175-8B1F-6043-6FDB-DEF3ADD43256}"/>
          </ac:spMkLst>
        </pc:spChg>
        <pc:spChg chg="mod">
          <ac:chgData name="Siegbert Rudolph" userId="2af4d44886c067cc" providerId="LiveId" clId="{94966810-0E02-4CE1-B377-DCD403F14713}" dt="2023-12-05T09:48:36.874" v="1354" actId="20577"/>
          <ac:spMkLst>
            <pc:docMk/>
            <pc:sldMk cId="1849134360" sldId="814"/>
            <ac:spMk id="12" creationId="{2AA01B86-8671-4966-A4C6-0ED2D86828A0}"/>
          </ac:spMkLst>
        </pc:spChg>
        <pc:spChg chg="mod">
          <ac:chgData name="Siegbert Rudolph" userId="2af4d44886c067cc" providerId="LiveId" clId="{94966810-0E02-4CE1-B377-DCD403F14713}" dt="2023-12-04T12:28:14.513" v="1266" actId="20577"/>
          <ac:spMkLst>
            <pc:docMk/>
            <pc:sldMk cId="1849134360" sldId="814"/>
            <ac:spMk id="13" creationId="{7B447B6F-F9E4-4C04-B43A-27E8ABDFBDBA}"/>
          </ac:spMkLst>
        </pc:spChg>
        <pc:spChg chg="mod">
          <ac:chgData name="Siegbert Rudolph" userId="2af4d44886c067cc" providerId="LiveId" clId="{94966810-0E02-4CE1-B377-DCD403F14713}" dt="2023-12-04T12:26:20.718" v="1202" actId="1035"/>
          <ac:spMkLst>
            <pc:docMk/>
            <pc:sldMk cId="1849134360" sldId="814"/>
            <ac:spMk id="32" creationId="{8E57AAC8-298F-4B23-81EF-6E0CC46AF731}"/>
          </ac:spMkLst>
        </pc:spChg>
        <pc:spChg chg="mod">
          <ac:chgData name="Siegbert Rudolph" userId="2af4d44886c067cc" providerId="LiveId" clId="{94966810-0E02-4CE1-B377-DCD403F14713}" dt="2023-12-04T12:26:20.718" v="1202" actId="1035"/>
          <ac:spMkLst>
            <pc:docMk/>
            <pc:sldMk cId="1849134360" sldId="814"/>
            <ac:spMk id="37" creationId="{C0BDAE59-EFDD-4127-BB65-2BC723D335CF}"/>
          </ac:spMkLst>
        </pc:spChg>
        <pc:spChg chg="mod">
          <ac:chgData name="Siegbert Rudolph" userId="2af4d44886c067cc" providerId="LiveId" clId="{94966810-0E02-4CE1-B377-DCD403F14713}" dt="2023-12-04T12:28:49.064" v="1291" actId="1035"/>
          <ac:spMkLst>
            <pc:docMk/>
            <pc:sldMk cId="1849134360" sldId="814"/>
            <ac:spMk id="63" creationId="{44CA8ADF-6E5A-43DF-83DD-8CEA53F4A8C7}"/>
          </ac:spMkLst>
        </pc:spChg>
        <pc:spChg chg="mod">
          <ac:chgData name="Siegbert Rudolph" userId="2af4d44886c067cc" providerId="LiveId" clId="{94966810-0E02-4CE1-B377-DCD403F14713}" dt="2023-12-04T12:28:49.064" v="1291" actId="1035"/>
          <ac:spMkLst>
            <pc:docMk/>
            <pc:sldMk cId="1849134360" sldId="814"/>
            <ac:spMk id="75" creationId="{CEB1DCC0-51F7-4F25-BDA0-E064E5F547F5}"/>
          </ac:spMkLst>
        </pc:spChg>
        <pc:spChg chg="mod">
          <ac:chgData name="Siegbert Rudolph" userId="2af4d44886c067cc" providerId="LiveId" clId="{94966810-0E02-4CE1-B377-DCD403F14713}" dt="2023-12-04T12:28:49.064" v="1291" actId="1035"/>
          <ac:spMkLst>
            <pc:docMk/>
            <pc:sldMk cId="1849134360" sldId="814"/>
            <ac:spMk id="78" creationId="{45FB9004-7A17-4F08-87AE-D646FA430E78}"/>
          </ac:spMkLst>
        </pc:spChg>
        <pc:spChg chg="del mod">
          <ac:chgData name="Siegbert Rudolph" userId="2af4d44886c067cc" providerId="LiveId" clId="{94966810-0E02-4CE1-B377-DCD403F14713}" dt="2023-12-04T12:28:27.780" v="1268" actId="478"/>
          <ac:spMkLst>
            <pc:docMk/>
            <pc:sldMk cId="1849134360" sldId="814"/>
            <ac:spMk id="80" creationId="{1AAA534F-1953-483E-BB8F-25E8EE48FDD7}"/>
          </ac:spMkLst>
        </pc:spChg>
        <pc:cxnChg chg="del mod">
          <ac:chgData name="Siegbert Rudolph" userId="2af4d44886c067cc" providerId="LiveId" clId="{94966810-0E02-4CE1-B377-DCD403F14713}" dt="2023-12-04T12:28:25.317" v="1267" actId="478"/>
          <ac:cxnSpMkLst>
            <pc:docMk/>
            <pc:sldMk cId="1849134360" sldId="814"/>
            <ac:cxnSpMk id="8" creationId="{3665DED0-5D32-4B1E-8B42-CF00B3881E6F}"/>
          </ac:cxnSpMkLst>
        </pc:cxnChg>
      </pc:sldChg>
      <pc:sldChg chg="delSp modSp mod modNotes">
        <pc:chgData name="Siegbert Rudolph" userId="2af4d44886c067cc" providerId="LiveId" clId="{94966810-0E02-4CE1-B377-DCD403F14713}" dt="2023-12-05T09:48:25.135" v="1351" actId="6549"/>
        <pc:sldMkLst>
          <pc:docMk/>
          <pc:sldMk cId="3294125710" sldId="815"/>
        </pc:sldMkLst>
        <pc:spChg chg="mod">
          <ac:chgData name="Siegbert Rudolph" userId="2af4d44886c067cc" providerId="LiveId" clId="{94966810-0E02-4CE1-B377-DCD403F14713}" dt="2023-12-05T09:48:25.135" v="1351" actId="6549"/>
          <ac:spMkLst>
            <pc:docMk/>
            <pc:sldMk cId="3294125710" sldId="815"/>
            <ac:spMk id="21" creationId="{D7BF676A-83B9-4592-8609-E310E4A94AE4}"/>
          </ac:spMkLst>
        </pc:spChg>
        <pc:spChg chg="mod">
          <ac:chgData name="Siegbert Rudolph" userId="2af4d44886c067cc" providerId="LiveId" clId="{94966810-0E02-4CE1-B377-DCD403F14713}" dt="2023-12-03T15:37:35.212" v="1076" actId="20577"/>
          <ac:spMkLst>
            <pc:docMk/>
            <pc:sldMk cId="3294125710" sldId="815"/>
            <ac:spMk id="23" creationId="{D7090279-10BA-42F3-A6FB-3D5BBE6B3A92}"/>
          </ac:spMkLst>
        </pc:spChg>
        <pc:spChg chg="del">
          <ac:chgData name="Siegbert Rudolph" userId="2af4d44886c067cc" providerId="LiveId" clId="{94966810-0E02-4CE1-B377-DCD403F14713}" dt="2023-11-30T14:57:57.825" v="267" actId="478"/>
          <ac:spMkLst>
            <pc:docMk/>
            <pc:sldMk cId="3294125710" sldId="815"/>
            <ac:spMk id="28" creationId="{87AA8F61-9863-4E9D-A7B2-D0923F450229}"/>
          </ac:spMkLst>
        </pc:spChg>
      </pc:sldChg>
      <pc:sldChg chg="modSp mod modNotes">
        <pc:chgData name="Siegbert Rudolph" userId="2af4d44886c067cc" providerId="LiveId" clId="{94966810-0E02-4CE1-B377-DCD403F14713}" dt="2023-12-05T09:48:52.042" v="1357" actId="20577"/>
        <pc:sldMkLst>
          <pc:docMk/>
          <pc:sldMk cId="368874190" sldId="818"/>
        </pc:sldMkLst>
        <pc:spChg chg="mod">
          <ac:chgData name="Siegbert Rudolph" userId="2af4d44886c067cc" providerId="LiveId" clId="{94966810-0E02-4CE1-B377-DCD403F14713}" dt="2023-12-05T09:48:52.042" v="1357" actId="20577"/>
          <ac:spMkLst>
            <pc:docMk/>
            <pc:sldMk cId="368874190" sldId="818"/>
            <ac:spMk id="13" creationId="{CC94D66C-30E9-45C9-8B39-18EB88E085D3}"/>
          </ac:spMkLst>
        </pc:spChg>
        <pc:spChg chg="mod">
          <ac:chgData name="Siegbert Rudolph" userId="2af4d44886c067cc" providerId="LiveId" clId="{94966810-0E02-4CE1-B377-DCD403F14713}" dt="2023-11-22T11:56:32.347" v="17" actId="14100"/>
          <ac:spMkLst>
            <pc:docMk/>
            <pc:sldMk cId="368874190" sldId="818"/>
            <ac:spMk id="14" creationId="{921D6D5B-3C29-4CEA-97E5-A3B4DA9AE11B}"/>
          </ac:spMkLst>
        </pc:spChg>
      </pc:sldChg>
      <pc:sldChg chg="addSp delSp modSp mod modNotes">
        <pc:chgData name="Siegbert Rudolph" userId="2af4d44886c067cc" providerId="LiveId" clId="{94966810-0E02-4CE1-B377-DCD403F14713}" dt="2023-12-05T09:49:04.340" v="1361" actId="20577"/>
        <pc:sldMkLst>
          <pc:docMk/>
          <pc:sldMk cId="401259772" sldId="821"/>
        </pc:sldMkLst>
        <pc:spChg chg="add del mod">
          <ac:chgData name="Siegbert Rudolph" userId="2af4d44886c067cc" providerId="LiveId" clId="{94966810-0E02-4CE1-B377-DCD403F14713}" dt="2023-12-03T14:23:21.046" v="555" actId="478"/>
          <ac:spMkLst>
            <pc:docMk/>
            <pc:sldMk cId="401259772" sldId="821"/>
            <ac:spMk id="4" creationId="{0696B7F4-6007-C9FF-3CC9-DE7C6EAA0236}"/>
          </ac:spMkLst>
        </pc:spChg>
        <pc:spChg chg="mod">
          <ac:chgData name="Siegbert Rudolph" userId="2af4d44886c067cc" providerId="LiveId" clId="{94966810-0E02-4CE1-B377-DCD403F14713}" dt="2023-12-05T09:49:04.340" v="1361" actId="20577"/>
          <ac:spMkLst>
            <pc:docMk/>
            <pc:sldMk cId="401259772" sldId="821"/>
            <ac:spMk id="21" creationId="{07E71751-75E7-46E8-8ECE-D596088C7DD1}"/>
          </ac:spMkLst>
        </pc:spChg>
        <pc:spChg chg="mod">
          <ac:chgData name="Siegbert Rudolph" userId="2af4d44886c067cc" providerId="LiveId" clId="{94966810-0E02-4CE1-B377-DCD403F14713}" dt="2023-12-03T14:23:14.050" v="554" actId="20577"/>
          <ac:spMkLst>
            <pc:docMk/>
            <pc:sldMk cId="401259772" sldId="821"/>
            <ac:spMk id="22" creationId="{9C9BDE4A-4DB3-4ADC-BCE1-867491BC8840}"/>
          </ac:spMkLst>
        </pc:spChg>
        <pc:spChg chg="del mod">
          <ac:chgData name="Siegbert Rudolph" userId="2af4d44886c067cc" providerId="LiveId" clId="{94966810-0E02-4CE1-B377-DCD403F14713}" dt="2023-12-03T14:20:46.363" v="460" actId="478"/>
          <ac:spMkLst>
            <pc:docMk/>
            <pc:sldMk cId="401259772" sldId="821"/>
            <ac:spMk id="29" creationId="{DBF2F781-3CB0-4795-BF79-1FC2A4F48657}"/>
          </ac:spMkLst>
        </pc:spChg>
        <pc:spChg chg="del mod">
          <ac:chgData name="Siegbert Rudolph" userId="2af4d44886c067cc" providerId="LiveId" clId="{94966810-0E02-4CE1-B377-DCD403F14713}" dt="2023-12-03T14:20:46.363" v="460" actId="478"/>
          <ac:spMkLst>
            <pc:docMk/>
            <pc:sldMk cId="401259772" sldId="821"/>
            <ac:spMk id="30" creationId="{A1BAF083-7505-441D-B752-231711684B46}"/>
          </ac:spMkLst>
        </pc:spChg>
        <pc:spChg chg="del">
          <ac:chgData name="Siegbert Rudolph" userId="2af4d44886c067cc" providerId="LiveId" clId="{94966810-0E02-4CE1-B377-DCD403F14713}" dt="2023-12-03T14:20:46.363" v="460" actId="478"/>
          <ac:spMkLst>
            <pc:docMk/>
            <pc:sldMk cId="401259772" sldId="821"/>
            <ac:spMk id="33" creationId="{0F952FE9-A836-4161-AAB1-0AE9DBF1C02F}"/>
          </ac:spMkLst>
        </pc:spChg>
        <pc:spChg chg="mod">
          <ac:chgData name="Siegbert Rudolph" userId="2af4d44886c067cc" providerId="LiveId" clId="{94966810-0E02-4CE1-B377-DCD403F14713}" dt="2023-12-03T14:50:55.003" v="901" actId="207"/>
          <ac:spMkLst>
            <pc:docMk/>
            <pc:sldMk cId="401259772" sldId="821"/>
            <ac:spMk id="39" creationId="{3A230DBE-E3C2-4235-A43D-A5548A78D4AF}"/>
          </ac:spMkLst>
        </pc:spChg>
        <pc:spChg chg="mod">
          <ac:chgData name="Siegbert Rudolph" userId="2af4d44886c067cc" providerId="LiveId" clId="{94966810-0E02-4CE1-B377-DCD403F14713}" dt="2023-12-03T14:21:33.281" v="475" actId="6549"/>
          <ac:spMkLst>
            <pc:docMk/>
            <pc:sldMk cId="401259772" sldId="821"/>
            <ac:spMk id="41" creationId="{25E59181-95EE-442F-BBBC-3DA44ACBA27C}"/>
          </ac:spMkLst>
        </pc:spChg>
        <pc:spChg chg="mod">
          <ac:chgData name="Siegbert Rudolph" userId="2af4d44886c067cc" providerId="LiveId" clId="{94966810-0E02-4CE1-B377-DCD403F14713}" dt="2023-12-03T15:08:01.104" v="1066" actId="207"/>
          <ac:spMkLst>
            <pc:docMk/>
            <pc:sldMk cId="401259772" sldId="821"/>
            <ac:spMk id="42" creationId="{68AA33DB-437C-4BB1-AD87-BFC8C59A7916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44" creationId="{CEC60FD5-F1E5-41E2-A603-194B50F283D4}"/>
          </ac:spMkLst>
        </pc:spChg>
        <pc:spChg chg="mod">
          <ac:chgData name="Siegbert Rudolph" userId="2af4d44886c067cc" providerId="LiveId" clId="{94966810-0E02-4CE1-B377-DCD403F14713}" dt="2023-12-03T14:51:15.290" v="903" actId="207"/>
          <ac:spMkLst>
            <pc:docMk/>
            <pc:sldMk cId="401259772" sldId="821"/>
            <ac:spMk id="45" creationId="{24A917E4-F5C3-4787-90CD-C3D147F43C60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46" creationId="{ACDD883D-34F2-473F-BD31-2CF7A759971B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49" creationId="{55642786-5578-42A4-99A4-3DC4808FD16A}"/>
          </ac:spMkLst>
        </pc:spChg>
        <pc:spChg chg="mod">
          <ac:chgData name="Siegbert Rudolph" userId="2af4d44886c067cc" providerId="LiveId" clId="{94966810-0E02-4CE1-B377-DCD403F14713}" dt="2023-12-03T14:51:32.002" v="905" actId="207"/>
          <ac:spMkLst>
            <pc:docMk/>
            <pc:sldMk cId="401259772" sldId="821"/>
            <ac:spMk id="52" creationId="{5B0CD106-AD51-41A2-B088-B1EF297981EF}"/>
          </ac:spMkLst>
        </pc:spChg>
        <pc:spChg chg="mod">
          <ac:chgData name="Siegbert Rudolph" userId="2af4d44886c067cc" providerId="LiveId" clId="{94966810-0E02-4CE1-B377-DCD403F14713}" dt="2023-12-03T14:20:56.077" v="472" actId="1035"/>
          <ac:spMkLst>
            <pc:docMk/>
            <pc:sldMk cId="401259772" sldId="821"/>
            <ac:spMk id="56" creationId="{6714702E-2A16-4E98-8739-08D2A2A2545B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57" creationId="{5281456A-DA9E-4FA7-B505-4FB0830C7ECE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58" creationId="{BBD9DA1D-8342-4ABC-B0B5-0D5FD35D4733}"/>
          </ac:spMkLst>
        </pc:spChg>
        <pc:spChg chg="mod">
          <ac:chgData name="Siegbert Rudolph" userId="2af4d44886c067cc" providerId="LiveId" clId="{94966810-0E02-4CE1-B377-DCD403F14713}" dt="2023-12-03T14:51:21.989" v="904" actId="207"/>
          <ac:spMkLst>
            <pc:docMk/>
            <pc:sldMk cId="401259772" sldId="821"/>
            <ac:spMk id="59" creationId="{9A0A10F7-250C-4AEE-815E-C9B7AE0ABB12}"/>
          </ac:spMkLst>
        </pc:spChg>
      </pc:sldChg>
      <pc:sldChg chg="addSp delSp modSp mod modAnim modNotes">
        <pc:chgData name="Siegbert Rudolph" userId="2af4d44886c067cc" providerId="LiveId" clId="{94966810-0E02-4CE1-B377-DCD403F14713}" dt="2023-12-05T09:52:39.486" v="1439" actId="6549"/>
        <pc:sldMkLst>
          <pc:docMk/>
          <pc:sldMk cId="1318872880" sldId="823"/>
        </pc:sldMkLst>
        <pc:spChg chg="add mod">
          <ac:chgData name="Siegbert Rudolph" userId="2af4d44886c067cc" providerId="LiveId" clId="{94966810-0E02-4CE1-B377-DCD403F14713}" dt="2023-12-03T14:25:48.965" v="558" actId="207"/>
          <ac:spMkLst>
            <pc:docMk/>
            <pc:sldMk cId="1318872880" sldId="823"/>
            <ac:spMk id="3" creationId="{193E29EF-988B-E591-A02C-FD1C122066C4}"/>
          </ac:spMkLst>
        </pc:spChg>
        <pc:spChg chg="mod">
          <ac:chgData name="Siegbert Rudolph" userId="2af4d44886c067cc" providerId="LiveId" clId="{94966810-0E02-4CE1-B377-DCD403F14713}" dt="2023-12-05T09:52:39.486" v="1439" actId="6549"/>
          <ac:spMkLst>
            <pc:docMk/>
            <pc:sldMk cId="1318872880" sldId="823"/>
            <ac:spMk id="5" creationId="{629E3035-532E-4B32-81B2-1CEE042D4D72}"/>
          </ac:spMkLst>
        </pc:spChg>
        <pc:spChg chg="del mod">
          <ac:chgData name="Siegbert Rudolph" userId="2af4d44886c067cc" providerId="LiveId" clId="{94966810-0E02-4CE1-B377-DCD403F14713}" dt="2023-12-03T14:24:01.918" v="556" actId="478"/>
          <ac:spMkLst>
            <pc:docMk/>
            <pc:sldMk cId="1318872880" sldId="823"/>
            <ac:spMk id="23" creationId="{3237E335-E09C-468F-AC0C-C8827C35511A}"/>
          </ac:spMkLst>
        </pc:spChg>
      </pc:sldChg>
      <pc:sldChg chg="modSp del mod">
        <pc:chgData name="Siegbert Rudolph" userId="2af4d44886c067cc" providerId="LiveId" clId="{94966810-0E02-4CE1-B377-DCD403F14713}" dt="2023-11-27T13:49:16.879" v="266" actId="47"/>
        <pc:sldMkLst>
          <pc:docMk/>
          <pc:sldMk cId="1698743303" sldId="825"/>
        </pc:sldMkLst>
        <pc:spChg chg="mod">
          <ac:chgData name="Siegbert Rudolph" userId="2af4d44886c067cc" providerId="LiveId" clId="{94966810-0E02-4CE1-B377-DCD403F14713}" dt="2023-11-22T12:17:47.045" v="182" actId="20577"/>
          <ac:spMkLst>
            <pc:docMk/>
            <pc:sldMk cId="1698743303" sldId="825"/>
            <ac:spMk id="14" creationId="{CE7C831F-D55F-4D85-BFCA-8441F6EFF89C}"/>
          </ac:spMkLst>
        </pc:spChg>
      </pc:sldChg>
      <pc:sldChg chg="modSp mod modNotes">
        <pc:chgData name="Siegbert Rudolph" userId="2af4d44886c067cc" providerId="LiveId" clId="{94966810-0E02-4CE1-B377-DCD403F14713}" dt="2023-12-05T09:58:35.665" v="1575" actId="20577"/>
        <pc:sldMkLst>
          <pc:docMk/>
          <pc:sldMk cId="970036433" sldId="828"/>
        </pc:sldMkLst>
        <pc:spChg chg="mod">
          <ac:chgData name="Siegbert Rudolph" userId="2af4d44886c067cc" providerId="LiveId" clId="{94966810-0E02-4CE1-B377-DCD403F14713}" dt="2023-12-03T15:00:05.662" v="1046" actId="207"/>
          <ac:spMkLst>
            <pc:docMk/>
            <pc:sldMk cId="970036433" sldId="828"/>
            <ac:spMk id="9" creationId="{D797CE1F-4D62-43A5-8877-DDC01C2A148B}"/>
          </ac:spMkLst>
        </pc:spChg>
        <pc:spChg chg="mod">
          <ac:chgData name="Siegbert Rudolph" userId="2af4d44886c067cc" providerId="LiveId" clId="{94966810-0E02-4CE1-B377-DCD403F14713}" dt="2023-12-03T14:59:21.423" v="1041" actId="207"/>
          <ac:spMkLst>
            <pc:docMk/>
            <pc:sldMk cId="970036433" sldId="828"/>
            <ac:spMk id="11" creationId="{F0E7CAB0-8281-48DB-A5F3-C0A54E0BCCEC}"/>
          </ac:spMkLst>
        </pc:spChg>
        <pc:spChg chg="mod ord">
          <ac:chgData name="Siegbert Rudolph" userId="2af4d44886c067cc" providerId="LiveId" clId="{94966810-0E02-4CE1-B377-DCD403F14713}" dt="2023-12-03T14:59:51.549" v="1045" actId="207"/>
          <ac:spMkLst>
            <pc:docMk/>
            <pc:sldMk cId="970036433" sldId="828"/>
            <ac:spMk id="12" creationId="{57308644-6325-4240-A8CB-5A91F7E329AD}"/>
          </ac:spMkLst>
        </pc:spChg>
        <pc:spChg chg="mod">
          <ac:chgData name="Siegbert Rudolph" userId="2af4d44886c067cc" providerId="LiveId" clId="{94966810-0E02-4CE1-B377-DCD403F14713}" dt="2023-12-03T15:00:09.403" v="1047" actId="207"/>
          <ac:spMkLst>
            <pc:docMk/>
            <pc:sldMk cId="970036433" sldId="828"/>
            <ac:spMk id="13" creationId="{88F72C62-E949-4D1A-8888-DB844E241463}"/>
          </ac:spMkLst>
        </pc:spChg>
        <pc:spChg chg="mod">
          <ac:chgData name="Siegbert Rudolph" userId="2af4d44886c067cc" providerId="LiveId" clId="{94966810-0E02-4CE1-B377-DCD403F14713}" dt="2023-12-03T15:00:13.335" v="1048" actId="207"/>
          <ac:spMkLst>
            <pc:docMk/>
            <pc:sldMk cId="970036433" sldId="828"/>
            <ac:spMk id="14" creationId="{E664A43E-26A9-4DC7-AD58-DA60FBEB72D3}"/>
          </ac:spMkLst>
        </pc:spChg>
        <pc:spChg chg="mod">
          <ac:chgData name="Siegbert Rudolph" userId="2af4d44886c067cc" providerId="LiveId" clId="{94966810-0E02-4CE1-B377-DCD403F14713}" dt="2023-12-03T15:00:19.313" v="1049" actId="207"/>
          <ac:spMkLst>
            <pc:docMk/>
            <pc:sldMk cId="970036433" sldId="828"/>
            <ac:spMk id="19" creationId="{50D031F4-1932-413B-842B-79AF89AD5138}"/>
          </ac:spMkLst>
        </pc:spChg>
        <pc:spChg chg="mod">
          <ac:chgData name="Siegbert Rudolph" userId="2af4d44886c067cc" providerId="LiveId" clId="{94966810-0E02-4CE1-B377-DCD403F14713}" dt="2023-12-03T14:59:30.132" v="1043" actId="207"/>
          <ac:spMkLst>
            <pc:docMk/>
            <pc:sldMk cId="970036433" sldId="828"/>
            <ac:spMk id="21" creationId="{BB9C1697-43E9-4496-806E-1DAC0F9724D1}"/>
          </ac:spMkLst>
        </pc:spChg>
        <pc:spChg chg="mod">
          <ac:chgData name="Siegbert Rudolph" userId="2af4d44886c067cc" providerId="LiveId" clId="{94966810-0E02-4CE1-B377-DCD403F14713}" dt="2023-12-03T15:00:22.980" v="1050" actId="207"/>
          <ac:spMkLst>
            <pc:docMk/>
            <pc:sldMk cId="970036433" sldId="828"/>
            <ac:spMk id="24" creationId="{163E5061-A3BD-4189-A584-F9BC3AB87EB9}"/>
          </ac:spMkLst>
        </pc:spChg>
        <pc:spChg chg="mod">
          <ac:chgData name="Siegbert Rudolph" userId="2af4d44886c067cc" providerId="LiveId" clId="{94966810-0E02-4CE1-B377-DCD403F14713}" dt="2023-12-05T09:58:35.665" v="1575" actId="20577"/>
          <ac:spMkLst>
            <pc:docMk/>
            <pc:sldMk cId="970036433" sldId="828"/>
            <ac:spMk id="36" creationId="{19791C84-D9E3-45E9-A1B7-240F80ACC9DB}"/>
          </ac:spMkLst>
        </pc:spChg>
      </pc:sldChg>
      <pc:sldChg chg="delSp modSp mod modNotes">
        <pc:chgData name="Siegbert Rudolph" userId="2af4d44886c067cc" providerId="LiveId" clId="{94966810-0E02-4CE1-B377-DCD403F14713}" dt="2023-12-05T09:58:48.091" v="1577" actId="20577"/>
        <pc:sldMkLst>
          <pc:docMk/>
          <pc:sldMk cId="2365317691" sldId="829"/>
        </pc:sldMkLst>
        <pc:spChg chg="mod">
          <ac:chgData name="Siegbert Rudolph" userId="2af4d44886c067cc" providerId="LiveId" clId="{94966810-0E02-4CE1-B377-DCD403F14713}" dt="2023-12-03T14:47:53.589" v="891" actId="20577"/>
          <ac:spMkLst>
            <pc:docMk/>
            <pc:sldMk cId="2365317691" sldId="829"/>
            <ac:spMk id="8" creationId="{C85DE531-4F8D-4D32-B0BF-98E1477646C3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9" creationId="{4C7E2369-AFAC-4AE0-8C00-8413F89ADFE9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10" creationId="{41CDE167-5507-46BA-849D-24916B50C14E}"/>
          </ac:spMkLst>
        </pc:spChg>
        <pc:spChg chg="mod">
          <ac:chgData name="Siegbert Rudolph" userId="2af4d44886c067cc" providerId="LiveId" clId="{94966810-0E02-4CE1-B377-DCD403F14713}" dt="2023-12-05T09:58:48.091" v="1577" actId="20577"/>
          <ac:spMkLst>
            <pc:docMk/>
            <pc:sldMk cId="2365317691" sldId="829"/>
            <ac:spMk id="14" creationId="{ECF3616A-F40C-4B2D-8EA2-184B7D653097}"/>
          </ac:spMkLst>
        </pc:spChg>
        <pc:spChg chg="mod">
          <ac:chgData name="Siegbert Rudolph" userId="2af4d44886c067cc" providerId="LiveId" clId="{94966810-0E02-4CE1-B377-DCD403F14713}" dt="2023-11-22T12:31:07.728" v="262" actId="14100"/>
          <ac:spMkLst>
            <pc:docMk/>
            <pc:sldMk cId="2365317691" sldId="829"/>
            <ac:spMk id="15" creationId="{BC02548D-3A14-4FD3-B99F-CA287CA65122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17" creationId="{354DC1E1-59CA-48AC-A371-D42D6249811C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18" creationId="{1D5EFB39-0074-4238-A918-027D9BD8CC2A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19" creationId="{C6BDBC2C-D8D1-4BF3-9866-D2C9964C7137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20" creationId="{046BB595-26FC-4405-A9F6-2CD382B4337B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21" creationId="{F21AEB33-EDFB-47E9-9FB2-0B8FF35E82CC}"/>
          </ac:spMkLst>
        </pc:spChg>
        <pc:spChg chg="mod">
          <ac:chgData name="Siegbert Rudolph" userId="2af4d44886c067cc" providerId="LiveId" clId="{94966810-0E02-4CE1-B377-DCD403F14713}" dt="2023-11-22T12:21:21.468" v="195" actId="1036"/>
          <ac:spMkLst>
            <pc:docMk/>
            <pc:sldMk cId="2365317691" sldId="829"/>
            <ac:spMk id="22" creationId="{3A31390B-E9BE-48BC-ABED-4D3BCFD36CCC}"/>
          </ac:spMkLst>
        </pc:spChg>
        <pc:spChg chg="del mod">
          <ac:chgData name="Siegbert Rudolph" userId="2af4d44886c067cc" providerId="LiveId" clId="{94966810-0E02-4CE1-B377-DCD403F14713}" dt="2023-11-22T12:34:03.548" v="264" actId="478"/>
          <ac:spMkLst>
            <pc:docMk/>
            <pc:sldMk cId="2365317691" sldId="829"/>
            <ac:spMk id="25" creationId="{7DE8DB31-5C80-40F2-9352-309E489C6677}"/>
          </ac:spMkLst>
        </pc:spChg>
      </pc:sldChg>
      <pc:sldChg chg="add del">
        <pc:chgData name="Siegbert Rudolph" userId="2af4d44886c067cc" providerId="LiveId" clId="{94966810-0E02-4CE1-B377-DCD403F14713}" dt="2023-12-03T14:43:11.483" v="768" actId="47"/>
        <pc:sldMkLst>
          <pc:docMk/>
          <pc:sldMk cId="2886027799" sldId="830"/>
        </pc:sldMkLst>
      </pc:sldChg>
      <pc:sldChg chg="delSp modSp add mod delAnim modAnim modNotes">
        <pc:chgData name="Siegbert Rudolph" userId="2af4d44886c067cc" providerId="LiveId" clId="{94966810-0E02-4CE1-B377-DCD403F14713}" dt="2023-12-05T09:49:23.309" v="1367" actId="20577"/>
        <pc:sldMkLst>
          <pc:docMk/>
          <pc:sldMk cId="256030605" sldId="835"/>
        </pc:sldMkLst>
        <pc:spChg chg="del">
          <ac:chgData name="Siegbert Rudolph" userId="2af4d44886c067cc" providerId="LiveId" clId="{94966810-0E02-4CE1-B377-DCD403F14713}" dt="2023-12-03T14:30:43.066" v="640" actId="478"/>
          <ac:spMkLst>
            <pc:docMk/>
            <pc:sldMk cId="256030605" sldId="835"/>
            <ac:spMk id="12" creationId="{7C1DC5DE-41FA-268C-0151-10A425FFECD1}"/>
          </ac:spMkLst>
        </pc:spChg>
        <pc:spChg chg="mod">
          <ac:chgData name="Siegbert Rudolph" userId="2af4d44886c067cc" providerId="LiveId" clId="{94966810-0E02-4CE1-B377-DCD403F14713}" dt="2023-12-03T14:30:09.463" v="633" actId="20577"/>
          <ac:spMkLst>
            <pc:docMk/>
            <pc:sldMk cId="256030605" sldId="835"/>
            <ac:spMk id="20" creationId="{15A1E88A-556C-6A85-E21C-578D7DE4C70A}"/>
          </ac:spMkLst>
        </pc:spChg>
        <pc:spChg chg="mod">
          <ac:chgData name="Siegbert Rudolph" userId="2af4d44886c067cc" providerId="LiveId" clId="{94966810-0E02-4CE1-B377-DCD403F14713}" dt="2023-12-03T14:52:51.492" v="908" actId="108"/>
          <ac:spMkLst>
            <pc:docMk/>
            <pc:sldMk cId="256030605" sldId="835"/>
            <ac:spMk id="21" creationId="{2A69AC81-3BEF-433B-71F5-A885FC5DAB1B}"/>
          </ac:spMkLst>
        </pc:spChg>
        <pc:spChg chg="mod">
          <ac:chgData name="Siegbert Rudolph" userId="2af4d44886c067cc" providerId="LiveId" clId="{94966810-0E02-4CE1-B377-DCD403F14713}" dt="2023-12-03T14:54:32.604" v="943" actId="20577"/>
          <ac:spMkLst>
            <pc:docMk/>
            <pc:sldMk cId="256030605" sldId="835"/>
            <ac:spMk id="22" creationId="{268E2CA4-83B9-7F99-2BD8-3ECD640A78D1}"/>
          </ac:spMkLst>
        </pc:spChg>
        <pc:spChg chg="del">
          <ac:chgData name="Siegbert Rudolph" userId="2af4d44886c067cc" providerId="LiveId" clId="{94966810-0E02-4CE1-B377-DCD403F14713}" dt="2023-12-03T14:30:48.025" v="641" actId="478"/>
          <ac:spMkLst>
            <pc:docMk/>
            <pc:sldMk cId="256030605" sldId="835"/>
            <ac:spMk id="23" creationId="{FCC71877-7F21-B6F1-C04D-9EAE05B31CF8}"/>
          </ac:spMkLst>
        </pc:spChg>
        <pc:spChg chg="del">
          <ac:chgData name="Siegbert Rudolph" userId="2af4d44886c067cc" providerId="LiveId" clId="{94966810-0E02-4CE1-B377-DCD403F14713}" dt="2023-12-03T14:29:55.885" v="627" actId="478"/>
          <ac:spMkLst>
            <pc:docMk/>
            <pc:sldMk cId="256030605" sldId="835"/>
            <ac:spMk id="24" creationId="{45316BC9-CF79-0C59-4962-9A55F8961421}"/>
          </ac:spMkLst>
        </pc:spChg>
        <pc:spChg chg="mod">
          <ac:chgData name="Siegbert Rudolph" userId="2af4d44886c067cc" providerId="LiveId" clId="{94966810-0E02-4CE1-B377-DCD403F14713}" dt="2023-12-05T09:49:23.309" v="1367" actId="20577"/>
          <ac:spMkLst>
            <pc:docMk/>
            <pc:sldMk cId="256030605" sldId="835"/>
            <ac:spMk id="29" creationId="{A7A7B779-F0A8-44D4-87AA-1EACCCE5D073}"/>
          </ac:spMkLst>
        </pc:spChg>
        <pc:spChg chg="mod">
          <ac:chgData name="Siegbert Rudolph" userId="2af4d44886c067cc" providerId="LiveId" clId="{94966810-0E02-4CE1-B377-DCD403F14713}" dt="2023-12-03T14:29:21.788" v="619" actId="108"/>
          <ac:spMkLst>
            <pc:docMk/>
            <pc:sldMk cId="256030605" sldId="835"/>
            <ac:spMk id="30" creationId="{5DFF6002-4F46-4C4B-9A70-E341990A3B89}"/>
          </ac:spMkLst>
        </pc:spChg>
        <pc:spChg chg="mod">
          <ac:chgData name="Siegbert Rudolph" userId="2af4d44886c067cc" providerId="LiveId" clId="{94966810-0E02-4CE1-B377-DCD403F14713}" dt="2023-12-03T14:30:27.346" v="639" actId="20577"/>
          <ac:spMkLst>
            <pc:docMk/>
            <pc:sldMk cId="256030605" sldId="835"/>
            <ac:spMk id="31" creationId="{6309D57F-E7CD-09AF-6991-85EC39B452F0}"/>
          </ac:spMkLst>
        </pc:spChg>
        <pc:spChg chg="mod">
          <ac:chgData name="Siegbert Rudolph" userId="2af4d44886c067cc" providerId="LiveId" clId="{94966810-0E02-4CE1-B377-DCD403F14713}" dt="2023-12-03T14:52:54.438" v="910" actId="108"/>
          <ac:spMkLst>
            <pc:docMk/>
            <pc:sldMk cId="256030605" sldId="835"/>
            <ac:spMk id="32" creationId="{BD3C6E58-8852-47F0-813E-CA266B283659}"/>
          </ac:spMkLst>
        </pc:spChg>
        <pc:spChg chg="mod">
          <ac:chgData name="Siegbert Rudolph" userId="2af4d44886c067cc" providerId="LiveId" clId="{94966810-0E02-4CE1-B377-DCD403F14713}" dt="2023-12-03T14:54:38.156" v="949" actId="20577"/>
          <ac:spMkLst>
            <pc:docMk/>
            <pc:sldMk cId="256030605" sldId="835"/>
            <ac:spMk id="34" creationId="{FF23E61C-EBEB-D43B-62AE-C4E03A96B3F7}"/>
          </ac:spMkLst>
        </pc:spChg>
        <pc:spChg chg="del">
          <ac:chgData name="Siegbert Rudolph" userId="2af4d44886c067cc" providerId="LiveId" clId="{94966810-0E02-4CE1-B377-DCD403F14713}" dt="2023-12-03T14:30:53.080" v="642" actId="478"/>
          <ac:spMkLst>
            <pc:docMk/>
            <pc:sldMk cId="256030605" sldId="835"/>
            <ac:spMk id="35" creationId="{26813AB1-9842-13DE-2869-AEB0863CDE57}"/>
          </ac:spMkLst>
        </pc:spChg>
        <pc:spChg chg="del">
          <ac:chgData name="Siegbert Rudolph" userId="2af4d44886c067cc" providerId="LiveId" clId="{94966810-0E02-4CE1-B377-DCD403F14713}" dt="2023-12-03T14:29:58.794" v="628" actId="478"/>
          <ac:spMkLst>
            <pc:docMk/>
            <pc:sldMk cId="256030605" sldId="835"/>
            <ac:spMk id="36" creationId="{FB65DDF9-9DB8-1A37-0356-DFA24EFC65E9}"/>
          </ac:spMkLst>
        </pc:spChg>
        <pc:spChg chg="mod">
          <ac:chgData name="Siegbert Rudolph" userId="2af4d44886c067cc" providerId="LiveId" clId="{94966810-0E02-4CE1-B377-DCD403F14713}" dt="2023-12-03T14:52:39.301" v="906" actId="207"/>
          <ac:spMkLst>
            <pc:docMk/>
            <pc:sldMk cId="256030605" sldId="835"/>
            <ac:spMk id="61" creationId="{FAD2E5BF-A118-9182-B986-E297280BE6A8}"/>
          </ac:spMkLst>
        </pc:spChg>
        <pc:spChg chg="mod">
          <ac:chgData name="Siegbert Rudolph" userId="2af4d44886c067cc" providerId="LiveId" clId="{94966810-0E02-4CE1-B377-DCD403F14713}" dt="2023-12-03T14:54:28.831" v="939" actId="20577"/>
          <ac:spMkLst>
            <pc:docMk/>
            <pc:sldMk cId="256030605" sldId="835"/>
            <ac:spMk id="62" creationId="{671A36E9-4CF7-4764-1F4F-D4961EDCE252}"/>
          </ac:spMkLst>
        </pc:spChg>
        <pc:spChg chg="del mod">
          <ac:chgData name="Siegbert Rudolph" userId="2af4d44886c067cc" providerId="LiveId" clId="{94966810-0E02-4CE1-B377-DCD403F14713}" dt="2023-12-03T14:29:35.189" v="621" actId="478"/>
          <ac:spMkLst>
            <pc:docMk/>
            <pc:sldMk cId="256030605" sldId="835"/>
            <ac:spMk id="63" creationId="{7776C3A9-9618-ABE4-77B9-55E58D39186D}"/>
          </ac:spMkLst>
        </pc:spChg>
        <pc:spChg chg="mod">
          <ac:chgData name="Siegbert Rudolph" userId="2af4d44886c067cc" providerId="LiveId" clId="{94966810-0E02-4CE1-B377-DCD403F14713}" dt="2023-12-03T14:29:51.821" v="626" actId="20577"/>
          <ac:spMkLst>
            <pc:docMk/>
            <pc:sldMk cId="256030605" sldId="835"/>
            <ac:spMk id="64" creationId="{2C2A1067-7C62-9A40-7FD6-7EC08FADD335}"/>
          </ac:spMkLst>
        </pc:spChg>
      </pc:sldChg>
      <pc:sldChg chg="delSp modSp add mod delAnim modAnim modNotes">
        <pc:chgData name="Siegbert Rudolph" userId="2af4d44886c067cc" providerId="LiveId" clId="{94966810-0E02-4CE1-B377-DCD403F14713}" dt="2023-12-05T10:31:52.737" v="1979" actId="20577"/>
        <pc:sldMkLst>
          <pc:docMk/>
          <pc:sldMk cId="2229506262" sldId="837"/>
        </pc:sldMkLst>
        <pc:spChg chg="del">
          <ac:chgData name="Siegbert Rudolph" userId="2af4d44886c067cc" providerId="LiveId" clId="{94966810-0E02-4CE1-B377-DCD403F14713}" dt="2023-12-03T14:37:19.306" v="726" actId="478"/>
          <ac:spMkLst>
            <pc:docMk/>
            <pc:sldMk cId="2229506262" sldId="837"/>
            <ac:spMk id="2" creationId="{6B41EA29-41C7-AE2D-833F-0196DD2911E5}"/>
          </ac:spMkLst>
        </pc:spChg>
        <pc:spChg chg="del">
          <ac:chgData name="Siegbert Rudolph" userId="2af4d44886c067cc" providerId="LiveId" clId="{94966810-0E02-4CE1-B377-DCD403F14713}" dt="2023-12-03T14:37:17.383" v="725" actId="478"/>
          <ac:spMkLst>
            <pc:docMk/>
            <pc:sldMk cId="2229506262" sldId="837"/>
            <ac:spMk id="4" creationId="{F6D4CBC7-C98A-8DD3-1BC3-BD1AE45CB908}"/>
          </ac:spMkLst>
        </pc:spChg>
        <pc:spChg chg="mod">
          <ac:chgData name="Siegbert Rudolph" userId="2af4d44886c067cc" providerId="LiveId" clId="{94966810-0E02-4CE1-B377-DCD403F14713}" dt="2023-12-03T14:36:11.103" v="696" actId="20577"/>
          <ac:spMkLst>
            <pc:docMk/>
            <pc:sldMk cId="2229506262" sldId="837"/>
            <ac:spMk id="13" creationId="{63D4C94D-0EA1-60B7-2E62-8BF1EDC47A7E}"/>
          </ac:spMkLst>
        </pc:spChg>
        <pc:spChg chg="mod">
          <ac:chgData name="Siegbert Rudolph" userId="2af4d44886c067cc" providerId="LiveId" clId="{94966810-0E02-4CE1-B377-DCD403F14713}" dt="2023-12-03T14:36:34.037" v="704" actId="1038"/>
          <ac:spMkLst>
            <pc:docMk/>
            <pc:sldMk cId="2229506262" sldId="837"/>
            <ac:spMk id="15" creationId="{F29DAAE8-94A2-366F-8742-636ED3B70231}"/>
          </ac:spMkLst>
        </pc:spChg>
        <pc:spChg chg="mod">
          <ac:chgData name="Siegbert Rudolph" userId="2af4d44886c067cc" providerId="LiveId" clId="{94966810-0E02-4CE1-B377-DCD403F14713}" dt="2023-12-03T14:36:28.924" v="702" actId="20577"/>
          <ac:spMkLst>
            <pc:docMk/>
            <pc:sldMk cId="2229506262" sldId="837"/>
            <ac:spMk id="17" creationId="{ACA9AC1A-9E61-DE17-8701-8DA2670449D0}"/>
          </ac:spMkLst>
        </pc:spChg>
        <pc:spChg chg="mod">
          <ac:chgData name="Siegbert Rudolph" userId="2af4d44886c067cc" providerId="LiveId" clId="{94966810-0E02-4CE1-B377-DCD403F14713}" dt="2023-12-03T14:53:54.582" v="918" actId="108"/>
          <ac:spMkLst>
            <pc:docMk/>
            <pc:sldMk cId="2229506262" sldId="837"/>
            <ac:spMk id="18" creationId="{1A9D679D-C555-EB8C-C1EA-C3B0E3174E49}"/>
          </ac:spMkLst>
        </pc:spChg>
        <pc:spChg chg="mod">
          <ac:chgData name="Siegbert Rudolph" userId="2af4d44886c067cc" providerId="LiveId" clId="{94966810-0E02-4CE1-B377-DCD403F14713}" dt="2023-12-03T14:54:56.620" v="967" actId="20577"/>
          <ac:spMkLst>
            <pc:docMk/>
            <pc:sldMk cId="2229506262" sldId="837"/>
            <ac:spMk id="19" creationId="{759EBFC3-EFBE-DA9A-84AB-9B544FAEB89F}"/>
          </ac:spMkLst>
        </pc:spChg>
        <pc:spChg chg="del">
          <ac:chgData name="Siegbert Rudolph" userId="2af4d44886c067cc" providerId="LiveId" clId="{94966810-0E02-4CE1-B377-DCD403F14713}" dt="2023-12-03T14:37:06.876" v="722" actId="478"/>
          <ac:spMkLst>
            <pc:docMk/>
            <pc:sldMk cId="2229506262" sldId="837"/>
            <ac:spMk id="20" creationId="{FA659A29-5C95-8EBF-FDD3-CB05B982452D}"/>
          </ac:spMkLst>
        </pc:spChg>
        <pc:spChg chg="del">
          <ac:chgData name="Siegbert Rudolph" userId="2af4d44886c067cc" providerId="LiveId" clId="{94966810-0E02-4CE1-B377-DCD403F14713}" dt="2023-12-03T14:37:21.197" v="727" actId="478"/>
          <ac:spMkLst>
            <pc:docMk/>
            <pc:sldMk cId="2229506262" sldId="837"/>
            <ac:spMk id="22" creationId="{1286CC86-254D-AC7A-5216-A8EAE2CB7256}"/>
          </ac:spMkLst>
        </pc:spChg>
        <pc:spChg chg="mod">
          <ac:chgData name="Siegbert Rudolph" userId="2af4d44886c067cc" providerId="LiveId" clId="{94966810-0E02-4CE1-B377-DCD403F14713}" dt="2023-12-03T14:36:48.484" v="712" actId="1038"/>
          <ac:spMkLst>
            <pc:docMk/>
            <pc:sldMk cId="2229506262" sldId="837"/>
            <ac:spMk id="24" creationId="{2880CC8C-01B1-6039-6221-B8ECE1995F12}"/>
          </ac:spMkLst>
        </pc:spChg>
        <pc:spChg chg="mod">
          <ac:chgData name="Siegbert Rudolph" userId="2af4d44886c067cc" providerId="LiveId" clId="{94966810-0E02-4CE1-B377-DCD403F14713}" dt="2023-12-03T14:36:42.776" v="709" actId="20577"/>
          <ac:spMkLst>
            <pc:docMk/>
            <pc:sldMk cId="2229506262" sldId="837"/>
            <ac:spMk id="25" creationId="{37D8C0A0-0A6A-CC79-AB76-0D742CC94DDE}"/>
          </ac:spMkLst>
        </pc:spChg>
        <pc:spChg chg="mod">
          <ac:chgData name="Siegbert Rudolph" userId="2af4d44886c067cc" providerId="LiveId" clId="{94966810-0E02-4CE1-B377-DCD403F14713}" dt="2023-12-03T14:53:57.931" v="920" actId="108"/>
          <ac:spMkLst>
            <pc:docMk/>
            <pc:sldMk cId="2229506262" sldId="837"/>
            <ac:spMk id="26" creationId="{D5C3E891-4A94-4BA1-4D33-5FFBA685E10B}"/>
          </ac:spMkLst>
        </pc:spChg>
        <pc:spChg chg="mod">
          <ac:chgData name="Siegbert Rudolph" userId="2af4d44886c067cc" providerId="LiveId" clId="{94966810-0E02-4CE1-B377-DCD403F14713}" dt="2023-12-03T14:55:09.577" v="978" actId="207"/>
          <ac:spMkLst>
            <pc:docMk/>
            <pc:sldMk cId="2229506262" sldId="837"/>
            <ac:spMk id="27" creationId="{C698B8CC-8B8B-7AD5-AFC0-EE73DE0CBA62}"/>
          </ac:spMkLst>
        </pc:spChg>
        <pc:spChg chg="del">
          <ac:chgData name="Siegbert Rudolph" userId="2af4d44886c067cc" providerId="LiveId" clId="{94966810-0E02-4CE1-B377-DCD403F14713}" dt="2023-12-03T14:37:10.035" v="723" actId="478"/>
          <ac:spMkLst>
            <pc:docMk/>
            <pc:sldMk cId="2229506262" sldId="837"/>
            <ac:spMk id="28" creationId="{6322797A-8E45-812E-B855-0EA0C85CC07A}"/>
          </ac:spMkLst>
        </pc:spChg>
        <pc:spChg chg="mod">
          <ac:chgData name="Siegbert Rudolph" userId="2af4d44886c067cc" providerId="LiveId" clId="{94966810-0E02-4CE1-B377-DCD403F14713}" dt="2023-12-05T10:31:52.737" v="1979" actId="20577"/>
          <ac:spMkLst>
            <pc:docMk/>
            <pc:sldMk cId="2229506262" sldId="837"/>
            <ac:spMk id="29" creationId="{A7A7B779-F0A8-44D4-87AA-1EACCCE5D073}"/>
          </ac:spMkLst>
        </pc:spChg>
        <pc:spChg chg="del">
          <ac:chgData name="Siegbert Rudolph" userId="2af4d44886c067cc" providerId="LiveId" clId="{94966810-0E02-4CE1-B377-DCD403F14713}" dt="2023-12-03T14:37:23.434" v="728" actId="478"/>
          <ac:spMkLst>
            <pc:docMk/>
            <pc:sldMk cId="2229506262" sldId="837"/>
            <ac:spMk id="32" creationId="{3878DE37-DCED-B854-2A85-DCD1D84D20B0}"/>
          </ac:spMkLst>
        </pc:spChg>
        <pc:spChg chg="mod">
          <ac:chgData name="Siegbert Rudolph" userId="2af4d44886c067cc" providerId="LiveId" clId="{94966810-0E02-4CE1-B377-DCD403F14713}" dt="2023-12-03T14:37:00.590" v="721" actId="1038"/>
          <ac:spMkLst>
            <pc:docMk/>
            <pc:sldMk cId="2229506262" sldId="837"/>
            <ac:spMk id="44" creationId="{F725D50B-097D-F4FF-1224-8486A94B93FF}"/>
          </ac:spMkLst>
        </pc:spChg>
        <pc:spChg chg="mod">
          <ac:chgData name="Siegbert Rudolph" userId="2af4d44886c067cc" providerId="LiveId" clId="{94966810-0E02-4CE1-B377-DCD403F14713}" dt="2023-12-03T14:36:53.490" v="717" actId="20577"/>
          <ac:spMkLst>
            <pc:docMk/>
            <pc:sldMk cId="2229506262" sldId="837"/>
            <ac:spMk id="47" creationId="{02288193-A0CD-5801-8D28-19023AB702A8}"/>
          </ac:spMkLst>
        </pc:spChg>
        <pc:spChg chg="mod">
          <ac:chgData name="Siegbert Rudolph" userId="2af4d44886c067cc" providerId="LiveId" clId="{94966810-0E02-4CE1-B377-DCD403F14713}" dt="2023-12-03T14:53:59.214" v="921" actId="108"/>
          <ac:spMkLst>
            <pc:docMk/>
            <pc:sldMk cId="2229506262" sldId="837"/>
            <ac:spMk id="48" creationId="{9CA270CC-E87A-AA6B-294A-8518E83CD7A8}"/>
          </ac:spMkLst>
        </pc:spChg>
        <pc:spChg chg="mod">
          <ac:chgData name="Siegbert Rudolph" userId="2af4d44886c067cc" providerId="LiveId" clId="{94966810-0E02-4CE1-B377-DCD403F14713}" dt="2023-12-03T14:55:05.955" v="977" actId="20577"/>
          <ac:spMkLst>
            <pc:docMk/>
            <pc:sldMk cId="2229506262" sldId="837"/>
            <ac:spMk id="49" creationId="{E5D012D1-57D4-7181-1D77-84B0F8743E02}"/>
          </ac:spMkLst>
        </pc:spChg>
        <pc:spChg chg="del">
          <ac:chgData name="Siegbert Rudolph" userId="2af4d44886c067cc" providerId="LiveId" clId="{94966810-0E02-4CE1-B377-DCD403F14713}" dt="2023-12-03T14:37:13.833" v="724" actId="478"/>
          <ac:spMkLst>
            <pc:docMk/>
            <pc:sldMk cId="2229506262" sldId="837"/>
            <ac:spMk id="59" creationId="{9BC06E9A-25F1-5AAA-F31C-2244ABC60DC6}"/>
          </ac:spMkLst>
        </pc:spChg>
        <pc:spChg chg="del">
          <ac:chgData name="Siegbert Rudolph" userId="2af4d44886c067cc" providerId="LiveId" clId="{94966810-0E02-4CE1-B377-DCD403F14713}" dt="2023-12-03T14:37:26.047" v="729" actId="478"/>
          <ac:spMkLst>
            <pc:docMk/>
            <pc:sldMk cId="2229506262" sldId="837"/>
            <ac:spMk id="60" creationId="{3ABCF7E6-84FA-8B7C-E8A0-5D773C8943E3}"/>
          </ac:spMkLst>
        </pc:spChg>
      </pc:sldChg>
      <pc:sldChg chg="addSp delSp modSp add mod addAnim delAnim modAnim modNotes">
        <pc:chgData name="Siegbert Rudolph" userId="2af4d44886c067cc" providerId="LiveId" clId="{94966810-0E02-4CE1-B377-DCD403F14713}" dt="2023-12-05T10:31:47.956" v="1977" actId="20577"/>
        <pc:sldMkLst>
          <pc:docMk/>
          <pc:sldMk cId="855581120" sldId="839"/>
        </pc:sldMkLst>
        <pc:spChg chg="mod">
          <ac:chgData name="Siegbert Rudolph" userId="2af4d44886c067cc" providerId="LiveId" clId="{94966810-0E02-4CE1-B377-DCD403F14713}" dt="2023-12-03T14:34:47.197" v="692" actId="1076"/>
          <ac:spMkLst>
            <pc:docMk/>
            <pc:sldMk cId="855581120" sldId="839"/>
            <ac:spMk id="3" creationId="{8B4015FC-F474-4142-A1A3-8559F936BD21}"/>
          </ac:spMkLst>
        </pc:spChg>
        <pc:spChg chg="add del">
          <ac:chgData name="Siegbert Rudolph" userId="2af4d44886c067cc" providerId="LiveId" clId="{94966810-0E02-4CE1-B377-DCD403F14713}" dt="2023-12-03T14:33:15.661" v="668" actId="478"/>
          <ac:spMkLst>
            <pc:docMk/>
            <pc:sldMk cId="855581120" sldId="839"/>
            <ac:spMk id="12" creationId="{7C1DC5DE-41FA-268C-0151-10A425FFECD1}"/>
          </ac:spMkLst>
        </pc:spChg>
        <pc:spChg chg="del">
          <ac:chgData name="Siegbert Rudolph" userId="2af4d44886c067cc" providerId="LiveId" clId="{94966810-0E02-4CE1-B377-DCD403F14713}" dt="2023-12-03T14:34:22.404" v="689" actId="478"/>
          <ac:spMkLst>
            <pc:docMk/>
            <pc:sldMk cId="855581120" sldId="839"/>
            <ac:spMk id="14" creationId="{9AB7B660-EDD5-5D73-DF95-6625065BCAC4}"/>
          </ac:spMkLst>
        </pc:spChg>
        <pc:spChg chg="mod">
          <ac:chgData name="Siegbert Rudolph" userId="2af4d44886c067cc" providerId="LiveId" clId="{94966810-0E02-4CE1-B377-DCD403F14713}" dt="2023-12-03T14:33:48.219" v="682" actId="20577"/>
          <ac:spMkLst>
            <pc:docMk/>
            <pc:sldMk cId="855581120" sldId="839"/>
            <ac:spMk id="18" creationId="{DE4F0E1E-6D83-6AE9-1E00-EC04426FDF2D}"/>
          </ac:spMkLst>
        </pc:spChg>
        <pc:spChg chg="mod">
          <ac:chgData name="Siegbert Rudolph" userId="2af4d44886c067cc" providerId="LiveId" clId="{94966810-0E02-4CE1-B377-DCD403F14713}" dt="2023-12-03T14:53:48.096" v="915" actId="108"/>
          <ac:spMkLst>
            <pc:docMk/>
            <pc:sldMk cId="855581120" sldId="839"/>
            <ac:spMk id="19" creationId="{57AD2095-76F4-139F-4EA5-C776A4560436}"/>
          </ac:spMkLst>
        </pc:spChg>
        <pc:spChg chg="add del mod">
          <ac:chgData name="Siegbert Rudolph" userId="2af4d44886c067cc" providerId="LiveId" clId="{94966810-0E02-4CE1-B377-DCD403F14713}" dt="2023-12-03T14:54:48.011" v="959" actId="20577"/>
          <ac:spMkLst>
            <pc:docMk/>
            <pc:sldMk cId="855581120" sldId="839"/>
            <ac:spMk id="20" creationId="{EA04B66A-7431-B32C-949D-118FA23A8E4E}"/>
          </ac:spMkLst>
        </pc:spChg>
        <pc:spChg chg="add del">
          <ac:chgData name="Siegbert Rudolph" userId="2af4d44886c067cc" providerId="LiveId" clId="{94966810-0E02-4CE1-B377-DCD403F14713}" dt="2023-12-03T14:33:04.181" v="665" actId="478"/>
          <ac:spMkLst>
            <pc:docMk/>
            <pc:sldMk cId="855581120" sldId="839"/>
            <ac:spMk id="21" creationId="{F606480E-C31B-58CB-77D9-26F5E49D893E}"/>
          </ac:spMkLst>
        </pc:spChg>
        <pc:spChg chg="del">
          <ac:chgData name="Siegbert Rudolph" userId="2af4d44886c067cc" providerId="LiveId" clId="{94966810-0E02-4CE1-B377-DCD403F14713}" dt="2023-12-03T14:34:28.766" v="690" actId="478"/>
          <ac:spMkLst>
            <pc:docMk/>
            <pc:sldMk cId="855581120" sldId="839"/>
            <ac:spMk id="23" creationId="{928F6D15-851C-70F9-0D08-70FA39688CEB}"/>
          </ac:spMkLst>
        </pc:spChg>
        <pc:spChg chg="mod">
          <ac:chgData name="Siegbert Rudolph" userId="2af4d44886c067cc" providerId="LiveId" clId="{94966810-0E02-4CE1-B377-DCD403F14713}" dt="2023-12-03T14:33:57.382" v="688" actId="6549"/>
          <ac:spMkLst>
            <pc:docMk/>
            <pc:sldMk cId="855581120" sldId="839"/>
            <ac:spMk id="27" creationId="{E4C83CCA-DC33-D206-543D-BE7BA9AFFF4C}"/>
          </ac:spMkLst>
        </pc:spChg>
        <pc:spChg chg="mod">
          <ac:chgData name="Siegbert Rudolph" userId="2af4d44886c067cc" providerId="LiveId" clId="{94966810-0E02-4CE1-B377-DCD403F14713}" dt="2023-12-03T14:53:49.051" v="916" actId="108"/>
          <ac:spMkLst>
            <pc:docMk/>
            <pc:sldMk cId="855581120" sldId="839"/>
            <ac:spMk id="28" creationId="{11069E1D-C6F3-9F6C-D5E6-D48492E19D98}"/>
          </ac:spMkLst>
        </pc:spChg>
        <pc:spChg chg="mod">
          <ac:chgData name="Siegbert Rudolph" userId="2af4d44886c067cc" providerId="LiveId" clId="{94966810-0E02-4CE1-B377-DCD403F14713}" dt="2023-12-05T10:31:47.956" v="1977" actId="20577"/>
          <ac:spMkLst>
            <pc:docMk/>
            <pc:sldMk cId="855581120" sldId="839"/>
            <ac:spMk id="29" creationId="{A7A7B779-F0A8-44D4-87AA-1EACCCE5D073}"/>
          </ac:spMkLst>
        </pc:spChg>
        <pc:spChg chg="mod">
          <ac:chgData name="Siegbert Rudolph" userId="2af4d44886c067cc" providerId="LiveId" clId="{94966810-0E02-4CE1-B377-DCD403F14713}" dt="2023-12-03T14:32:15.476" v="658" actId="20577"/>
          <ac:spMkLst>
            <pc:docMk/>
            <pc:sldMk cId="855581120" sldId="839"/>
            <ac:spMk id="30" creationId="{5DFF6002-4F46-4C4B-9A70-E341990A3B89}"/>
          </ac:spMkLst>
        </pc:spChg>
        <pc:spChg chg="add del mod">
          <ac:chgData name="Siegbert Rudolph" userId="2af4d44886c067cc" providerId="LiveId" clId="{94966810-0E02-4CE1-B377-DCD403F14713}" dt="2023-12-03T14:54:51.878" v="963" actId="20577"/>
          <ac:spMkLst>
            <pc:docMk/>
            <pc:sldMk cId="855581120" sldId="839"/>
            <ac:spMk id="31" creationId="{B9904525-B4C7-DD02-E0BA-72B2E4A5F11A}"/>
          </ac:spMkLst>
        </pc:spChg>
        <pc:spChg chg="add del">
          <ac:chgData name="Siegbert Rudolph" userId="2af4d44886c067cc" providerId="LiveId" clId="{94966810-0E02-4CE1-B377-DCD403F14713}" dt="2023-12-03T14:33:19.523" v="669" actId="478"/>
          <ac:spMkLst>
            <pc:docMk/>
            <pc:sldMk cId="855581120" sldId="839"/>
            <ac:spMk id="32" creationId="{68E1F044-6730-897A-3D33-CDA492943D42}"/>
          </ac:spMkLst>
        </pc:spChg>
        <pc:spChg chg="del">
          <ac:chgData name="Siegbert Rudolph" userId="2af4d44886c067cc" providerId="LiveId" clId="{94966810-0E02-4CE1-B377-DCD403F14713}" dt="2023-12-03T14:34:56.029" v="693" actId="478"/>
          <ac:spMkLst>
            <pc:docMk/>
            <pc:sldMk cId="855581120" sldId="839"/>
            <ac:spMk id="35" creationId="{E9CE3E59-D472-F2C6-CA3C-77F086C7CC5F}"/>
          </ac:spMkLst>
        </pc:spChg>
        <pc:spChg chg="add del">
          <ac:chgData name="Siegbert Rudolph" userId="2af4d44886c067cc" providerId="LiveId" clId="{94966810-0E02-4CE1-B377-DCD403F14713}" dt="2023-12-03T14:33:23.481" v="670" actId="478"/>
          <ac:spMkLst>
            <pc:docMk/>
            <pc:sldMk cId="855581120" sldId="839"/>
            <ac:spMk id="36" creationId="{A82B6AF5-C743-A62D-C8BB-317AC8D0A3E5}"/>
          </ac:spMkLst>
        </pc:spChg>
        <pc:spChg chg="add del">
          <ac:chgData name="Siegbert Rudolph" userId="2af4d44886c067cc" providerId="LiveId" clId="{94966810-0E02-4CE1-B377-DCD403F14713}" dt="2023-12-03T14:33:25.420" v="671" actId="478"/>
          <ac:spMkLst>
            <pc:docMk/>
            <pc:sldMk cId="855581120" sldId="839"/>
            <ac:spMk id="37" creationId="{E75A3AF9-5B15-EB2B-129B-9CA0A3A65F9F}"/>
          </ac:spMkLst>
        </pc:spChg>
        <pc:spChg chg="add del">
          <ac:chgData name="Siegbert Rudolph" userId="2af4d44886c067cc" providerId="LiveId" clId="{94966810-0E02-4CE1-B377-DCD403F14713}" dt="2023-12-03T14:33:30.219" v="672" actId="478"/>
          <ac:spMkLst>
            <pc:docMk/>
            <pc:sldMk cId="855581120" sldId="839"/>
            <ac:spMk id="38" creationId="{91E6254E-7BC2-481D-31BC-6279D449A314}"/>
          </ac:spMkLst>
        </pc:spChg>
        <pc:spChg chg="mod">
          <ac:chgData name="Siegbert Rudolph" userId="2af4d44886c067cc" providerId="LiveId" clId="{94966810-0E02-4CE1-B377-DCD403F14713}" dt="2023-12-03T14:53:44.679" v="912" actId="108"/>
          <ac:spMkLst>
            <pc:docMk/>
            <pc:sldMk cId="855581120" sldId="839"/>
            <ac:spMk id="61" creationId="{FAD2E5BF-A118-9182-B986-E297280BE6A8}"/>
          </ac:spMkLst>
        </pc:spChg>
        <pc:spChg chg="add del mod">
          <ac:chgData name="Siegbert Rudolph" userId="2af4d44886c067cc" providerId="LiveId" clId="{94966810-0E02-4CE1-B377-DCD403F14713}" dt="2023-12-03T14:54:42.736" v="953" actId="20577"/>
          <ac:spMkLst>
            <pc:docMk/>
            <pc:sldMk cId="855581120" sldId="839"/>
            <ac:spMk id="62" creationId="{671A36E9-4CF7-4764-1F4F-D4961EDCE252}"/>
          </ac:spMkLst>
        </pc:spChg>
        <pc:spChg chg="mod">
          <ac:chgData name="Siegbert Rudolph" userId="2af4d44886c067cc" providerId="LiveId" clId="{94966810-0E02-4CE1-B377-DCD403F14713}" dt="2023-12-03T14:33:37.196" v="677" actId="20577"/>
          <ac:spMkLst>
            <pc:docMk/>
            <pc:sldMk cId="855581120" sldId="839"/>
            <ac:spMk id="64" creationId="{2C2A1067-7C62-9A40-7FD6-7EC08FADD335}"/>
          </ac:spMkLst>
        </pc:spChg>
      </pc:sldChg>
      <pc:sldChg chg="delSp modSp add mod delAnim modAnim modNotes">
        <pc:chgData name="Siegbert Rudolph" userId="2af4d44886c067cc" providerId="LiveId" clId="{94966810-0E02-4CE1-B377-DCD403F14713}" dt="2023-12-05T10:31:58.262" v="1981" actId="20577"/>
        <pc:sldMkLst>
          <pc:docMk/>
          <pc:sldMk cId="1696682947" sldId="841"/>
        </pc:sldMkLst>
        <pc:spChg chg="del">
          <ac:chgData name="Siegbert Rudolph" userId="2af4d44886c067cc" providerId="LiveId" clId="{94966810-0E02-4CE1-B377-DCD403F14713}" dt="2023-12-03T14:39:19.896" v="736" actId="478"/>
          <ac:spMkLst>
            <pc:docMk/>
            <pc:sldMk cId="1696682947" sldId="841"/>
            <ac:spMk id="2" creationId="{F36EE0F3-7059-A2C8-2DB3-F7DE59E1606C}"/>
          </ac:spMkLst>
        </pc:spChg>
        <pc:spChg chg="mod">
          <ac:chgData name="Siegbert Rudolph" userId="2af4d44886c067cc" providerId="LiveId" clId="{94966810-0E02-4CE1-B377-DCD403F14713}" dt="2023-12-03T14:38:55.922" v="731"/>
          <ac:spMkLst>
            <pc:docMk/>
            <pc:sldMk cId="1696682947" sldId="841"/>
            <ac:spMk id="13" creationId="{63D4C94D-0EA1-60B7-2E62-8BF1EDC47A7E}"/>
          </ac:spMkLst>
        </pc:spChg>
        <pc:spChg chg="mod">
          <ac:chgData name="Siegbert Rudolph" userId="2af4d44886c067cc" providerId="LiveId" clId="{94966810-0E02-4CE1-B377-DCD403F14713}" dt="2023-12-05T10:31:58.262" v="1981" actId="20577"/>
          <ac:spMkLst>
            <pc:docMk/>
            <pc:sldMk cId="1696682947" sldId="841"/>
            <ac:spMk id="29" creationId="{A7A7B779-F0A8-44D4-87AA-1EACCCE5D073}"/>
          </ac:spMkLst>
        </pc:spChg>
        <pc:spChg chg="mod">
          <ac:chgData name="Siegbert Rudolph" userId="2af4d44886c067cc" providerId="LiveId" clId="{94966810-0E02-4CE1-B377-DCD403F14713}" dt="2023-12-03T14:40:04.437" v="756" actId="1038"/>
          <ac:spMkLst>
            <pc:docMk/>
            <pc:sldMk cId="1696682947" sldId="841"/>
            <ac:spMk id="37" creationId="{A2BA4C3F-8362-0915-253E-14A29FDD0EC5}"/>
          </ac:spMkLst>
        </pc:spChg>
        <pc:spChg chg="mod">
          <ac:chgData name="Siegbert Rudolph" userId="2af4d44886c067cc" providerId="LiveId" clId="{94966810-0E02-4CE1-B377-DCD403F14713}" dt="2023-12-03T14:39:55.357" v="753" actId="20577"/>
          <ac:spMkLst>
            <pc:docMk/>
            <pc:sldMk cId="1696682947" sldId="841"/>
            <ac:spMk id="38" creationId="{928AC44F-9607-BA3F-13DF-3F48AE79497B}"/>
          </ac:spMkLst>
        </pc:spChg>
        <pc:spChg chg="mod">
          <ac:chgData name="Siegbert Rudolph" userId="2af4d44886c067cc" providerId="LiveId" clId="{94966810-0E02-4CE1-B377-DCD403F14713}" dt="2023-12-03T14:54:08.047" v="926" actId="108"/>
          <ac:spMkLst>
            <pc:docMk/>
            <pc:sldMk cId="1696682947" sldId="841"/>
            <ac:spMk id="39" creationId="{228DFE22-22BB-597E-40E7-6739F3D389D4}"/>
          </ac:spMkLst>
        </pc:spChg>
        <pc:spChg chg="mod">
          <ac:chgData name="Siegbert Rudolph" userId="2af4d44886c067cc" providerId="LiveId" clId="{94966810-0E02-4CE1-B377-DCD403F14713}" dt="2023-12-03T14:55:18.425" v="986" actId="20577"/>
          <ac:spMkLst>
            <pc:docMk/>
            <pc:sldMk cId="1696682947" sldId="841"/>
            <ac:spMk id="40" creationId="{A81365CC-F697-EE6F-EB92-528CA0B74782}"/>
          </ac:spMkLst>
        </pc:spChg>
        <pc:spChg chg="del">
          <ac:chgData name="Siegbert Rudolph" userId="2af4d44886c067cc" providerId="LiveId" clId="{94966810-0E02-4CE1-B377-DCD403F14713}" dt="2023-12-03T14:39:15.032" v="734" actId="478"/>
          <ac:spMkLst>
            <pc:docMk/>
            <pc:sldMk cId="1696682947" sldId="841"/>
            <ac:spMk id="41" creationId="{A5BFA6A6-483D-C79D-B5F9-7DB1FB171EDC}"/>
          </ac:spMkLst>
        </pc:spChg>
        <pc:spChg chg="mod">
          <ac:chgData name="Siegbert Rudolph" userId="2af4d44886c067cc" providerId="LiveId" clId="{94966810-0E02-4CE1-B377-DCD403F14713}" dt="2023-12-03T14:39:47.063" v="748" actId="1038"/>
          <ac:spMkLst>
            <pc:docMk/>
            <pc:sldMk cId="1696682947" sldId="841"/>
            <ac:spMk id="44" creationId="{F725D50B-097D-F4FF-1224-8486A94B93FF}"/>
          </ac:spMkLst>
        </pc:spChg>
        <pc:spChg chg="del">
          <ac:chgData name="Siegbert Rudolph" userId="2af4d44886c067cc" providerId="LiveId" clId="{94966810-0E02-4CE1-B377-DCD403F14713}" dt="2023-12-03T14:39:27.575" v="738" actId="478"/>
          <ac:spMkLst>
            <pc:docMk/>
            <pc:sldMk cId="1696682947" sldId="841"/>
            <ac:spMk id="45" creationId="{C41BB602-660C-CAF0-0168-C5BFCAE00D47}"/>
          </ac:spMkLst>
        </pc:spChg>
        <pc:spChg chg="mod">
          <ac:chgData name="Siegbert Rudolph" userId="2af4d44886c067cc" providerId="LiveId" clId="{94966810-0E02-4CE1-B377-DCD403F14713}" dt="2023-12-03T14:39:36.114" v="744" actId="20577"/>
          <ac:spMkLst>
            <pc:docMk/>
            <pc:sldMk cId="1696682947" sldId="841"/>
            <ac:spMk id="47" creationId="{02288193-A0CD-5801-8D28-19023AB702A8}"/>
          </ac:spMkLst>
        </pc:spChg>
        <pc:spChg chg="mod">
          <ac:chgData name="Siegbert Rudolph" userId="2af4d44886c067cc" providerId="LiveId" clId="{94966810-0E02-4CE1-B377-DCD403F14713}" dt="2023-12-03T14:54:04.728" v="923" actId="108"/>
          <ac:spMkLst>
            <pc:docMk/>
            <pc:sldMk cId="1696682947" sldId="841"/>
            <ac:spMk id="48" creationId="{9CA270CC-E87A-AA6B-294A-8518E83CD7A8}"/>
          </ac:spMkLst>
        </pc:spChg>
        <pc:spChg chg="mod">
          <ac:chgData name="Siegbert Rudolph" userId="2af4d44886c067cc" providerId="LiveId" clId="{94966810-0E02-4CE1-B377-DCD403F14713}" dt="2023-12-03T14:55:15.056" v="982" actId="20577"/>
          <ac:spMkLst>
            <pc:docMk/>
            <pc:sldMk cId="1696682947" sldId="841"/>
            <ac:spMk id="49" creationId="{E5D012D1-57D4-7181-1D77-84B0F8743E02}"/>
          </ac:spMkLst>
        </pc:spChg>
        <pc:spChg chg="mod">
          <ac:chgData name="Siegbert Rudolph" userId="2af4d44886c067cc" providerId="LiveId" clId="{94966810-0E02-4CE1-B377-DCD403F14713}" dt="2023-12-03T14:40:24.086" v="766" actId="1038"/>
          <ac:spMkLst>
            <pc:docMk/>
            <pc:sldMk cId="1696682947" sldId="841"/>
            <ac:spMk id="50" creationId="{019D8CD6-17AD-88B8-6028-082CC55F100D}"/>
          </ac:spMkLst>
        </pc:spChg>
        <pc:spChg chg="mod">
          <ac:chgData name="Siegbert Rudolph" userId="2af4d44886c067cc" providerId="LiveId" clId="{94966810-0E02-4CE1-B377-DCD403F14713}" dt="2023-12-03T14:40:11.408" v="761" actId="20577"/>
          <ac:spMkLst>
            <pc:docMk/>
            <pc:sldMk cId="1696682947" sldId="841"/>
            <ac:spMk id="51" creationId="{405A9D36-8F0B-4ED2-8584-DB99578EFA2E}"/>
          </ac:spMkLst>
        </pc:spChg>
        <pc:spChg chg="mod">
          <ac:chgData name="Siegbert Rudolph" userId="2af4d44886c067cc" providerId="LiveId" clId="{94966810-0E02-4CE1-B377-DCD403F14713}" dt="2023-12-03T14:55:32.682" v="999" actId="207"/>
          <ac:spMkLst>
            <pc:docMk/>
            <pc:sldMk cId="1696682947" sldId="841"/>
            <ac:spMk id="52" creationId="{1B5AF009-216F-4B7F-D58F-26F5826524F8}"/>
          </ac:spMkLst>
        </pc:spChg>
        <pc:spChg chg="mod">
          <ac:chgData name="Siegbert Rudolph" userId="2af4d44886c067cc" providerId="LiveId" clId="{94966810-0E02-4CE1-B377-DCD403F14713}" dt="2023-12-03T14:55:25.950" v="998" actId="20577"/>
          <ac:spMkLst>
            <pc:docMk/>
            <pc:sldMk cId="1696682947" sldId="841"/>
            <ac:spMk id="53" creationId="{CDC5DF92-5EB0-6880-8792-500DF098819A}"/>
          </ac:spMkLst>
        </pc:spChg>
        <pc:spChg chg="del">
          <ac:chgData name="Siegbert Rudolph" userId="2af4d44886c067cc" providerId="LiveId" clId="{94966810-0E02-4CE1-B377-DCD403F14713}" dt="2023-12-03T14:39:17.816" v="735" actId="478"/>
          <ac:spMkLst>
            <pc:docMk/>
            <pc:sldMk cId="1696682947" sldId="841"/>
            <ac:spMk id="54" creationId="{B821DF9C-57E5-0F38-1874-16FA01878486}"/>
          </ac:spMkLst>
        </pc:spChg>
        <pc:spChg chg="del">
          <ac:chgData name="Siegbert Rudolph" userId="2af4d44886c067cc" providerId="LiveId" clId="{94966810-0E02-4CE1-B377-DCD403F14713}" dt="2023-12-03T14:39:30.405" v="739" actId="478"/>
          <ac:spMkLst>
            <pc:docMk/>
            <pc:sldMk cId="1696682947" sldId="841"/>
            <ac:spMk id="55" creationId="{94AA157E-64F5-2646-D5F9-9B9D0200A627}"/>
          </ac:spMkLst>
        </pc:spChg>
        <pc:spChg chg="del">
          <ac:chgData name="Siegbert Rudolph" userId="2af4d44886c067cc" providerId="LiveId" clId="{94966810-0E02-4CE1-B377-DCD403F14713}" dt="2023-12-03T14:39:11.685" v="733" actId="478"/>
          <ac:spMkLst>
            <pc:docMk/>
            <pc:sldMk cId="1696682947" sldId="841"/>
            <ac:spMk id="59" creationId="{9BC06E9A-25F1-5AAA-F31C-2244ABC60DC6}"/>
          </ac:spMkLst>
        </pc:spChg>
        <pc:spChg chg="del">
          <ac:chgData name="Siegbert Rudolph" userId="2af4d44886c067cc" providerId="LiveId" clId="{94966810-0E02-4CE1-B377-DCD403F14713}" dt="2023-12-03T14:39:21.959" v="737" actId="478"/>
          <ac:spMkLst>
            <pc:docMk/>
            <pc:sldMk cId="1696682947" sldId="841"/>
            <ac:spMk id="60" creationId="{3ABCF7E6-84FA-8B7C-E8A0-5D773C8943E3}"/>
          </ac:spMkLst>
        </pc:spChg>
      </pc:sldChg>
      <pc:sldChg chg="delSp modSp add mod delAnim">
        <pc:chgData name="Siegbert Rudolph" userId="2af4d44886c067cc" providerId="LiveId" clId="{94966810-0E02-4CE1-B377-DCD403F14713}" dt="2023-12-05T09:58:10.155" v="1574" actId="20577"/>
        <pc:sldMkLst>
          <pc:docMk/>
          <pc:sldMk cId="1388063522" sldId="842"/>
        </pc:sldMkLst>
        <pc:spChg chg="mod">
          <ac:chgData name="Siegbert Rudolph" userId="2af4d44886c067cc" providerId="LiveId" clId="{94966810-0E02-4CE1-B377-DCD403F14713}" dt="2023-12-03T14:45:28.206" v="836"/>
          <ac:spMkLst>
            <pc:docMk/>
            <pc:sldMk cId="1388063522" sldId="842"/>
            <ac:spMk id="2" creationId="{0939E991-59E5-1116-FBF2-825DF0503B50}"/>
          </ac:spMkLst>
        </pc:spChg>
        <pc:spChg chg="mod">
          <ac:chgData name="Siegbert Rudolph" userId="2af4d44886c067cc" providerId="LiveId" clId="{94966810-0E02-4CE1-B377-DCD403F14713}" dt="2023-12-05T09:58:10.155" v="1574" actId="20577"/>
          <ac:spMkLst>
            <pc:docMk/>
            <pc:sldMk cId="1388063522" sldId="842"/>
            <ac:spMk id="4" creationId="{27A482A5-AD54-F00C-5894-212FBA4A65EF}"/>
          </ac:spMkLst>
        </pc:spChg>
        <pc:spChg chg="del mod">
          <ac:chgData name="Siegbert Rudolph" userId="2af4d44886c067cc" providerId="LiveId" clId="{94966810-0E02-4CE1-B377-DCD403F14713}" dt="2023-12-03T15:03:56.037" v="1063" actId="478"/>
          <ac:spMkLst>
            <pc:docMk/>
            <pc:sldMk cId="1388063522" sldId="842"/>
            <ac:spMk id="42" creationId="{DF870800-3A9C-E7DA-41AF-AD2D8C8545CC}"/>
          </ac:spMkLst>
        </pc:spChg>
        <pc:spChg chg="mod">
          <ac:chgData name="Siegbert Rudolph" userId="2af4d44886c067cc" providerId="LiveId" clId="{94966810-0E02-4CE1-B377-DCD403F14713}" dt="2023-12-03T15:00:50.784" v="1051" actId="207"/>
          <ac:spMkLst>
            <pc:docMk/>
            <pc:sldMk cId="1388063522" sldId="842"/>
            <ac:spMk id="88" creationId="{1D082CC8-A138-348A-C2EB-57D12FFCF0C9}"/>
          </ac:spMkLst>
        </pc:spChg>
        <pc:spChg chg="del">
          <ac:chgData name="Siegbert Rudolph" userId="2af4d44886c067cc" providerId="LiveId" clId="{94966810-0E02-4CE1-B377-DCD403F14713}" dt="2023-12-03T14:45:53.385" v="846" actId="478"/>
          <ac:spMkLst>
            <pc:docMk/>
            <pc:sldMk cId="1388063522" sldId="842"/>
            <ac:spMk id="89" creationId="{21CF2DB3-BD1E-56E9-92C4-A846AD75E989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90" creationId="{D9584BFD-153E-2BFC-C34E-BD46453FC035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91" creationId="{1F85990C-18FB-1616-138F-1C047A904EB0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92" creationId="{AEF782BF-1D84-2C1D-5670-6D7CBBA1D929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93" creationId="{57F9146C-A578-234C-C48B-858DE529851E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94" creationId="{AC57C56E-F627-3DA1-6EF3-09BC4149A3F6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95" creationId="{4BFFCD23-BC48-4C49-F924-C760E30AD856}"/>
          </ac:spMkLst>
        </pc:spChg>
        <pc:spChg chg="mod">
          <ac:chgData name="Siegbert Rudolph" userId="2af4d44886c067cc" providerId="LiveId" clId="{94966810-0E02-4CE1-B377-DCD403F14713}" dt="2023-12-03T15:00:54.516" v="1052" actId="207"/>
          <ac:spMkLst>
            <pc:docMk/>
            <pc:sldMk cId="1388063522" sldId="842"/>
            <ac:spMk id="96" creationId="{6199D525-DDF4-12C0-13D5-FF16C2AE07F9}"/>
          </ac:spMkLst>
        </pc:spChg>
        <pc:spChg chg="del">
          <ac:chgData name="Siegbert Rudolph" userId="2af4d44886c067cc" providerId="LiveId" clId="{94966810-0E02-4CE1-B377-DCD403F14713}" dt="2023-12-03T14:45:56.328" v="847" actId="478"/>
          <ac:spMkLst>
            <pc:docMk/>
            <pc:sldMk cId="1388063522" sldId="842"/>
            <ac:spMk id="97" creationId="{E215A93E-9A84-EDBA-48DC-4F53DD11F0D0}"/>
          </ac:spMkLst>
        </pc:spChg>
        <pc:spChg chg="del">
          <ac:chgData name="Siegbert Rudolph" userId="2af4d44886c067cc" providerId="LiveId" clId="{94966810-0E02-4CE1-B377-DCD403F14713}" dt="2023-12-03T14:45:56.328" v="847" actId="478"/>
          <ac:spMkLst>
            <pc:docMk/>
            <pc:sldMk cId="1388063522" sldId="842"/>
            <ac:spMk id="98" creationId="{FE09A9AF-E32C-A74A-E846-A7EBDD79A117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99" creationId="{DA7C2B10-A582-BE00-F6CB-DE7931ED1CFC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100" creationId="{432189DC-879C-6E32-1ED7-EE3CCBC05BEE}"/>
          </ac:spMkLst>
        </pc:spChg>
        <pc:spChg chg="mod">
          <ac:chgData name="Siegbert Rudolph" userId="2af4d44886c067cc" providerId="LiveId" clId="{94966810-0E02-4CE1-B377-DCD403F14713}" dt="2023-12-03T15:03:09.268" v="1058" actId="207"/>
          <ac:spMkLst>
            <pc:docMk/>
            <pc:sldMk cId="1388063522" sldId="842"/>
            <ac:spMk id="101" creationId="{5D5AAAE5-F42C-D475-EE89-BC6C595DB502}"/>
          </ac:spMkLst>
        </pc:spChg>
        <pc:spChg chg="mod">
          <ac:chgData name="Siegbert Rudolph" userId="2af4d44886c067cc" providerId="LiveId" clId="{94966810-0E02-4CE1-B377-DCD403F14713}" dt="2023-12-03T15:00:59.445" v="1053" actId="207"/>
          <ac:spMkLst>
            <pc:docMk/>
            <pc:sldMk cId="1388063522" sldId="842"/>
            <ac:spMk id="102" creationId="{70E5B82F-E9B5-5458-D38E-3361F221864B}"/>
          </ac:spMkLst>
        </pc:spChg>
        <pc:spChg chg="del">
          <ac:chgData name="Siegbert Rudolph" userId="2af4d44886c067cc" providerId="LiveId" clId="{94966810-0E02-4CE1-B377-DCD403F14713}" dt="2023-12-03T14:45:58.721" v="848" actId="478"/>
          <ac:spMkLst>
            <pc:docMk/>
            <pc:sldMk cId="1388063522" sldId="842"/>
            <ac:spMk id="103" creationId="{99565FC8-A005-2374-F4A1-6FA31AE4AEE2}"/>
          </ac:spMkLst>
        </pc:spChg>
        <pc:spChg chg="mod">
          <ac:chgData name="Siegbert Rudolph" userId="2af4d44886c067cc" providerId="LiveId" clId="{94966810-0E02-4CE1-B377-DCD403F14713}" dt="2023-12-03T15:03:36.379" v="1059" actId="207"/>
          <ac:spMkLst>
            <pc:docMk/>
            <pc:sldMk cId="1388063522" sldId="842"/>
            <ac:spMk id="104" creationId="{A88ECD2D-243C-3124-8549-7139A3D1EB5C}"/>
          </ac:spMkLst>
        </pc:spChg>
        <pc:spChg chg="mod">
          <ac:chgData name="Siegbert Rudolph" userId="2af4d44886c067cc" providerId="LiveId" clId="{94966810-0E02-4CE1-B377-DCD403F14713}" dt="2023-12-03T15:03:36.379" v="1059" actId="207"/>
          <ac:spMkLst>
            <pc:docMk/>
            <pc:sldMk cId="1388063522" sldId="842"/>
            <ac:spMk id="105" creationId="{4EFAB0E2-8A11-DBD2-F809-877E6837920F}"/>
          </ac:spMkLst>
        </pc:spChg>
        <pc:spChg chg="mod">
          <ac:chgData name="Siegbert Rudolph" userId="2af4d44886c067cc" providerId="LiveId" clId="{94966810-0E02-4CE1-B377-DCD403F14713}" dt="2023-12-03T15:03:36.379" v="1059" actId="207"/>
          <ac:spMkLst>
            <pc:docMk/>
            <pc:sldMk cId="1388063522" sldId="842"/>
            <ac:spMk id="106" creationId="{078615F5-F3A3-B796-BEEC-E383048DFF9D}"/>
          </ac:spMkLst>
        </pc:spChg>
        <pc:spChg chg="mod">
          <ac:chgData name="Siegbert Rudolph" userId="2af4d44886c067cc" providerId="LiveId" clId="{94966810-0E02-4CE1-B377-DCD403F14713}" dt="2023-12-03T15:01:03.497" v="1054" actId="207"/>
          <ac:spMkLst>
            <pc:docMk/>
            <pc:sldMk cId="1388063522" sldId="842"/>
            <ac:spMk id="107" creationId="{04043B7E-6673-99B3-4210-5672DC6B905E}"/>
          </ac:spMkLst>
        </pc:spChg>
        <pc:spChg chg="del">
          <ac:chgData name="Siegbert Rudolph" userId="2af4d44886c067cc" providerId="LiveId" clId="{94966810-0E02-4CE1-B377-DCD403F14713}" dt="2023-12-03T14:46:02.937" v="849" actId="478"/>
          <ac:spMkLst>
            <pc:docMk/>
            <pc:sldMk cId="1388063522" sldId="842"/>
            <ac:spMk id="108" creationId="{0124C778-8F50-0C3E-1AE8-929C5AC9E89F}"/>
          </ac:spMkLst>
        </pc:spChg>
        <pc:spChg chg="mod">
          <ac:chgData name="Siegbert Rudolph" userId="2af4d44886c067cc" providerId="LiveId" clId="{94966810-0E02-4CE1-B377-DCD403F14713}" dt="2023-12-03T15:03:41.636" v="1060" actId="207"/>
          <ac:spMkLst>
            <pc:docMk/>
            <pc:sldMk cId="1388063522" sldId="842"/>
            <ac:spMk id="109" creationId="{13818C55-D901-E72F-BA66-0A6067CD114F}"/>
          </ac:spMkLst>
        </pc:spChg>
        <pc:spChg chg="mod">
          <ac:chgData name="Siegbert Rudolph" userId="2af4d44886c067cc" providerId="LiveId" clId="{94966810-0E02-4CE1-B377-DCD403F14713}" dt="2023-12-03T15:03:41.636" v="1060" actId="207"/>
          <ac:spMkLst>
            <pc:docMk/>
            <pc:sldMk cId="1388063522" sldId="842"/>
            <ac:spMk id="110" creationId="{1659446C-CEF2-8ED6-1F2C-DAC7CB3D2AE7}"/>
          </ac:spMkLst>
        </pc:spChg>
        <pc:spChg chg="mod">
          <ac:chgData name="Siegbert Rudolph" userId="2af4d44886c067cc" providerId="LiveId" clId="{94966810-0E02-4CE1-B377-DCD403F14713}" dt="2023-12-03T15:03:41.636" v="1060" actId="207"/>
          <ac:spMkLst>
            <pc:docMk/>
            <pc:sldMk cId="1388063522" sldId="842"/>
            <ac:spMk id="111" creationId="{D6BB99C0-DBDE-994E-AF8F-8FCAD82CAED9}"/>
          </ac:spMkLst>
        </pc:spChg>
        <pc:spChg chg="mod">
          <ac:chgData name="Siegbert Rudolph" userId="2af4d44886c067cc" providerId="LiveId" clId="{94966810-0E02-4CE1-B377-DCD403F14713}" dt="2023-12-03T15:01:12.304" v="1056" actId="207"/>
          <ac:spMkLst>
            <pc:docMk/>
            <pc:sldMk cId="1388063522" sldId="842"/>
            <ac:spMk id="112" creationId="{95EFA08E-6B20-A712-E49C-1FC5A7AEE00B}"/>
          </ac:spMkLst>
        </pc:spChg>
        <pc:spChg chg="del">
          <ac:chgData name="Siegbert Rudolph" userId="2af4d44886c067cc" providerId="LiveId" clId="{94966810-0E02-4CE1-B377-DCD403F14713}" dt="2023-12-03T14:46:04.891" v="850" actId="478"/>
          <ac:spMkLst>
            <pc:docMk/>
            <pc:sldMk cId="1388063522" sldId="842"/>
            <ac:spMk id="113" creationId="{ECFFD68A-D85C-E885-C297-5762F3EC18DD}"/>
          </ac:spMkLst>
        </pc:spChg>
        <pc:spChg chg="mod">
          <ac:chgData name="Siegbert Rudolph" userId="2af4d44886c067cc" providerId="LiveId" clId="{94966810-0E02-4CE1-B377-DCD403F14713}" dt="2023-12-03T15:03:47.609" v="1061" actId="207"/>
          <ac:spMkLst>
            <pc:docMk/>
            <pc:sldMk cId="1388063522" sldId="842"/>
            <ac:spMk id="114" creationId="{752840D1-6A12-6E92-C066-8E4A5730AA13}"/>
          </ac:spMkLst>
        </pc:spChg>
        <pc:spChg chg="mod">
          <ac:chgData name="Siegbert Rudolph" userId="2af4d44886c067cc" providerId="LiveId" clId="{94966810-0E02-4CE1-B377-DCD403F14713}" dt="2023-12-03T15:03:47.609" v="1061" actId="207"/>
          <ac:spMkLst>
            <pc:docMk/>
            <pc:sldMk cId="1388063522" sldId="842"/>
            <ac:spMk id="115" creationId="{92662018-F52E-FEFB-C7C2-38F87699A367}"/>
          </ac:spMkLst>
        </pc:spChg>
        <pc:spChg chg="mod">
          <ac:chgData name="Siegbert Rudolph" userId="2af4d44886c067cc" providerId="LiveId" clId="{94966810-0E02-4CE1-B377-DCD403F14713}" dt="2023-12-03T15:03:47.609" v="1061" actId="207"/>
          <ac:spMkLst>
            <pc:docMk/>
            <pc:sldMk cId="1388063522" sldId="842"/>
            <ac:spMk id="116" creationId="{8D768DD0-F793-724E-DB8A-9FF80E6ED4FD}"/>
          </ac:spMkLst>
        </pc:spChg>
        <pc:spChg chg="del">
          <ac:chgData name="Siegbert Rudolph" userId="2af4d44886c067cc" providerId="LiveId" clId="{94966810-0E02-4CE1-B377-DCD403F14713}" dt="2023-12-03T14:45:35.272" v="838" actId="478"/>
          <ac:spMkLst>
            <pc:docMk/>
            <pc:sldMk cId="1388063522" sldId="842"/>
            <ac:spMk id="117" creationId="{A1B65A73-9143-6747-FC08-1E3A730F566F}"/>
          </ac:spMkLst>
        </pc:spChg>
        <pc:spChg chg="del">
          <ac:chgData name="Siegbert Rudolph" userId="2af4d44886c067cc" providerId="LiveId" clId="{94966810-0E02-4CE1-B377-DCD403F14713}" dt="2023-12-03T14:45:42.967" v="842" actId="478"/>
          <ac:spMkLst>
            <pc:docMk/>
            <pc:sldMk cId="1388063522" sldId="842"/>
            <ac:spMk id="118" creationId="{89941059-4FBA-8D85-6EB4-463FA0462FEF}"/>
          </ac:spMkLst>
        </pc:spChg>
        <pc:spChg chg="del">
          <ac:chgData name="Siegbert Rudolph" userId="2af4d44886c067cc" providerId="LiveId" clId="{94966810-0E02-4CE1-B377-DCD403F14713}" dt="2023-12-03T14:45:41.008" v="841" actId="478"/>
          <ac:spMkLst>
            <pc:docMk/>
            <pc:sldMk cId="1388063522" sldId="842"/>
            <ac:spMk id="119" creationId="{41F27D8D-04DC-2E1E-9F25-48B70B42416E}"/>
          </ac:spMkLst>
        </pc:spChg>
        <pc:spChg chg="del">
          <ac:chgData name="Siegbert Rudolph" userId="2af4d44886c067cc" providerId="LiveId" clId="{94966810-0E02-4CE1-B377-DCD403F14713}" dt="2023-12-03T14:45:44.625" v="843" actId="478"/>
          <ac:spMkLst>
            <pc:docMk/>
            <pc:sldMk cId="1388063522" sldId="842"/>
            <ac:spMk id="120" creationId="{778BC02D-ED39-EFCB-CBFE-BD256FADB4D4}"/>
          </ac:spMkLst>
        </pc:spChg>
        <pc:spChg chg="del">
          <ac:chgData name="Siegbert Rudolph" userId="2af4d44886c067cc" providerId="LiveId" clId="{94966810-0E02-4CE1-B377-DCD403F14713}" dt="2023-12-03T14:45:46.473" v="844" actId="478"/>
          <ac:spMkLst>
            <pc:docMk/>
            <pc:sldMk cId="1388063522" sldId="842"/>
            <ac:spMk id="121" creationId="{53127AF2-C433-6D7C-2976-0E72E498DAEE}"/>
          </ac:spMkLst>
        </pc:spChg>
        <pc:spChg chg="del">
          <ac:chgData name="Siegbert Rudolph" userId="2af4d44886c067cc" providerId="LiveId" clId="{94966810-0E02-4CE1-B377-DCD403F14713}" dt="2023-12-03T14:45:48.209" v="845" actId="478"/>
          <ac:spMkLst>
            <pc:docMk/>
            <pc:sldMk cId="1388063522" sldId="842"/>
            <ac:spMk id="122" creationId="{3E108706-5ACF-0F84-8C51-9B4C930C5ADD}"/>
          </ac:spMkLst>
        </pc:spChg>
        <pc:spChg chg="del">
          <ac:chgData name="Siegbert Rudolph" userId="2af4d44886c067cc" providerId="LiveId" clId="{94966810-0E02-4CE1-B377-DCD403F14713}" dt="2023-12-03T14:45:53.385" v="846" actId="478"/>
          <ac:spMkLst>
            <pc:docMk/>
            <pc:sldMk cId="1388063522" sldId="842"/>
            <ac:spMk id="123" creationId="{0F66751B-9C10-34E6-6396-9BE41C8BA7A1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124" creationId="{9C6D2105-6600-F8AE-4634-0FCF080BEEA5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125" creationId="{84CD9153-45CD-904E-C2B9-0EEEA4131CD8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126" creationId="{B118547A-0C48-8D67-DC18-698900E9078F}"/>
          </ac:spMkLst>
        </pc:spChg>
        <pc:spChg chg="del">
          <ac:chgData name="Siegbert Rudolph" userId="2af4d44886c067cc" providerId="LiveId" clId="{94966810-0E02-4CE1-B377-DCD403F14713}" dt="2023-12-03T14:45:37.564" v="839" actId="478"/>
          <ac:spMkLst>
            <pc:docMk/>
            <pc:sldMk cId="1388063522" sldId="842"/>
            <ac:spMk id="127" creationId="{A53C694C-F980-7F69-3505-C97838E94D2A}"/>
          </ac:spMkLst>
        </pc:spChg>
        <pc:spChg chg="mod">
          <ac:chgData name="Siegbert Rudolph" userId="2af4d44886c067cc" providerId="LiveId" clId="{94966810-0E02-4CE1-B377-DCD403F14713}" dt="2023-12-03T15:08:47.733" v="1069" actId="20577"/>
          <ac:spMkLst>
            <pc:docMk/>
            <pc:sldMk cId="1388063522" sldId="842"/>
            <ac:spMk id="128" creationId="{498C3C93-577A-0FFC-433C-BF8D92CF4A9E}"/>
          </ac:spMkLst>
        </pc:spChg>
        <pc:spChg chg="mod">
          <ac:chgData name="Siegbert Rudolph" userId="2af4d44886c067cc" providerId="LiveId" clId="{94966810-0E02-4CE1-B377-DCD403F14713}" dt="2023-12-03T15:08:52.228" v="1070" actId="1038"/>
          <ac:spMkLst>
            <pc:docMk/>
            <pc:sldMk cId="1388063522" sldId="842"/>
            <ac:spMk id="129" creationId="{0DD868C7-A33F-E4B6-AF03-7BC636F01ECA}"/>
          </ac:spMkLst>
        </pc:spChg>
        <pc:spChg chg="mod">
          <ac:chgData name="Siegbert Rudolph" userId="2af4d44886c067cc" providerId="LiveId" clId="{94966810-0E02-4CE1-B377-DCD403F14713}" dt="2023-12-03T15:02:56.974" v="1057" actId="207"/>
          <ac:spMkLst>
            <pc:docMk/>
            <pc:sldMk cId="1388063522" sldId="842"/>
            <ac:spMk id="130" creationId="{F10B7104-B397-1EC5-D4E1-CE7050FEF323}"/>
          </ac:spMkLst>
        </pc:spChg>
        <pc:spChg chg="del">
          <ac:chgData name="Siegbert Rudolph" userId="2af4d44886c067cc" providerId="LiveId" clId="{94966810-0E02-4CE1-B377-DCD403F14713}" dt="2023-12-03T14:45:39.238" v="840" actId="478"/>
          <ac:spMkLst>
            <pc:docMk/>
            <pc:sldMk cId="1388063522" sldId="842"/>
            <ac:spMk id="131" creationId="{53CE35C8-C151-3DDC-6A25-EC3F8430AB89}"/>
          </ac:spMkLst>
        </pc:spChg>
        <pc:spChg chg="del">
          <ac:chgData name="Siegbert Rudolph" userId="2af4d44886c067cc" providerId="LiveId" clId="{94966810-0E02-4CE1-B377-DCD403F14713}" dt="2023-12-03T14:45:53.385" v="846" actId="478"/>
          <ac:spMkLst>
            <pc:docMk/>
            <pc:sldMk cId="1388063522" sldId="842"/>
            <ac:spMk id="132" creationId="{FEC4F173-7158-C905-081B-B4147A771EC9}"/>
          </ac:spMkLst>
        </pc:spChg>
        <pc:picChg chg="del">
          <ac:chgData name="Siegbert Rudolph" userId="2af4d44886c067cc" providerId="LiveId" clId="{94966810-0E02-4CE1-B377-DCD403F14713}" dt="2023-12-03T14:45:31.940" v="837" actId="478"/>
          <ac:picMkLst>
            <pc:docMk/>
            <pc:sldMk cId="1388063522" sldId="842"/>
            <ac:picMk id="5" creationId="{9536D9DF-CE83-053D-DF50-15346A4D6C1B}"/>
          </ac:picMkLst>
        </pc:picChg>
      </pc:sldChg>
      <pc:sldChg chg="addSp delSp modSp add mod addAnim delAnim modAnim">
        <pc:chgData name="Siegbert Rudolph" userId="2af4d44886c067cc" providerId="LiveId" clId="{94966810-0E02-4CE1-B377-DCD403F14713}" dt="2023-12-05T09:57:17.534" v="1558" actId="20577"/>
        <pc:sldMkLst>
          <pc:docMk/>
          <pc:sldMk cId="3368501626" sldId="843"/>
        </pc:sldMkLst>
        <pc:spChg chg="mod">
          <ac:chgData name="Siegbert Rudolph" userId="2af4d44886c067cc" providerId="LiveId" clId="{94966810-0E02-4CE1-B377-DCD403F14713}" dt="2023-12-03T14:57:48.560" v="1030" actId="108"/>
          <ac:spMkLst>
            <pc:docMk/>
            <pc:sldMk cId="3368501626" sldId="843"/>
            <ac:spMk id="2" creationId="{0939E991-59E5-1116-FBF2-825DF0503B50}"/>
          </ac:spMkLst>
        </pc:spChg>
        <pc:spChg chg="mod">
          <ac:chgData name="Siegbert Rudolph" userId="2af4d44886c067cc" providerId="LiveId" clId="{94966810-0E02-4CE1-B377-DCD403F14713}" dt="2023-12-05T09:57:17.534" v="1558" actId="20577"/>
          <ac:spMkLst>
            <pc:docMk/>
            <pc:sldMk cId="3368501626" sldId="843"/>
            <ac:spMk id="4" creationId="{27A482A5-AD54-F00C-5894-212FBA4A65EF}"/>
          </ac:spMkLst>
        </pc:spChg>
        <pc:spChg chg="mod">
          <ac:chgData name="Siegbert Rudolph" userId="2af4d44886c067cc" providerId="LiveId" clId="{94966810-0E02-4CE1-B377-DCD403F14713}" dt="2023-12-03T14:58:06.872" v="1031" actId="207"/>
          <ac:spMkLst>
            <pc:docMk/>
            <pc:sldMk cId="3368501626" sldId="843"/>
            <ac:spMk id="5" creationId="{4F06BCE1-CD6C-07B5-1DDB-2F2B12037591}"/>
          </ac:spMkLst>
        </pc:spChg>
        <pc:spChg chg="del">
          <ac:chgData name="Siegbert Rudolph" userId="2af4d44886c067cc" providerId="LiveId" clId="{94966810-0E02-4CE1-B377-DCD403F14713}" dt="2023-12-03T14:44:45.983" v="831" actId="478"/>
          <ac:spMkLst>
            <pc:docMk/>
            <pc:sldMk cId="3368501626" sldId="843"/>
            <ac:spMk id="6" creationId="{B9131276-1480-D92D-8561-ED688AEC9B84}"/>
          </ac:spMkLst>
        </pc:spChg>
        <pc:spChg chg="add del 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7" creationId="{0B66E7A0-2028-2CAF-CC79-F868D38EFFB8}"/>
          </ac:spMkLst>
        </pc:spChg>
        <pc:spChg chg="mod">
          <ac:chgData name="Siegbert Rudolph" userId="2af4d44886c067cc" providerId="LiveId" clId="{94966810-0E02-4CE1-B377-DCD403F14713}" dt="2023-12-03T14:59:09.256" v="1040" actId="207"/>
          <ac:spMkLst>
            <pc:docMk/>
            <pc:sldMk cId="3368501626" sldId="843"/>
            <ac:spMk id="8" creationId="{14FDE143-4BD5-96C1-AA83-D8C5B50A884C}"/>
          </ac:spMkLst>
        </pc:spChg>
        <pc:spChg chg="mod">
          <ac:chgData name="Siegbert Rudolph" userId="2af4d44886c067cc" providerId="LiveId" clId="{94966810-0E02-4CE1-B377-DCD403F14713}" dt="2023-12-03T14:59:09.256" v="1040" actId="207"/>
          <ac:spMkLst>
            <pc:docMk/>
            <pc:sldMk cId="3368501626" sldId="843"/>
            <ac:spMk id="9" creationId="{29BAB0A8-E71E-2615-D718-805AE4A43DFE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10" creationId="{4329A3C8-448A-933C-B95A-07AADCA9B72E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11" creationId="{C6066411-EB7A-4315-3A2F-FC8509205B31}"/>
          </ac:spMkLst>
        </pc:spChg>
        <pc:spChg chg="mod">
          <ac:chgData name="Siegbert Rudolph" userId="2af4d44886c067cc" providerId="LiveId" clId="{94966810-0E02-4CE1-B377-DCD403F14713}" dt="2023-12-03T14:59:09.256" v="1040" actId="207"/>
          <ac:spMkLst>
            <pc:docMk/>
            <pc:sldMk cId="3368501626" sldId="843"/>
            <ac:spMk id="12" creationId="{24536588-AC60-30B2-539B-B2CC9DE6E163}"/>
          </ac:spMkLst>
        </pc:spChg>
        <pc:spChg chg="del">
          <ac:chgData name="Siegbert Rudolph" userId="2af4d44886c067cc" providerId="LiveId" clId="{94966810-0E02-4CE1-B377-DCD403F14713}" dt="2023-12-03T14:44:21.598" v="823" actId="478"/>
          <ac:spMkLst>
            <pc:docMk/>
            <pc:sldMk cId="3368501626" sldId="843"/>
            <ac:spMk id="13" creationId="{C16F2B9D-3E99-E1D2-62CB-33AD8AC2DFC0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14" creationId="{76AA6239-09D1-3563-1B4C-690022B37AD5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15" creationId="{112403DA-2D53-020F-ABF1-2DB122A2EA97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16" creationId="{CA3E5D33-C9AA-C24F-F712-11FF0B45DBD6}"/>
          </ac:spMkLst>
        </pc:spChg>
        <pc:spChg chg="mod">
          <ac:chgData name="Siegbert Rudolph" userId="2af4d44886c067cc" providerId="LiveId" clId="{94966810-0E02-4CE1-B377-DCD403F14713}" dt="2023-12-03T14:58:10.740" v="1032" actId="207"/>
          <ac:spMkLst>
            <pc:docMk/>
            <pc:sldMk cId="3368501626" sldId="843"/>
            <ac:spMk id="17" creationId="{B63D893F-5E18-3CB5-3876-CC56AC47E04A}"/>
          </ac:spMkLst>
        </pc:spChg>
        <pc:spChg chg="del">
          <ac:chgData name="Siegbert Rudolph" userId="2af4d44886c067cc" providerId="LiveId" clId="{94966810-0E02-4CE1-B377-DCD403F14713}" dt="2023-12-03T14:44:32.553" v="827" actId="478"/>
          <ac:spMkLst>
            <pc:docMk/>
            <pc:sldMk cId="3368501626" sldId="843"/>
            <ac:spMk id="18" creationId="{E1FF69A1-4639-6598-6E22-050D2C3E0CB8}"/>
          </ac:spMkLst>
        </pc:spChg>
        <pc:spChg chg="del">
          <ac:chgData name="Siegbert Rudolph" userId="2af4d44886c067cc" providerId="LiveId" clId="{94966810-0E02-4CE1-B377-DCD403F14713}" dt="2023-12-03T14:44:30.356" v="826" actId="478"/>
          <ac:spMkLst>
            <pc:docMk/>
            <pc:sldMk cId="3368501626" sldId="843"/>
            <ac:spMk id="19" creationId="{35A6D7FC-4844-D16C-664E-1CDD4720F16F}"/>
          </ac:spMkLst>
        </pc:spChg>
        <pc:spChg chg="del">
          <ac:chgData name="Siegbert Rudolph" userId="2af4d44886c067cc" providerId="LiveId" clId="{94966810-0E02-4CE1-B377-DCD403F14713}" dt="2023-12-03T14:44:49.065" v="832" actId="478"/>
          <ac:spMkLst>
            <pc:docMk/>
            <pc:sldMk cId="3368501626" sldId="843"/>
            <ac:spMk id="20" creationId="{B67F6DD4-54C1-7AC4-1CCC-84794A737031}"/>
          </ac:spMkLst>
        </pc:spChg>
        <pc:spChg chg="del">
          <ac:chgData name="Siegbert Rudolph" userId="2af4d44886c067cc" providerId="LiveId" clId="{94966810-0E02-4CE1-B377-DCD403F14713}" dt="2023-12-03T14:44:49.065" v="832" actId="478"/>
          <ac:spMkLst>
            <pc:docMk/>
            <pc:sldMk cId="3368501626" sldId="843"/>
            <ac:spMk id="21" creationId="{0845DA4D-9A71-BE62-FFFB-85BF4DEBF80D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22" creationId="{F90299E5-B4BC-B37E-6BB5-02512F7240F9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23" creationId="{3254F6E3-BF57-715D-6B40-F5C24DD7162E}"/>
          </ac:spMkLst>
        </pc:spChg>
        <pc:spChg chg="mod">
          <ac:chgData name="Siegbert Rudolph" userId="2af4d44886c067cc" providerId="LiveId" clId="{94966810-0E02-4CE1-B377-DCD403F14713}" dt="2023-12-03T14:58:54.476" v="1037" actId="207"/>
          <ac:spMkLst>
            <pc:docMk/>
            <pc:sldMk cId="3368501626" sldId="843"/>
            <ac:spMk id="24" creationId="{D5AD1697-0A34-3E36-7A50-49B5F6D8CC33}"/>
          </ac:spMkLst>
        </pc:spChg>
        <pc:spChg chg="mod">
          <ac:chgData name="Siegbert Rudolph" userId="2af4d44886c067cc" providerId="LiveId" clId="{94966810-0E02-4CE1-B377-DCD403F14713}" dt="2023-12-03T14:58:13.775" v="1033" actId="207"/>
          <ac:spMkLst>
            <pc:docMk/>
            <pc:sldMk cId="3368501626" sldId="843"/>
            <ac:spMk id="25" creationId="{11DDA6BF-548D-6AFD-94AE-C41F5787323B}"/>
          </ac:spMkLst>
        </pc:spChg>
        <pc:spChg chg="del">
          <ac:chgData name="Siegbert Rudolph" userId="2af4d44886c067cc" providerId="LiveId" clId="{94966810-0E02-4CE1-B377-DCD403F14713}" dt="2023-12-03T14:44:51.553" v="833" actId="478"/>
          <ac:spMkLst>
            <pc:docMk/>
            <pc:sldMk cId="3368501626" sldId="843"/>
            <ac:spMk id="26" creationId="{91C10ECC-BF00-B804-492C-63E5A45C1E64}"/>
          </ac:spMkLst>
        </pc:spChg>
        <pc:spChg chg="mod">
          <ac:chgData name="Siegbert Rudolph" userId="2af4d44886c067cc" providerId="LiveId" clId="{94966810-0E02-4CE1-B377-DCD403F14713}" dt="2023-12-03T14:58:59.595" v="1038" actId="207"/>
          <ac:spMkLst>
            <pc:docMk/>
            <pc:sldMk cId="3368501626" sldId="843"/>
            <ac:spMk id="27" creationId="{6FA61178-6129-AA0D-B60F-12610B7BCC1B}"/>
          </ac:spMkLst>
        </pc:spChg>
        <pc:spChg chg="mod">
          <ac:chgData name="Siegbert Rudolph" userId="2af4d44886c067cc" providerId="LiveId" clId="{94966810-0E02-4CE1-B377-DCD403F14713}" dt="2023-12-03T14:58:59.595" v="1038" actId="207"/>
          <ac:spMkLst>
            <pc:docMk/>
            <pc:sldMk cId="3368501626" sldId="843"/>
            <ac:spMk id="28" creationId="{6C7BCF5B-8CDB-87EC-17FC-DD115531C90E}"/>
          </ac:spMkLst>
        </pc:spChg>
        <pc:spChg chg="mod">
          <ac:chgData name="Siegbert Rudolph" userId="2af4d44886c067cc" providerId="LiveId" clId="{94966810-0E02-4CE1-B377-DCD403F14713}" dt="2023-12-03T14:58:59.595" v="1038" actId="207"/>
          <ac:spMkLst>
            <pc:docMk/>
            <pc:sldMk cId="3368501626" sldId="843"/>
            <ac:spMk id="29" creationId="{F93F61DF-C064-375E-8C17-1D081F7001DD}"/>
          </ac:spMkLst>
        </pc:spChg>
        <pc:spChg chg="mod">
          <ac:chgData name="Siegbert Rudolph" userId="2af4d44886c067cc" providerId="LiveId" clId="{94966810-0E02-4CE1-B377-DCD403F14713}" dt="2023-12-03T14:58:18.479" v="1034" actId="207"/>
          <ac:spMkLst>
            <pc:docMk/>
            <pc:sldMk cId="3368501626" sldId="843"/>
            <ac:spMk id="30" creationId="{B89D1C07-5FC6-DD19-2AC8-3919BDC9F4C0}"/>
          </ac:spMkLst>
        </pc:spChg>
        <pc:spChg chg="del">
          <ac:chgData name="Siegbert Rudolph" userId="2af4d44886c067cc" providerId="LiveId" clId="{94966810-0E02-4CE1-B377-DCD403F14713}" dt="2023-12-03T14:44:56.154" v="834" actId="478"/>
          <ac:spMkLst>
            <pc:docMk/>
            <pc:sldMk cId="3368501626" sldId="843"/>
            <ac:spMk id="31" creationId="{DCC487E9-2535-9B29-7167-BB661BB4E97D}"/>
          </ac:spMkLst>
        </pc:spChg>
        <pc:spChg chg="mod">
          <ac:chgData name="Siegbert Rudolph" userId="2af4d44886c067cc" providerId="LiveId" clId="{94966810-0E02-4CE1-B377-DCD403F14713}" dt="2023-12-03T14:59:05.222" v="1039" actId="207"/>
          <ac:spMkLst>
            <pc:docMk/>
            <pc:sldMk cId="3368501626" sldId="843"/>
            <ac:spMk id="32" creationId="{FED504F4-00F7-084C-D5B0-8FBB65E6AB3C}"/>
          </ac:spMkLst>
        </pc:spChg>
        <pc:spChg chg="mod">
          <ac:chgData name="Siegbert Rudolph" userId="2af4d44886c067cc" providerId="LiveId" clId="{94966810-0E02-4CE1-B377-DCD403F14713}" dt="2023-12-03T14:59:05.222" v="1039" actId="207"/>
          <ac:spMkLst>
            <pc:docMk/>
            <pc:sldMk cId="3368501626" sldId="843"/>
            <ac:spMk id="33" creationId="{58478998-E0D5-557C-5F5C-DAC0A96AF66A}"/>
          </ac:spMkLst>
        </pc:spChg>
        <pc:spChg chg="mod">
          <ac:chgData name="Siegbert Rudolph" userId="2af4d44886c067cc" providerId="LiveId" clId="{94966810-0E02-4CE1-B377-DCD403F14713}" dt="2023-12-03T14:59:05.222" v="1039" actId="207"/>
          <ac:spMkLst>
            <pc:docMk/>
            <pc:sldMk cId="3368501626" sldId="843"/>
            <ac:spMk id="34" creationId="{4EA20C39-9337-6938-B34F-8C80560B06A5}"/>
          </ac:spMkLst>
        </pc:spChg>
        <pc:spChg chg="mod">
          <ac:chgData name="Siegbert Rudolph" userId="2af4d44886c067cc" providerId="LiveId" clId="{94966810-0E02-4CE1-B377-DCD403F14713}" dt="2023-12-03T14:58:22.669" v="1035" actId="207"/>
          <ac:spMkLst>
            <pc:docMk/>
            <pc:sldMk cId="3368501626" sldId="843"/>
            <ac:spMk id="35" creationId="{3285D570-C337-5A0B-4354-52E15DA16001}"/>
          </ac:spMkLst>
        </pc:spChg>
        <pc:spChg chg="del">
          <ac:chgData name="Siegbert Rudolph" userId="2af4d44886c067cc" providerId="LiveId" clId="{94966810-0E02-4CE1-B377-DCD403F14713}" dt="2023-12-03T14:44:57.998" v="835" actId="478"/>
          <ac:spMkLst>
            <pc:docMk/>
            <pc:sldMk cId="3368501626" sldId="843"/>
            <ac:spMk id="36" creationId="{C62DCB8E-7D51-0C1B-E40D-4CA9A92307C1}"/>
          </ac:spMkLst>
        </pc:spChg>
        <pc:spChg chg="del">
          <ac:chgData name="Siegbert Rudolph" userId="2af4d44886c067cc" providerId="LiveId" clId="{94966810-0E02-4CE1-B377-DCD403F14713}" dt="2023-12-03T14:44:35.314" v="828" actId="478"/>
          <ac:spMkLst>
            <pc:docMk/>
            <pc:sldMk cId="3368501626" sldId="843"/>
            <ac:spMk id="37" creationId="{C5132C21-8959-2FEE-0DCE-DD6B03816B79}"/>
          </ac:spMkLst>
        </pc:spChg>
        <pc:spChg chg="del">
          <ac:chgData name="Siegbert Rudolph" userId="2af4d44886c067cc" providerId="LiveId" clId="{94966810-0E02-4CE1-B377-DCD403F14713}" dt="2023-12-03T14:44:37.856" v="829" actId="478"/>
          <ac:spMkLst>
            <pc:docMk/>
            <pc:sldMk cId="3368501626" sldId="843"/>
            <ac:spMk id="38" creationId="{A19D7C56-2C39-DB33-C237-FC2D2AF089E2}"/>
          </ac:spMkLst>
        </pc:spChg>
        <pc:spChg chg="del">
          <ac:chgData name="Siegbert Rudolph" userId="2af4d44886c067cc" providerId="LiveId" clId="{94966810-0E02-4CE1-B377-DCD403F14713}" dt="2023-12-03T14:44:40.345" v="830" actId="478"/>
          <ac:spMkLst>
            <pc:docMk/>
            <pc:sldMk cId="3368501626" sldId="843"/>
            <ac:spMk id="39" creationId="{07A622F1-17C7-D092-9FD6-518EA5314D23}"/>
          </ac:spMkLst>
        </pc:spChg>
        <pc:spChg chg="del">
          <ac:chgData name="Siegbert Rudolph" userId="2af4d44886c067cc" providerId="LiveId" clId="{94966810-0E02-4CE1-B377-DCD403F14713}" dt="2023-12-03T14:44:45.983" v="831" actId="478"/>
          <ac:spMkLst>
            <pc:docMk/>
            <pc:sldMk cId="3368501626" sldId="843"/>
            <ac:spMk id="40" creationId="{5DE54422-E565-E213-5CDA-FB7BFC11F6D9}"/>
          </ac:spMkLst>
        </pc:spChg>
        <pc:spChg chg="del">
          <ac:chgData name="Siegbert Rudolph" userId="2af4d44886c067cc" providerId="LiveId" clId="{94966810-0E02-4CE1-B377-DCD403F14713}" dt="2023-12-03T15:04:09.658" v="1064" actId="478"/>
          <ac:spMkLst>
            <pc:docMk/>
            <pc:sldMk cId="3368501626" sldId="843"/>
            <ac:spMk id="42" creationId="{DF870800-3A9C-E7DA-41AF-AD2D8C8545CC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43" creationId="{C88CFC9C-0085-8EEB-E9D7-9D18420DA422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44" creationId="{48E9EA49-F2B0-0B23-28BB-90E846D90885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45" creationId="{6DE91695-198E-4B0A-6206-CAC7CAD85D94}"/>
          </ac:spMkLst>
        </pc:spChg>
        <pc:spChg chg="del">
          <ac:chgData name="Siegbert Rudolph" userId="2af4d44886c067cc" providerId="LiveId" clId="{94966810-0E02-4CE1-B377-DCD403F14713}" dt="2023-12-03T14:44:24.336" v="824" actId="478"/>
          <ac:spMkLst>
            <pc:docMk/>
            <pc:sldMk cId="3368501626" sldId="843"/>
            <ac:spMk id="46" creationId="{56637786-8D70-CD8A-EF6F-7114E0906D59}"/>
          </ac:spMkLst>
        </pc:spChg>
        <pc:spChg chg="mod">
          <ac:chgData name="Siegbert Rudolph" userId="2af4d44886c067cc" providerId="LiveId" clId="{94966810-0E02-4CE1-B377-DCD403F14713}" dt="2023-12-03T15:08:32.697" v="1067" actId="20577"/>
          <ac:spMkLst>
            <pc:docMk/>
            <pc:sldMk cId="3368501626" sldId="843"/>
            <ac:spMk id="47" creationId="{729D528D-2B3D-BC14-925B-2FDBD18EBC36}"/>
          </ac:spMkLst>
        </pc:spChg>
        <pc:spChg chg="mod">
          <ac:chgData name="Siegbert Rudolph" userId="2af4d44886c067cc" providerId="LiveId" clId="{94966810-0E02-4CE1-B377-DCD403F14713}" dt="2023-12-03T15:08:38.884" v="1068" actId="1038"/>
          <ac:spMkLst>
            <pc:docMk/>
            <pc:sldMk cId="3368501626" sldId="843"/>
            <ac:spMk id="48" creationId="{F773E34E-93E5-C89D-F9BB-A3844A8DA35B}"/>
          </ac:spMkLst>
        </pc:spChg>
        <pc:spChg chg="mod">
          <ac:chgData name="Siegbert Rudolph" userId="2af4d44886c067cc" providerId="LiveId" clId="{94966810-0E02-4CE1-B377-DCD403F14713}" dt="2023-12-03T14:58:49.778" v="1036" actId="207"/>
          <ac:spMkLst>
            <pc:docMk/>
            <pc:sldMk cId="3368501626" sldId="843"/>
            <ac:spMk id="49" creationId="{20DF14C6-715F-A676-CADF-C4E4C283B454}"/>
          </ac:spMkLst>
        </pc:spChg>
        <pc:spChg chg="del">
          <ac:chgData name="Siegbert Rudolph" userId="2af4d44886c067cc" providerId="LiveId" clId="{94966810-0E02-4CE1-B377-DCD403F14713}" dt="2023-12-03T14:44:27.586" v="825" actId="478"/>
          <ac:spMkLst>
            <pc:docMk/>
            <pc:sldMk cId="3368501626" sldId="843"/>
            <ac:spMk id="50" creationId="{B27FEC2D-81B5-7387-56AB-F4E2101A53AE}"/>
          </ac:spMkLst>
        </pc:spChg>
        <pc:spChg chg="del">
          <ac:chgData name="Siegbert Rudolph" userId="2af4d44886c067cc" providerId="LiveId" clId="{94966810-0E02-4CE1-B377-DCD403F14713}" dt="2023-12-03T14:44:45.983" v="831" actId="478"/>
          <ac:spMkLst>
            <pc:docMk/>
            <pc:sldMk cId="3368501626" sldId="843"/>
            <ac:spMk id="51" creationId="{5969DC54-69D9-C768-5356-BDFECC477175}"/>
          </ac:spMkLst>
        </pc:spChg>
        <pc:picChg chg="del">
          <ac:chgData name="Siegbert Rudolph" userId="2af4d44886c067cc" providerId="LiveId" clId="{94966810-0E02-4CE1-B377-DCD403F14713}" dt="2023-12-03T14:44:07.123" v="820" actId="478"/>
          <ac:picMkLst>
            <pc:docMk/>
            <pc:sldMk cId="3368501626" sldId="843"/>
            <ac:picMk id="41" creationId="{6083D1A7-F616-372E-457D-13DF1F6E408F}"/>
          </ac:picMkLst>
        </pc:picChg>
      </pc:sldChg>
      <pc:sldChg chg="delSp modSp add mod ord delAnim">
        <pc:chgData name="Siegbert Rudolph" userId="2af4d44886c067cc" providerId="LiveId" clId="{94966810-0E02-4CE1-B377-DCD403F14713}" dt="2023-12-05T10:31:42.658" v="1975" actId="20577"/>
        <pc:sldMkLst>
          <pc:docMk/>
          <pc:sldMk cId="1271144377" sldId="845"/>
        </pc:sldMkLst>
        <pc:spChg chg="mod">
          <ac:chgData name="Siegbert Rudolph" userId="2af4d44886c067cc" providerId="LiveId" clId="{94966810-0E02-4CE1-B377-DCD403F14713}" dt="2023-12-05T09:55:48.712" v="1549" actId="20577"/>
          <ac:spMkLst>
            <pc:docMk/>
            <pc:sldMk cId="1271144377" sldId="845"/>
            <ac:spMk id="13" creationId="{46B81B5B-BDF3-E775-BB1E-D9344DAE24C5}"/>
          </ac:spMkLst>
        </pc:spChg>
        <pc:spChg chg="del">
          <ac:chgData name="Siegbert Rudolph" userId="2af4d44886c067cc" providerId="LiveId" clId="{94966810-0E02-4CE1-B377-DCD403F14713}" dt="2023-12-05T09:55:42.889" v="1539" actId="478"/>
          <ac:spMkLst>
            <pc:docMk/>
            <pc:sldMk cId="1271144377" sldId="845"/>
            <ac:spMk id="15" creationId="{B74E7B20-332E-EE3A-01D5-342E2E59E8B0}"/>
          </ac:spMkLst>
        </pc:spChg>
        <pc:spChg chg="mod">
          <ac:chgData name="Siegbert Rudolph" userId="2af4d44886c067cc" providerId="LiveId" clId="{94966810-0E02-4CE1-B377-DCD403F14713}" dt="2023-12-05T09:55:38.350" v="1538" actId="14100"/>
          <ac:spMkLst>
            <pc:docMk/>
            <pc:sldMk cId="1271144377" sldId="845"/>
            <ac:spMk id="16" creationId="{AE67EE73-748E-10E9-69A5-17ED2F027C02}"/>
          </ac:spMkLst>
        </pc:spChg>
        <pc:spChg chg="mod">
          <ac:chgData name="Siegbert Rudolph" userId="2af4d44886c067cc" providerId="LiveId" clId="{94966810-0E02-4CE1-B377-DCD403F14713}" dt="2023-12-05T10:31:42.658" v="1975" actId="20577"/>
          <ac:spMkLst>
            <pc:docMk/>
            <pc:sldMk cId="1271144377" sldId="845"/>
            <ac:spMk id="29" creationId="{A7A7B779-F0A8-44D4-87AA-1EACCCE5D073}"/>
          </ac:spMkLst>
        </pc:spChg>
        <pc:spChg chg="mod">
          <ac:chgData name="Siegbert Rudolph" userId="2af4d44886c067cc" providerId="LiveId" clId="{94966810-0E02-4CE1-B377-DCD403F14713}" dt="2023-12-05T09:54:37.758" v="1501" actId="20577"/>
          <ac:spMkLst>
            <pc:docMk/>
            <pc:sldMk cId="1271144377" sldId="845"/>
            <ac:spMk id="30" creationId="{5DFF6002-4F46-4C4B-9A70-E341990A3B89}"/>
          </ac:spMkLst>
        </pc:spChg>
        <pc:spChg chg="mod">
          <ac:chgData name="Siegbert Rudolph" userId="2af4d44886c067cc" providerId="LiveId" clId="{94966810-0E02-4CE1-B377-DCD403F14713}" dt="2023-12-05T09:55:31.351" v="1537" actId="555"/>
          <ac:spMkLst>
            <pc:docMk/>
            <pc:sldMk cId="1271144377" sldId="845"/>
            <ac:spMk id="38" creationId="{1EA60284-1016-9DDE-782E-8A42CEC210CA}"/>
          </ac:spMkLst>
        </pc:spChg>
        <pc:spChg chg="del">
          <ac:chgData name="Siegbert Rudolph" userId="2af4d44886c067cc" providerId="LiveId" clId="{94966810-0E02-4CE1-B377-DCD403F14713}" dt="2023-12-05T09:54:46.727" v="1504" actId="478"/>
          <ac:spMkLst>
            <pc:docMk/>
            <pc:sldMk cId="1271144377" sldId="845"/>
            <ac:spMk id="40" creationId="{D37D6435-D886-634C-21B2-7EF9AB7C797B}"/>
          </ac:spMkLst>
        </pc:spChg>
        <pc:spChg chg="mod">
          <ac:chgData name="Siegbert Rudolph" userId="2af4d44886c067cc" providerId="LiveId" clId="{94966810-0E02-4CE1-B377-DCD403F14713}" dt="2023-12-05T09:55:31.351" v="1537" actId="555"/>
          <ac:spMkLst>
            <pc:docMk/>
            <pc:sldMk cId="1271144377" sldId="845"/>
            <ac:spMk id="41" creationId="{FE13EE5F-85B9-0FE1-F142-FE58E843ACE0}"/>
          </ac:spMkLst>
        </pc:spChg>
        <pc:spChg chg="del">
          <ac:chgData name="Siegbert Rudolph" userId="2af4d44886c067cc" providerId="LiveId" clId="{94966810-0E02-4CE1-B377-DCD403F14713}" dt="2023-12-05T09:54:48.740" v="1505" actId="478"/>
          <ac:spMkLst>
            <pc:docMk/>
            <pc:sldMk cId="1271144377" sldId="845"/>
            <ac:spMk id="43" creationId="{7129DAAC-7CC7-474E-4275-2B1DA7A9CA01}"/>
          </ac:spMkLst>
        </pc:spChg>
        <pc:spChg chg="del">
          <ac:chgData name="Siegbert Rudolph" userId="2af4d44886c067cc" providerId="LiveId" clId="{94966810-0E02-4CE1-B377-DCD403F14713}" dt="2023-12-05T09:55:59.141" v="1550" actId="478"/>
          <ac:spMkLst>
            <pc:docMk/>
            <pc:sldMk cId="1271144377" sldId="845"/>
            <ac:spMk id="45" creationId="{43270BBA-6315-F357-1B1D-616E80A7CE4C}"/>
          </ac:spMkLst>
        </pc:spChg>
        <pc:spChg chg="del">
          <ac:chgData name="Siegbert Rudolph" userId="2af4d44886c067cc" providerId="LiveId" clId="{94966810-0E02-4CE1-B377-DCD403F14713}" dt="2023-12-05T09:56:02.026" v="1551" actId="478"/>
          <ac:spMkLst>
            <pc:docMk/>
            <pc:sldMk cId="1271144377" sldId="845"/>
            <ac:spMk id="46" creationId="{B323499A-A7EF-66C9-49A4-0C22060C602A}"/>
          </ac:spMkLst>
        </pc:spChg>
        <pc:spChg chg="del">
          <ac:chgData name="Siegbert Rudolph" userId="2af4d44886c067cc" providerId="LiveId" clId="{94966810-0E02-4CE1-B377-DCD403F14713}" dt="2023-12-05T09:57:00.221" v="1555" actId="478"/>
          <ac:spMkLst>
            <pc:docMk/>
            <pc:sldMk cId="1271144377" sldId="845"/>
            <ac:spMk id="47" creationId="{E4460E97-375E-D28D-ED8A-A7D1D86A330A}"/>
          </ac:spMkLst>
        </pc:spChg>
        <pc:spChg chg="del">
          <ac:chgData name="Siegbert Rudolph" userId="2af4d44886c067cc" providerId="LiveId" clId="{94966810-0E02-4CE1-B377-DCD403F14713}" dt="2023-12-05T09:54:50.614" v="1506" actId="478"/>
          <ac:spMkLst>
            <pc:docMk/>
            <pc:sldMk cId="1271144377" sldId="845"/>
            <ac:spMk id="52" creationId="{512D3CCD-B629-20BA-CA8C-36050CAE13C3}"/>
          </ac:spMkLst>
        </pc:spChg>
        <pc:spChg chg="mod">
          <ac:chgData name="Siegbert Rudolph" userId="2af4d44886c067cc" providerId="LiveId" clId="{94966810-0E02-4CE1-B377-DCD403F14713}" dt="2023-12-05T09:55:31.351" v="1537" actId="555"/>
          <ac:spMkLst>
            <pc:docMk/>
            <pc:sldMk cId="1271144377" sldId="845"/>
            <ac:spMk id="61" creationId="{FAD2E5BF-A118-9182-B986-E297280BE6A8}"/>
          </ac:spMkLst>
        </pc:spChg>
        <pc:spChg chg="del mod">
          <ac:chgData name="Siegbert Rudolph" userId="2af4d44886c067cc" providerId="LiveId" clId="{94966810-0E02-4CE1-B377-DCD403F14713}" dt="2023-12-05T09:54:45.126" v="1503" actId="478"/>
          <ac:spMkLst>
            <pc:docMk/>
            <pc:sldMk cId="1271144377" sldId="845"/>
            <ac:spMk id="62" creationId="{671A36E9-4CF7-4764-1F4F-D4961EDCE252}"/>
          </ac:spMkLst>
        </pc:spChg>
        <pc:spChg chg="del">
          <ac:chgData name="Siegbert Rudolph" userId="2af4d44886c067cc" providerId="LiveId" clId="{94966810-0E02-4CE1-B377-DCD403F14713}" dt="2023-12-05T09:56:13.948" v="1553" actId="478"/>
          <ac:spMkLst>
            <pc:docMk/>
            <pc:sldMk cId="1271144377" sldId="845"/>
            <ac:spMk id="66" creationId="{33EC6818-66AC-13A1-DBA6-3E00594DA829}"/>
          </ac:spMkLst>
        </pc:spChg>
        <pc:spChg chg="del">
          <ac:chgData name="Siegbert Rudolph" userId="2af4d44886c067cc" providerId="LiveId" clId="{94966810-0E02-4CE1-B377-DCD403F14713}" dt="2023-12-05T09:56:13.948" v="1553" actId="478"/>
          <ac:spMkLst>
            <pc:docMk/>
            <pc:sldMk cId="1271144377" sldId="845"/>
            <ac:spMk id="67" creationId="{1C506D1F-CE51-70CF-244A-CDD496EF3314}"/>
          </ac:spMkLst>
        </pc:spChg>
        <pc:spChg chg="del">
          <ac:chgData name="Siegbert Rudolph" userId="2af4d44886c067cc" providerId="LiveId" clId="{94966810-0E02-4CE1-B377-DCD403F14713}" dt="2023-12-05T09:57:01.402" v="1556" actId="478"/>
          <ac:spMkLst>
            <pc:docMk/>
            <pc:sldMk cId="1271144377" sldId="845"/>
            <ac:spMk id="68" creationId="{F728C1AF-9BCE-F210-DDD6-4081F7388B0C}"/>
          </ac:spMkLst>
        </pc:spChg>
        <pc:spChg chg="del">
          <ac:chgData name="Siegbert Rudolph" userId="2af4d44886c067cc" providerId="LiveId" clId="{94966810-0E02-4CE1-B377-DCD403F14713}" dt="2023-12-05T09:56:13.948" v="1553" actId="478"/>
          <ac:spMkLst>
            <pc:docMk/>
            <pc:sldMk cId="1271144377" sldId="845"/>
            <ac:spMk id="69" creationId="{DFC6304B-532C-CAB0-A4AA-AD9CFA33FB70}"/>
          </ac:spMkLst>
        </pc:spChg>
        <pc:spChg chg="del">
          <ac:chgData name="Siegbert Rudolph" userId="2af4d44886c067cc" providerId="LiveId" clId="{94966810-0E02-4CE1-B377-DCD403F14713}" dt="2023-12-05T09:56:17.733" v="1554" actId="478"/>
          <ac:spMkLst>
            <pc:docMk/>
            <pc:sldMk cId="1271144377" sldId="845"/>
            <ac:spMk id="77" creationId="{23E72D7B-B740-C2D2-A97E-C28E0BE5A2D8}"/>
          </ac:spMkLst>
        </pc:spChg>
        <pc:spChg chg="del">
          <ac:chgData name="Siegbert Rudolph" userId="2af4d44886c067cc" providerId="LiveId" clId="{94966810-0E02-4CE1-B377-DCD403F14713}" dt="2023-12-05T09:56:17.733" v="1554" actId="478"/>
          <ac:spMkLst>
            <pc:docMk/>
            <pc:sldMk cId="1271144377" sldId="845"/>
            <ac:spMk id="78" creationId="{3A390046-0887-AAC0-2D9C-838B571F0E64}"/>
          </ac:spMkLst>
        </pc:spChg>
        <pc:spChg chg="del">
          <ac:chgData name="Siegbert Rudolph" userId="2af4d44886c067cc" providerId="LiveId" clId="{94966810-0E02-4CE1-B377-DCD403F14713}" dt="2023-12-05T09:57:02.376" v="1557" actId="478"/>
          <ac:spMkLst>
            <pc:docMk/>
            <pc:sldMk cId="1271144377" sldId="845"/>
            <ac:spMk id="79" creationId="{1D69023A-9736-D1DD-4E47-47AD5CAC8BE3}"/>
          </ac:spMkLst>
        </pc:spChg>
        <pc:spChg chg="del">
          <ac:chgData name="Siegbert Rudolph" userId="2af4d44886c067cc" providerId="LiveId" clId="{94966810-0E02-4CE1-B377-DCD403F14713}" dt="2023-12-05T09:56:17.733" v="1554" actId="478"/>
          <ac:spMkLst>
            <pc:docMk/>
            <pc:sldMk cId="1271144377" sldId="845"/>
            <ac:spMk id="80" creationId="{C05A913D-52E7-4BDB-14EE-DF7D253DD3A8}"/>
          </ac:spMkLst>
        </pc:spChg>
        <pc:picChg chg="del">
          <ac:chgData name="Siegbert Rudolph" userId="2af4d44886c067cc" providerId="LiveId" clId="{94966810-0E02-4CE1-B377-DCD403F14713}" dt="2023-12-05T09:56:06.920" v="1552" actId="478"/>
          <ac:picMkLst>
            <pc:docMk/>
            <pc:sldMk cId="1271144377" sldId="845"/>
            <ac:picMk id="51" creationId="{232307C8-DDF5-AF79-2022-211642C659C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26586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1926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5803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120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1825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778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3459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115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3084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399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5225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das oder dass 01 Grundlage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6554F4-919E-41E5-9E9E-77958EEA05D5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Fürwort oder Satzverbindung 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63D4C94D-0EA1-60B7-2E62-8BF1EDC47A7E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Lösung und setze </a:t>
            </a:r>
            <a:r>
              <a:rPr lang="de-DE" sz="1800" b="1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b="1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ein!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45B1751-8E1E-309A-402D-0E960A468EB4}"/>
              </a:ext>
            </a:extLst>
          </p:cNvPr>
          <p:cNvSpPr txBox="1"/>
          <p:nvPr/>
        </p:nvSpPr>
        <p:spPr>
          <a:xfrm>
            <a:off x="436729" y="2187847"/>
            <a:ext cx="22525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habe gesagt,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29DAAE8-94A2-366F-8742-636ED3B70231}"/>
              </a:ext>
            </a:extLst>
          </p:cNvPr>
          <p:cNvSpPr txBox="1"/>
          <p:nvPr/>
        </p:nvSpPr>
        <p:spPr>
          <a:xfrm>
            <a:off x="3495482" y="2187847"/>
            <a:ext cx="26725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du aufpassen sollst.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A9AC1A-9E61-DE17-8701-8DA2670449D0}"/>
              </a:ext>
            </a:extLst>
          </p:cNvPr>
          <p:cNvSpPr txBox="1"/>
          <p:nvPr/>
        </p:nvSpPr>
        <p:spPr>
          <a:xfrm>
            <a:off x="2596969" y="2187847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A9D679D-C555-EB8C-C1EA-C3B0E3174E49}"/>
              </a:ext>
            </a:extLst>
          </p:cNvPr>
          <p:cNvSpPr txBox="1"/>
          <p:nvPr/>
        </p:nvSpPr>
        <p:spPr>
          <a:xfrm>
            <a:off x="2596969" y="154398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59EBFC3-EFBE-DA9A-84AB-9B544FAEB89F}"/>
              </a:ext>
            </a:extLst>
          </p:cNvPr>
          <p:cNvSpPr txBox="1"/>
          <p:nvPr/>
        </p:nvSpPr>
        <p:spPr>
          <a:xfrm>
            <a:off x="7000055" y="155334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id="{96B0856D-6CC6-4E26-DB55-B54581C8F6AB}"/>
              </a:ext>
            </a:extLst>
          </p:cNvPr>
          <p:cNvSpPr/>
          <p:nvPr/>
        </p:nvSpPr>
        <p:spPr>
          <a:xfrm>
            <a:off x="2927648" y="193523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A26CB3A-F913-1928-8780-F91CB9D72A18}"/>
              </a:ext>
            </a:extLst>
          </p:cNvPr>
          <p:cNvSpPr txBox="1"/>
          <p:nvPr/>
        </p:nvSpPr>
        <p:spPr>
          <a:xfrm>
            <a:off x="436729" y="3621465"/>
            <a:ext cx="20489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Emma ist froh,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880CC8C-01B1-6039-6221-B8ECE1995F12}"/>
              </a:ext>
            </a:extLst>
          </p:cNvPr>
          <p:cNvSpPr txBox="1"/>
          <p:nvPr/>
        </p:nvSpPr>
        <p:spPr>
          <a:xfrm>
            <a:off x="3427773" y="3621465"/>
            <a:ext cx="29562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sie eine Freundin hat.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7D8C0A0-0A6A-CC79-AB76-0D742CC94DDE}"/>
              </a:ext>
            </a:extLst>
          </p:cNvPr>
          <p:cNvSpPr txBox="1"/>
          <p:nvPr/>
        </p:nvSpPr>
        <p:spPr>
          <a:xfrm>
            <a:off x="2495600" y="3621465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5C3E891-4A94-4BA1-4D33-5FFBA685E10B}"/>
              </a:ext>
            </a:extLst>
          </p:cNvPr>
          <p:cNvSpPr txBox="1"/>
          <p:nvPr/>
        </p:nvSpPr>
        <p:spPr>
          <a:xfrm>
            <a:off x="2495600" y="2977604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698B8CC-8B8B-7AD5-AFC0-EE73DE0CBA62}"/>
              </a:ext>
            </a:extLst>
          </p:cNvPr>
          <p:cNvSpPr txBox="1"/>
          <p:nvPr/>
        </p:nvSpPr>
        <p:spPr>
          <a:xfrm>
            <a:off x="6898686" y="2986958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8D3F2BBE-505B-9890-99B2-E4576626F5BB}"/>
              </a:ext>
            </a:extLst>
          </p:cNvPr>
          <p:cNvSpPr/>
          <p:nvPr/>
        </p:nvSpPr>
        <p:spPr>
          <a:xfrm>
            <a:off x="2826279" y="3368848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5A14448-FBD6-6716-25A3-E80F1F730927}"/>
              </a:ext>
            </a:extLst>
          </p:cNvPr>
          <p:cNvSpPr txBox="1"/>
          <p:nvPr/>
        </p:nvSpPr>
        <p:spPr>
          <a:xfrm>
            <a:off x="328628" y="5150635"/>
            <a:ext cx="34355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Wir fahren mit dem Auto,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725D50B-097D-F4FF-1224-8486A94B93FF}"/>
              </a:ext>
            </a:extLst>
          </p:cNvPr>
          <p:cNvSpPr txBox="1"/>
          <p:nvPr/>
        </p:nvSpPr>
        <p:spPr>
          <a:xfrm>
            <a:off x="4639263" y="5150635"/>
            <a:ext cx="19607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Emma gehört.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2288193-A0CD-5801-8D28-19023AB702A8}"/>
              </a:ext>
            </a:extLst>
          </p:cNvPr>
          <p:cNvSpPr txBox="1"/>
          <p:nvPr/>
        </p:nvSpPr>
        <p:spPr>
          <a:xfrm>
            <a:off x="3719736" y="5150635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CA270CC-E87A-AA6B-294A-8518E83CD7A8}"/>
              </a:ext>
            </a:extLst>
          </p:cNvPr>
          <p:cNvSpPr txBox="1"/>
          <p:nvPr/>
        </p:nvSpPr>
        <p:spPr>
          <a:xfrm>
            <a:off x="3177939" y="4402051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5D012D1-57D4-7181-1D77-84B0F8743E02}"/>
              </a:ext>
            </a:extLst>
          </p:cNvPr>
          <p:cNvSpPr txBox="1"/>
          <p:nvPr/>
        </p:nvSpPr>
        <p:spPr>
          <a:xfrm>
            <a:off x="7576119" y="441255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65" name="Pfeil: nach unten 64">
            <a:extLst>
              <a:ext uri="{FF2B5EF4-FFF2-40B4-BE49-F238E27FC236}">
                <a16:creationId xmlns:a16="http://schemas.microsoft.com/office/drawing/2014/main" id="{DE5F1A4A-418B-B049-C42E-6EBB25634D47}"/>
              </a:ext>
            </a:extLst>
          </p:cNvPr>
          <p:cNvSpPr/>
          <p:nvPr/>
        </p:nvSpPr>
        <p:spPr>
          <a:xfrm>
            <a:off x="3944852" y="4818458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50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308499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Fürwort oder Satzverbindung				   </a:t>
            </a:r>
            <a:r>
              <a:rPr kumimoji="0" lang="de-DE" altLang="de-DE" sz="2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800" kern="0" dirty="0">
                <a:latin typeface="Trebuchet MS" pitchFamily="34" charset="0"/>
              </a:rPr>
              <a:t>Name: ___________ 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63D4C94D-0EA1-60B7-2E62-8BF1EDC47A7E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Lösung und setze </a:t>
            </a:r>
            <a:r>
              <a:rPr lang="de-DE" sz="1800" b="1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b="1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ein!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5A14448-FBD6-6716-25A3-E80F1F730927}"/>
              </a:ext>
            </a:extLst>
          </p:cNvPr>
          <p:cNvSpPr txBox="1"/>
          <p:nvPr/>
        </p:nvSpPr>
        <p:spPr>
          <a:xfrm>
            <a:off x="328628" y="2305376"/>
            <a:ext cx="22076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Geheimnis, 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725D50B-097D-F4FF-1224-8486A94B93FF}"/>
              </a:ext>
            </a:extLst>
          </p:cNvPr>
          <p:cNvSpPr txBox="1"/>
          <p:nvPr/>
        </p:nvSpPr>
        <p:spPr>
          <a:xfrm>
            <a:off x="3341190" y="2305376"/>
            <a:ext cx="57791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so gefährlich ist, wird Emma nicht verraten.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2288193-A0CD-5801-8D28-19023AB702A8}"/>
              </a:ext>
            </a:extLst>
          </p:cNvPr>
          <p:cNvSpPr txBox="1"/>
          <p:nvPr/>
        </p:nvSpPr>
        <p:spPr>
          <a:xfrm>
            <a:off x="2423592" y="2305376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CA270CC-E87A-AA6B-294A-8518E83CD7A8}"/>
              </a:ext>
            </a:extLst>
          </p:cNvPr>
          <p:cNvSpPr txBox="1"/>
          <p:nvPr/>
        </p:nvSpPr>
        <p:spPr>
          <a:xfrm>
            <a:off x="1881795" y="1556792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5D012D1-57D4-7181-1D77-84B0F8743E02}"/>
              </a:ext>
            </a:extLst>
          </p:cNvPr>
          <p:cNvSpPr txBox="1"/>
          <p:nvPr/>
        </p:nvSpPr>
        <p:spPr>
          <a:xfrm>
            <a:off x="6279975" y="1567291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65" name="Pfeil: nach unten 64">
            <a:extLst>
              <a:ext uri="{FF2B5EF4-FFF2-40B4-BE49-F238E27FC236}">
                <a16:creationId xmlns:a16="http://schemas.microsoft.com/office/drawing/2014/main" id="{DE5F1A4A-418B-B049-C42E-6EBB25634D47}"/>
              </a:ext>
            </a:extLst>
          </p:cNvPr>
          <p:cNvSpPr/>
          <p:nvPr/>
        </p:nvSpPr>
        <p:spPr>
          <a:xfrm>
            <a:off x="2648708" y="1973199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D08BFA-EF73-A1E1-7FB0-4232617CEBAC}"/>
              </a:ext>
            </a:extLst>
          </p:cNvPr>
          <p:cNvSpPr txBox="1"/>
          <p:nvPr/>
        </p:nvSpPr>
        <p:spPr>
          <a:xfrm>
            <a:off x="321826" y="3761349"/>
            <a:ext cx="2528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weiß nur noch,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2BA4C3F-8362-0915-253E-14A29FDD0EC5}"/>
              </a:ext>
            </a:extLst>
          </p:cNvPr>
          <p:cNvSpPr txBox="1"/>
          <p:nvPr/>
        </p:nvSpPr>
        <p:spPr>
          <a:xfrm>
            <a:off x="3636037" y="3761349"/>
            <a:ext cx="2820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weggelaufen bin.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28AC44F-9607-BA3F-13DF-3F48AE79497B}"/>
              </a:ext>
            </a:extLst>
          </p:cNvPr>
          <p:cNvSpPr txBox="1"/>
          <p:nvPr/>
        </p:nvSpPr>
        <p:spPr>
          <a:xfrm>
            <a:off x="2668977" y="3761349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28DFE22-22BB-597E-40E7-6739F3D389D4}"/>
              </a:ext>
            </a:extLst>
          </p:cNvPr>
          <p:cNvSpPr txBox="1"/>
          <p:nvPr/>
        </p:nvSpPr>
        <p:spPr>
          <a:xfrm>
            <a:off x="2668977" y="3117488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81365CC-F697-EE6F-EB92-528CA0B74782}"/>
              </a:ext>
            </a:extLst>
          </p:cNvPr>
          <p:cNvSpPr txBox="1"/>
          <p:nvPr/>
        </p:nvSpPr>
        <p:spPr>
          <a:xfrm>
            <a:off x="7072063" y="3126842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2FFFC2AF-4D48-3096-A680-FEE1AC0DE1EF}"/>
              </a:ext>
            </a:extLst>
          </p:cNvPr>
          <p:cNvSpPr/>
          <p:nvPr/>
        </p:nvSpPr>
        <p:spPr>
          <a:xfrm>
            <a:off x="2999656" y="3508732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21CF3BE-440D-CA6B-3D1C-97E8A3BBBE10}"/>
              </a:ext>
            </a:extLst>
          </p:cNvPr>
          <p:cNvSpPr txBox="1"/>
          <p:nvPr/>
        </p:nvSpPr>
        <p:spPr>
          <a:xfrm>
            <a:off x="328628" y="5307666"/>
            <a:ext cx="24256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Er spielt ein Lied,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19D8CD6-17AD-88B8-6028-082CC55F100D}"/>
              </a:ext>
            </a:extLst>
          </p:cNvPr>
          <p:cNvSpPr txBox="1"/>
          <p:nvPr/>
        </p:nvSpPr>
        <p:spPr>
          <a:xfrm>
            <a:off x="3682983" y="5307666"/>
            <a:ext cx="34211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noch nie gehört habe.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05A9D36-8F0B-4ED2-8584-DB99578EFA2E}"/>
              </a:ext>
            </a:extLst>
          </p:cNvPr>
          <p:cNvSpPr txBox="1"/>
          <p:nvPr/>
        </p:nvSpPr>
        <p:spPr>
          <a:xfrm>
            <a:off x="2677357" y="5307666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1B5AF009-216F-4B7F-D58F-26F5826524F8}"/>
              </a:ext>
            </a:extLst>
          </p:cNvPr>
          <p:cNvSpPr txBox="1"/>
          <p:nvPr/>
        </p:nvSpPr>
        <p:spPr>
          <a:xfrm>
            <a:off x="2135560" y="4559082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DC5DF92-5EB0-6880-8792-500DF098819A}"/>
              </a:ext>
            </a:extLst>
          </p:cNvPr>
          <p:cNvSpPr txBox="1"/>
          <p:nvPr/>
        </p:nvSpPr>
        <p:spPr>
          <a:xfrm>
            <a:off x="6533740" y="4569581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7D713C-051F-AE5F-245E-65E1F66DC5BE}"/>
              </a:ext>
            </a:extLst>
          </p:cNvPr>
          <p:cNvSpPr/>
          <p:nvPr/>
        </p:nvSpPr>
        <p:spPr>
          <a:xfrm>
            <a:off x="2902473" y="4975489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68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39E991-59E5-1116-FBF2-825DF050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Kennzeichne die Wortart und fülle die Lücken mit </a:t>
            </a:r>
            <a:r>
              <a:rPr lang="de-DE" altLang="de-DE" sz="1800" b="1" kern="0" dirty="0">
                <a:ea typeface="+mn-ea"/>
                <a:cs typeface="Arial" charset="0"/>
              </a:rPr>
              <a:t>das</a:t>
            </a: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 oder </a:t>
            </a:r>
            <a:r>
              <a:rPr lang="de-DE" altLang="de-DE" sz="1800" b="1" kern="0" dirty="0">
                <a:ea typeface="+mn-ea"/>
                <a:cs typeface="Arial" charset="0"/>
              </a:rPr>
              <a:t>dass</a:t>
            </a: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 aus!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F07197-9E71-B1BB-A720-84AEB81BB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27A482A5-AD54-F00C-5894-212FBA4A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Artikel, Fürwort oder Satzverbindung? 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F06BCE1-CD6C-07B5-1DDB-2F2B12037591}"/>
              </a:ext>
            </a:extLst>
          </p:cNvPr>
          <p:cNvSpPr txBox="1"/>
          <p:nvPr/>
        </p:nvSpPr>
        <p:spPr>
          <a:xfrm>
            <a:off x="179511" y="1756604"/>
            <a:ext cx="117523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 Haus, ______ dort steht, ist so baufällig, ______ es abgerissen werden muss.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B66E7A0-2028-2CAF-CC79-F868D38EF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1" y="111013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329A3C8-448A-933C-B95A-07AADCA9B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726" y="1101342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6066411-EB7A-4315-3A2F-FC8509205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174" y="1101342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6AA6239-09D1-3563-1B4C-690022B37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245525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12403DA-2D53-020F-ABF1-2DB122A2E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440" y="245525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A3E5D33-C9AA-C24F-F712-11FF0B45D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8416" y="245525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3D893F-5E18-3CB5-3876-CC56AC47E04A}"/>
              </a:ext>
            </a:extLst>
          </p:cNvPr>
          <p:cNvSpPr txBox="1"/>
          <p:nvPr/>
        </p:nvSpPr>
        <p:spPr>
          <a:xfrm>
            <a:off x="179511" y="2795811"/>
            <a:ext cx="10596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Vater meint, ______                              ______ Wetter schlechter wird.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90299E5-B4BC-B37E-6BB5-02512F724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4992" y="245525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254F6E3-BF57-715D-6B40-F5C24DD71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6915" y="245525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5AD1697-0A34-3E36-7A50-49B5F6D8C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4072" y="245525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1DDA6BF-548D-6AFD-94AE-C41F5787323B}"/>
              </a:ext>
            </a:extLst>
          </p:cNvPr>
          <p:cNvSpPr txBox="1"/>
          <p:nvPr/>
        </p:nvSpPr>
        <p:spPr>
          <a:xfrm>
            <a:off x="179512" y="3803923"/>
            <a:ext cx="64925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Mutter meint, ______ Wetter ist gut genug.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FA61178-6129-AA0D-B60F-12610B7B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028" y="344272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C7BCF5B-8CDB-87EC-17FC-DD115531C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132" y="3442722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93F61DF-C064-375E-8C17-1D081F70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6" y="3442722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89D1C07-5FC6-DD19-2AC8-3919BDC9F4C0}"/>
              </a:ext>
            </a:extLst>
          </p:cNvPr>
          <p:cNvSpPr txBox="1"/>
          <p:nvPr/>
        </p:nvSpPr>
        <p:spPr>
          <a:xfrm>
            <a:off x="179511" y="4737040"/>
            <a:ext cx="46092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Opa meint, ______ es regnen wird.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ED504F4-00F7-084C-D5B0-8FBB65E6A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42" y="436871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8478998-E0D5-557C-5F5C-DAC0A96AF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346" y="4368718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EA20C39-9337-6938-B34F-8C80560B0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322" y="4368718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285D570-C337-5A0B-4354-52E15DA16001}"/>
              </a:ext>
            </a:extLst>
          </p:cNvPr>
          <p:cNvSpPr txBox="1"/>
          <p:nvPr/>
        </p:nvSpPr>
        <p:spPr>
          <a:xfrm>
            <a:off x="179512" y="5637141"/>
            <a:ext cx="82816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Oma meint, ______ wir zuhause bleiben sollen.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4FDE143-4BD5-96C1-AA83-D8C5B50A8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42" y="52861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9BAB0A8-E71E-2615-D718-805AE4A43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046" y="5286149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4536588-AC60-30B2-539B-B2CC9DE6E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9022" y="5286149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C88CFC9C-0085-8EEB-E9D7-9D18420DA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1464" y="146995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48E9EA49-F2B0-0B23-28BB-90E846D90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568" y="1461161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DE91695-198E-4B0A-6206-CAC7CAD85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0" y="1461161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729D528D-2B3D-BC14-925B-2FDBD18EB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721" y="1469951"/>
            <a:ext cx="10486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Artikel?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F773E34E-93E5-C89D-F9BB-A3844A8DA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5027" y="1461161"/>
            <a:ext cx="1087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20DF14C6-715F-A676-CADF-C4E4C283B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6766" y="1461161"/>
            <a:ext cx="19351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Satzverbindung</a:t>
            </a:r>
          </a:p>
        </p:txBody>
      </p:sp>
    </p:spTree>
    <p:extLst>
      <p:ext uri="{BB962C8B-B14F-4D97-AF65-F5344CB8AC3E}">
        <p14:creationId xmlns:p14="http://schemas.microsoft.com/office/powerpoint/2010/main" val="336850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39E991-59E5-1116-FBF2-825DF050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altLang="de-DE" sz="1800" kern="0" dirty="0">
                <a:solidFill>
                  <a:srgbClr val="FF0000"/>
                </a:solidFill>
                <a:ea typeface="+mn-ea"/>
                <a:cs typeface="Arial" charset="0"/>
              </a:rPr>
              <a:t>Kennzeichne die Wortart und fülle die Lücken aus!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F07197-9E71-B1BB-A720-84AEB81BB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27A482A5-AD54-F00C-5894-212FBA4A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alt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+mj-ea"/>
                <a:cs typeface="+mj-cs"/>
              </a:rPr>
              <a:t>Artikel, Pronomen oder Konjunktion? Lateinischen Fachbegriffe!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1D082CC8-A138-348A-C2EB-57D12FFCF0C9}"/>
              </a:ext>
            </a:extLst>
          </p:cNvPr>
          <p:cNvSpPr txBox="1"/>
          <p:nvPr/>
        </p:nvSpPr>
        <p:spPr>
          <a:xfrm>
            <a:off x="179511" y="1765394"/>
            <a:ext cx="117523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 Haus, ______ dort steht, ist so baufällig, ______ es abgerissen werden muss. 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D9584BFD-153E-2BFC-C34E-BD46453FC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1" y="111892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F85990C-18FB-1616-138F-1C047A904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726" y="1110132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AEF782BF-1D84-2C1D-5670-6D7CBBA1D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4671" y="1110132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57F9146C-A578-234C-C48B-858DE5298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24640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AC57C56E-F627-3DA1-6EF3-09BC4149A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572" y="246404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BFFCD23-BC48-4C49-F924-C760E30AD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932" y="246404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6199D525-DDF4-12C0-13D5-FF16C2AE07F9}"/>
              </a:ext>
            </a:extLst>
          </p:cNvPr>
          <p:cNvSpPr txBox="1"/>
          <p:nvPr/>
        </p:nvSpPr>
        <p:spPr>
          <a:xfrm>
            <a:off x="179511" y="2804601"/>
            <a:ext cx="10596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Es kann sein, ______                              ______ stimmt.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DA7C2B10-A582-BE00-F6CB-DE7931ED1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084" y="246404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432189DC-879C-6E32-1ED7-EE3CCBC05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856" y="246404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5D5AAAE5-F42C-D475-EE89-BC6C595DB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67" y="246404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70E5B82F-E9B5-5458-D38E-3361F221864B}"/>
              </a:ext>
            </a:extLst>
          </p:cNvPr>
          <p:cNvSpPr txBox="1"/>
          <p:nvPr/>
        </p:nvSpPr>
        <p:spPr>
          <a:xfrm>
            <a:off x="179512" y="3812713"/>
            <a:ext cx="64925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Mutter meint, ______ ich im Bett bleiben soll.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A88ECD2D-243C-3124-8549-7139A3D1E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3445180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4EFAB0E2-8A11-DBD2-F809-877E68379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132" y="3451512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078615F5-F3A3-B796-BEEC-E383048DF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451512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04043B7E-6673-99B3-4210-5672DC6B905E}"/>
              </a:ext>
            </a:extLst>
          </p:cNvPr>
          <p:cNvSpPr txBox="1"/>
          <p:nvPr/>
        </p:nvSpPr>
        <p:spPr>
          <a:xfrm>
            <a:off x="179511" y="4745830"/>
            <a:ext cx="46092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Opa meint, ______ ist genug.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13818C55-D901-E72F-BA66-0A6067CD1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42" y="437750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1659446C-CEF2-8ED6-1F2C-DAC7CB3D2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672" y="4377508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D6BB99C0-DBDE-994E-AF8F-8FCAD82CA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504" y="4377508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95EFA08E-6B20-A712-E49C-1FC5A7AEE00B}"/>
              </a:ext>
            </a:extLst>
          </p:cNvPr>
          <p:cNvSpPr txBox="1"/>
          <p:nvPr/>
        </p:nvSpPr>
        <p:spPr>
          <a:xfrm>
            <a:off x="179512" y="5645931"/>
            <a:ext cx="82816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Es regnet so stark, ______ wir zuhause bleiben müssen.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752840D1-6A12-6E92-C066-8E4A5730A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42" y="529493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92662018-F52E-FEFB-C7C2-38F87699A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046" y="5294939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8D768DD0-F793-724E-DB8A-9FF80E6ED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7332" y="5294939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9C6D2105-6600-F8AE-4634-0FCF080BE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1464" y="1478741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84CD9153-45CD-904E-C2B9-0EEEA4131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568" y="1469951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B118547A-0C48-8D67-DC18-698900E9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036" y="1469951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498C3C93-577A-0FFC-433C-BF8D92CF4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721" y="1478741"/>
            <a:ext cx="10486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Artikel?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0DD868C7-A33F-E4B6-AF03-7BC636F01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4188" y="1469951"/>
            <a:ext cx="133402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Pronomen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F10B7104-B397-1EC5-D4E1-CE7050FEF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5359" y="1469951"/>
            <a:ext cx="15648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Konjunktion</a:t>
            </a:r>
          </a:p>
        </p:txBody>
      </p:sp>
    </p:spTree>
    <p:extLst>
      <p:ext uri="{BB962C8B-B14F-4D97-AF65-F5344CB8AC3E}">
        <p14:creationId xmlns:p14="http://schemas.microsoft.com/office/powerpoint/2010/main" val="138806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3" grpId="0"/>
      <p:bldP spid="94" grpId="0"/>
      <p:bldP spid="95" grpId="0"/>
      <p:bldP spid="96" grpId="0"/>
      <p:bldP spid="99" grpId="0"/>
      <p:bldP spid="100" grpId="0"/>
      <p:bldP spid="101" grpId="0"/>
      <p:bldP spid="102" grpId="0"/>
      <p:bldP spid="104" grpId="0"/>
      <p:bldP spid="105" grpId="0"/>
      <p:bldP spid="106" grpId="0"/>
      <p:bldP spid="107" grpId="0"/>
      <p:bldP spid="109" grpId="0"/>
      <p:bldP spid="110" grpId="0"/>
      <p:bldP spid="111" grpId="0"/>
      <p:bldP spid="112" grpId="0"/>
      <p:bldP spid="114" grpId="0"/>
      <p:bldP spid="115" grpId="0"/>
      <p:bldP spid="116" grpId="0"/>
      <p:bldP spid="124" grpId="0"/>
      <p:bldP spid="125" grpId="0"/>
      <p:bldP spid="126" grpId="0"/>
      <p:bldP spid="128" grpId="0"/>
      <p:bldP spid="129" grpId="0"/>
      <p:bldP spid="1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27" name="Grafik 26" descr="Männchen mit Ausrufezeichen.png">
            <a:extLst>
              <a:ext uri="{FF2B5EF4-FFF2-40B4-BE49-F238E27FC236}">
                <a16:creationId xmlns:a16="http://schemas.microsoft.com/office/drawing/2014/main" id="{88C15F7D-3D4E-4877-8ADD-F2C6A419654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00456" y="3933056"/>
            <a:ext cx="1512168" cy="2274943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B9D14929-CF13-4A11-A003-DF5B87DA9B2C}"/>
              </a:ext>
            </a:extLst>
          </p:cNvPr>
          <p:cNvSpPr/>
          <p:nvPr/>
        </p:nvSpPr>
        <p:spPr>
          <a:xfrm>
            <a:off x="4759128" y="892467"/>
            <a:ext cx="628258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/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 du  nicht  weißt,  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 es  </a:t>
            </a:r>
            <a:r>
              <a:rPr lang="de-DE" sz="2200" b="1" i="1" dirty="0">
                <a:latin typeface="Trebuchet MS" pitchFamily="34" charset="0"/>
              </a:rPr>
              <a:t>das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oder  </a:t>
            </a:r>
            <a:r>
              <a:rPr lang="de-DE" sz="2200" b="1" i="1" dirty="0">
                <a:latin typeface="Trebuchet MS" pitchFamily="34" charset="0"/>
              </a:rPr>
              <a:t>dass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heißt,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setze  dafür  </a:t>
            </a:r>
            <a:r>
              <a:rPr lang="de-DE" sz="2200" b="1" i="1" dirty="0">
                <a:solidFill>
                  <a:srgbClr val="FF0000"/>
                </a:solidFill>
                <a:latin typeface="Trebuchet MS" pitchFamily="34" charset="0"/>
              </a:rPr>
              <a:t>dieses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oder  </a:t>
            </a:r>
            <a:r>
              <a:rPr lang="de-DE" sz="2200" b="1" i="1" dirty="0">
                <a:solidFill>
                  <a:srgbClr val="FF0000"/>
                </a:solidFill>
                <a:latin typeface="Trebuchet MS" pitchFamily="34" charset="0"/>
              </a:rPr>
              <a:t>welches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ein.</a:t>
            </a:r>
            <a:b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</a:b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Klingt  beides  falsch,  muss  es  </a:t>
            </a:r>
            <a:r>
              <a:rPr lang="de-DE" sz="2200" b="1" i="1" dirty="0">
                <a:latin typeface="Trebuchet MS" pitchFamily="34" charset="0"/>
              </a:rPr>
              <a:t>_____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sein!</a:t>
            </a:r>
          </a:p>
        </p:txBody>
      </p: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8DEBA27C-18D8-4FEE-A1F2-66DDD1B09A01}"/>
              </a:ext>
            </a:extLst>
          </p:cNvPr>
          <p:cNvSpPr/>
          <p:nvPr/>
        </p:nvSpPr>
        <p:spPr>
          <a:xfrm>
            <a:off x="4995958" y="1208933"/>
            <a:ext cx="5916634" cy="1465355"/>
          </a:xfrm>
          <a:prstGeom prst="wedgeRoundRectCallout">
            <a:avLst>
              <a:gd name="adj1" fmla="val 40799"/>
              <a:gd name="adj2" fmla="val 15617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797CE1F-4D62-43A5-8877-DDC01C2A148B}"/>
              </a:ext>
            </a:extLst>
          </p:cNvPr>
          <p:cNvSpPr txBox="1"/>
          <p:nvPr/>
        </p:nvSpPr>
        <p:spPr>
          <a:xfrm>
            <a:off x="146084" y="2805622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E7CAB0-8281-48DB-A5F3-C0A54E0BCCEC}"/>
              </a:ext>
            </a:extLst>
          </p:cNvPr>
          <p:cNvSpPr txBox="1"/>
          <p:nvPr/>
        </p:nvSpPr>
        <p:spPr>
          <a:xfrm>
            <a:off x="1775520" y="2737465"/>
            <a:ext cx="2743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dieses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8F72C62-E949-4D1A-8888-DB844E241463}"/>
              </a:ext>
            </a:extLst>
          </p:cNvPr>
          <p:cNvSpPr txBox="1"/>
          <p:nvPr/>
        </p:nvSpPr>
        <p:spPr>
          <a:xfrm>
            <a:off x="146084" y="3542437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664A43E-26A9-4DC7-AD58-DA60FBEB72D3}"/>
              </a:ext>
            </a:extLst>
          </p:cNvPr>
          <p:cNvSpPr txBox="1"/>
          <p:nvPr/>
        </p:nvSpPr>
        <p:spPr>
          <a:xfrm>
            <a:off x="146084" y="4323775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Oma meint, ________ wir zuhause bleiben sollen.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833CBAA-288A-48F7-83E8-00C77D6A833D}"/>
              </a:ext>
            </a:extLst>
          </p:cNvPr>
          <p:cNvSpPr txBox="1"/>
          <p:nvPr/>
        </p:nvSpPr>
        <p:spPr>
          <a:xfrm>
            <a:off x="4345811" y="3102375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7267F6-31D4-49A2-8695-3FD25C54DB47}"/>
              </a:ext>
            </a:extLst>
          </p:cNvPr>
          <p:cNvSpPr txBox="1"/>
          <p:nvPr/>
        </p:nvSpPr>
        <p:spPr>
          <a:xfrm>
            <a:off x="179512" y="2132856"/>
            <a:ext cx="2743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itchFamily="34" charset="0"/>
              </a:rPr>
              <a:t>Beispiel:</a:t>
            </a:r>
            <a:endParaRPr lang="de-DE" sz="2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C2CCEEF-BBA9-4773-A0F6-D012769DBD17}"/>
              </a:ext>
            </a:extLst>
          </p:cNvPr>
          <p:cNvSpPr txBox="1"/>
          <p:nvPr/>
        </p:nvSpPr>
        <p:spPr>
          <a:xfrm>
            <a:off x="124211" y="4950493"/>
            <a:ext cx="2743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itchFamily="34" charset="0"/>
              </a:rPr>
              <a:t>Beispiel:</a:t>
            </a:r>
            <a:endParaRPr lang="de-DE" sz="2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0D031F4-1932-413B-842B-79AF89AD5138}"/>
              </a:ext>
            </a:extLst>
          </p:cNvPr>
          <p:cNvSpPr txBox="1"/>
          <p:nvPr/>
        </p:nvSpPr>
        <p:spPr>
          <a:xfrm>
            <a:off x="1291734" y="4964324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Opa meint, ________ Wetter wird schlecht.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B9C1697-43E9-4496-806E-1DAC0F9724D1}"/>
              </a:ext>
            </a:extLst>
          </p:cNvPr>
          <p:cNvSpPr txBox="1"/>
          <p:nvPr/>
        </p:nvSpPr>
        <p:spPr>
          <a:xfrm>
            <a:off x="2921170" y="4896167"/>
            <a:ext cx="2743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dieses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63E5061-A3BD-4189-A584-F9BC3AB87EB9}"/>
              </a:ext>
            </a:extLst>
          </p:cNvPr>
          <p:cNvSpPr txBox="1"/>
          <p:nvPr/>
        </p:nvSpPr>
        <p:spPr>
          <a:xfrm>
            <a:off x="1291734" y="5557828"/>
            <a:ext cx="6453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Opa meint, ________ Wetter wird schlecht.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6304363-2E65-4CBE-B7E6-035A70A9CAF3}"/>
              </a:ext>
            </a:extLst>
          </p:cNvPr>
          <p:cNvSpPr txBox="1"/>
          <p:nvPr/>
        </p:nvSpPr>
        <p:spPr>
          <a:xfrm>
            <a:off x="5065891" y="3102374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BAE895B-4BF3-4A33-8298-8B41E8D9A917}"/>
              </a:ext>
            </a:extLst>
          </p:cNvPr>
          <p:cNvSpPr txBox="1"/>
          <p:nvPr/>
        </p:nvSpPr>
        <p:spPr>
          <a:xfrm>
            <a:off x="4346306" y="3858810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721F4BA-FE36-434E-BE9D-9C527F45AD4B}"/>
              </a:ext>
            </a:extLst>
          </p:cNvPr>
          <p:cNvSpPr txBox="1"/>
          <p:nvPr/>
        </p:nvSpPr>
        <p:spPr>
          <a:xfrm>
            <a:off x="5066386" y="3858809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2EB5A86-6E0E-4579-A088-3449286CFFBC}"/>
              </a:ext>
            </a:extLst>
          </p:cNvPr>
          <p:cNvSpPr txBox="1"/>
          <p:nvPr/>
        </p:nvSpPr>
        <p:spPr>
          <a:xfrm>
            <a:off x="146084" y="4014391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Also: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9F5B245-88A8-41EF-98D5-8D76B11E92AC}"/>
              </a:ext>
            </a:extLst>
          </p:cNvPr>
          <p:cNvSpPr txBox="1"/>
          <p:nvPr/>
        </p:nvSpPr>
        <p:spPr>
          <a:xfrm>
            <a:off x="5591750" y="5218510"/>
            <a:ext cx="6189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D08C55A-354D-4EBE-AB8E-DC3690D17927}"/>
              </a:ext>
            </a:extLst>
          </p:cNvPr>
          <p:cNvSpPr txBox="1"/>
          <p:nvPr/>
        </p:nvSpPr>
        <p:spPr>
          <a:xfrm>
            <a:off x="6311830" y="5218509"/>
            <a:ext cx="9789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65A915F-AC78-4CAF-B140-A7665D92041A}"/>
              </a:ext>
            </a:extLst>
          </p:cNvPr>
          <p:cNvSpPr txBox="1"/>
          <p:nvPr/>
        </p:nvSpPr>
        <p:spPr>
          <a:xfrm>
            <a:off x="532490" y="5543997"/>
            <a:ext cx="8281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Also:</a:t>
            </a:r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19791C84-D9E3-45E9-A1B7-240F80ACC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Eselsbrücke		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2EE454B-FD02-437C-8662-40589D5059E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Fülle die Lücken und beantworte die Fragen!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6C2A8C-78D8-45C9-B391-BE7F575AC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-18060"/>
            <a:ext cx="854500" cy="1070796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4B573F52-580B-4FFD-8BD5-5D15FA4FCC0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1CE36A-811B-4EED-8F9A-DEE0EF6FF49C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8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7308644-6325-4240-A8CB-5A91F7E329AD}"/>
              </a:ext>
            </a:extLst>
          </p:cNvPr>
          <p:cNvSpPr txBox="1"/>
          <p:nvPr/>
        </p:nvSpPr>
        <p:spPr>
          <a:xfrm>
            <a:off x="1775520" y="3490087"/>
            <a:ext cx="24970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welches</a:t>
            </a:r>
          </a:p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Klingt das falsch?</a:t>
            </a:r>
            <a:endParaRPr lang="de-DE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3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5DE531-4F8D-4D32-B0BF-98E147764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052736"/>
            <a:ext cx="8653331" cy="158504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Muss es hier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latin typeface="Trebuchet MS" pitchFamily="34" charset="0"/>
              </a:rPr>
              <a:t>dass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heißen?</a:t>
            </a: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de-DE" sz="105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das/dass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de-DE" sz="105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die Lösung: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	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	   dass	    beides wäre möglich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7E2369-AFAC-4AE0-8C00-8413F89AD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43" y="3649799"/>
            <a:ext cx="118465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hat eine neue Freundin. Er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1CDE167-5507-46BA-849D-24916B50C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5021741"/>
            <a:ext cx="1139126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Max wurde erster Sieger. Er konnte das Glück,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er gewonnen hatte, nicht fassen.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54DC1E1-59CA-48AC-A371-D42D62498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545" y="3250215"/>
            <a:ext cx="60305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D5EFB39-0074-4238-A918-027D9BD8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321" y="3250215"/>
            <a:ext cx="71686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6BDBC2C-D8D1-4BF3-9866-D2C9964C7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188" y="4114237"/>
            <a:ext cx="37691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46BB595-26FC-4405-A9F6-2CD382B43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8048" y="4642815"/>
            <a:ext cx="71686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1AEB33-EDFB-47E9-9FB2-0B8FF35E8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98" y="4642815"/>
            <a:ext cx="60305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das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A31390B-E9BE-48BC-ABED-4D3BCFD36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563" y="5508208"/>
            <a:ext cx="37691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ECF3616A-F40C-4B2D-8EA2-184B7D653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i-Tüpfelchen für Spitzenkönner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C02548D-3A14-4FD3-B99F-CA287CA65122}"/>
              </a:ext>
            </a:extLst>
          </p:cNvPr>
          <p:cNvSpPr txBox="1"/>
          <p:nvPr/>
        </p:nvSpPr>
        <p:spPr>
          <a:xfrm>
            <a:off x="172743" y="3049660"/>
            <a:ext cx="35469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Fülle aus und begründe!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845CCD0-EFFF-4488-A191-A3116F0A2E7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83561A5-5BC5-4775-8953-EC74F7F3DDF9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236531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5" name="Ovale Legende 5">
            <a:extLst>
              <a:ext uri="{FF2B5EF4-FFF2-40B4-BE49-F238E27FC236}">
                <a16:creationId xmlns:a16="http://schemas.microsoft.com/office/drawing/2014/main" id="{FA0CC2D8-3EC6-4915-8118-1072E8F9B210}"/>
              </a:ext>
            </a:extLst>
          </p:cNvPr>
          <p:cNvSpPr/>
          <p:nvPr/>
        </p:nvSpPr>
        <p:spPr>
          <a:xfrm>
            <a:off x="2649337" y="1700808"/>
            <a:ext cx="5098569" cy="3087768"/>
          </a:xfrm>
          <a:prstGeom prst="wedgeEllipseCallout">
            <a:avLst>
              <a:gd name="adj1" fmla="val -68790"/>
              <a:gd name="adj2" fmla="val 282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pic>
        <p:nvPicPr>
          <p:cNvPr id="18" name="Grafik 17" descr="Smiley gut.png">
            <a:extLst>
              <a:ext uri="{FF2B5EF4-FFF2-40B4-BE49-F238E27FC236}">
                <a16:creationId xmlns:a16="http://schemas.microsoft.com/office/drawing/2014/main" id="{654731A4-CA93-4737-9B8E-0CCA818EF9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88" y="3514689"/>
            <a:ext cx="1230681" cy="124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09EA35A-685D-4CB7-A0E4-2D75EDE22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7054" y="1945096"/>
            <a:ext cx="4663456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 oder das?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macht jetzt Spaß!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kumimoji="0" lang="de-DE" sz="24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Ich 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jetzt nicht mehr raten!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kenn jetzt die Wortarten!</a:t>
            </a: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243A14AF-A912-4A28-8A40-468EA4F6E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+mj-ea"/>
                <a:cs typeface="+mj-cs"/>
              </a:rPr>
              <a:t>15	Geschafft!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FD7ACEB-AFFF-47B0-8F16-9F4E8C48A81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468A902-A27B-4714-B27F-F998CCE75497}"/>
              </a:ext>
            </a:extLst>
          </p:cNvPr>
          <p:cNvSpPr txBox="1"/>
          <p:nvPr/>
        </p:nvSpPr>
        <p:spPr>
          <a:xfrm>
            <a:off x="190500" y="6724134"/>
            <a:ext cx="49103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10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FAEAC1A-0F94-EF7E-56E8-4D4C00621694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verbessert die Fertigkeit!</a:t>
            </a:r>
          </a:p>
          <a:p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Wer viel übt, der wird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521D078-998F-1305-1C57-B25545645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4809" y="2038648"/>
            <a:ext cx="298479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4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F4BADF-07B7-B859-8BDC-32393FC02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907" y="1964024"/>
            <a:ext cx="34657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4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</a:t>
            </a:r>
            <a:endParaRPr lang="de-DE" sz="24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>
            <a:extLst>
              <a:ext uri="{FF2B5EF4-FFF2-40B4-BE49-F238E27FC236}">
                <a16:creationId xmlns:a16="http://schemas.microsoft.com/office/drawing/2014/main" id="{14D8D695-96DF-4C53-ABD8-1D6281F17248}"/>
              </a:ext>
            </a:extLst>
          </p:cNvPr>
          <p:cNvSpPr txBox="1"/>
          <p:nvPr/>
        </p:nvSpPr>
        <p:spPr>
          <a:xfrm>
            <a:off x="1631504" y="1799646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? Wortart ?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FA2659B-A583-456B-9D18-B590F26A6F08}"/>
              </a:ext>
            </a:extLst>
          </p:cNvPr>
          <p:cNvSpPr txBox="1"/>
          <p:nvPr/>
        </p:nvSpPr>
        <p:spPr>
          <a:xfrm>
            <a:off x="1631504" y="1799645"/>
            <a:ext cx="257955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Wortart: </a:t>
            </a:r>
            <a:r>
              <a:rPr lang="de-DE" sz="2200" kern="0" dirty="0">
                <a:latin typeface="Trebuchet MS" pitchFamily="34" charset="0"/>
              </a:rPr>
              <a:t>________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7EBC627B-561A-4BC2-A4E4-F3DB7627446B}"/>
              </a:ext>
            </a:extLst>
          </p:cNvPr>
          <p:cNvSpPr/>
          <p:nvPr/>
        </p:nvSpPr>
        <p:spPr>
          <a:xfrm>
            <a:off x="263352" y="2189366"/>
            <a:ext cx="779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das</a:t>
            </a:r>
            <a:endParaRPr lang="de-DE" sz="2200" b="1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BFD2AE6-4BB9-46ED-8928-A3099FDB7D3C}"/>
              </a:ext>
            </a:extLst>
          </p:cNvPr>
          <p:cNvSpPr txBox="1"/>
          <p:nvPr/>
        </p:nvSpPr>
        <p:spPr>
          <a:xfrm>
            <a:off x="1631504" y="2652411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? Wortart ?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69B87D5-32F9-41F3-8D3D-4D930E7B59FB}"/>
              </a:ext>
            </a:extLst>
          </p:cNvPr>
          <p:cNvSpPr txBox="1"/>
          <p:nvPr/>
        </p:nvSpPr>
        <p:spPr>
          <a:xfrm>
            <a:off x="1631504" y="2652410"/>
            <a:ext cx="257955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Wortart: </a:t>
            </a:r>
            <a:r>
              <a:rPr lang="de-DE" sz="2200" kern="0" dirty="0">
                <a:latin typeface="Trebuchet MS" pitchFamily="34" charset="0"/>
              </a:rPr>
              <a:t>________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6D2D4713-8FBC-4A91-9134-0A01446D3A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35" t="21223" r="7662" b="17046"/>
          <a:stretch/>
        </p:blipFill>
        <p:spPr>
          <a:xfrm>
            <a:off x="10229954" y="1084912"/>
            <a:ext cx="1629041" cy="1429466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ABECC711-BC08-468A-BFB9-4594C4AC1FEE}"/>
              </a:ext>
            </a:extLst>
          </p:cNvPr>
          <p:cNvSpPr txBox="1"/>
          <p:nvPr/>
        </p:nvSpPr>
        <p:spPr>
          <a:xfrm>
            <a:off x="4943872" y="1256917"/>
            <a:ext cx="4608954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Beispiel: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______________________________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ADCBE12-2970-42F4-8005-42043DFC95A6}"/>
              </a:ext>
            </a:extLst>
          </p:cNvPr>
          <p:cNvSpPr txBox="1"/>
          <p:nvPr/>
        </p:nvSpPr>
        <p:spPr>
          <a:xfrm>
            <a:off x="4943872" y="2174581"/>
            <a:ext cx="4608954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Beispiel: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______________________________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7FA11E2-64D4-4B3B-829E-82C86419A000}"/>
              </a:ext>
            </a:extLst>
          </p:cNvPr>
          <p:cNvSpPr txBox="1"/>
          <p:nvPr/>
        </p:nvSpPr>
        <p:spPr>
          <a:xfrm>
            <a:off x="179512" y="3717032"/>
            <a:ext cx="690766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Das Wort das wechselt die </a:t>
            </a:r>
            <a:r>
              <a:rPr lang="de-DE" sz="2200" kern="0" dirty="0">
                <a:latin typeface="Trebuchet MS" pitchFamily="34" charset="0"/>
              </a:rPr>
              <a:t>_______________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0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			wie ein Chamäleon die Farbe!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11E522D-B190-4821-A790-13175F6A29F0}"/>
              </a:ext>
            </a:extLst>
          </p:cNvPr>
          <p:cNvSpPr txBox="1"/>
          <p:nvPr/>
        </p:nvSpPr>
        <p:spPr>
          <a:xfrm>
            <a:off x="1631504" y="5268556"/>
            <a:ext cx="16273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? Wortart ?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60F2661-37A4-492E-B687-E99050C4E9E7}"/>
              </a:ext>
            </a:extLst>
          </p:cNvPr>
          <p:cNvSpPr txBox="1"/>
          <p:nvPr/>
        </p:nvSpPr>
        <p:spPr>
          <a:xfrm>
            <a:off x="1631504" y="5268556"/>
            <a:ext cx="3021981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Wortart: </a:t>
            </a:r>
            <a:r>
              <a:rPr lang="de-DE" sz="2200" kern="0" dirty="0">
                <a:latin typeface="Trebuchet MS" pitchFamily="34" charset="0"/>
              </a:rPr>
              <a:t>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(</a:t>
            </a:r>
            <a:r>
              <a:rPr lang="de-DE" sz="2200" kern="0" dirty="0">
                <a:latin typeface="Trebuchet MS" pitchFamily="34" charset="0"/>
              </a:rPr>
              <a:t>_________________</a:t>
            </a:r>
            <a:r>
              <a:rPr lang="de-DE" sz="2200" b="1" kern="0" dirty="0">
                <a:latin typeface="Trebuchet MS" pitchFamily="34" charset="0"/>
              </a:rPr>
              <a:t>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0E9033F-E8BE-4A32-AF69-F31EB9407DC1}"/>
              </a:ext>
            </a:extLst>
          </p:cNvPr>
          <p:cNvSpPr/>
          <p:nvPr/>
        </p:nvSpPr>
        <p:spPr>
          <a:xfrm>
            <a:off x="263352" y="5268556"/>
            <a:ext cx="779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dass</a:t>
            </a:r>
            <a:endParaRPr lang="de-DE" sz="2200" b="1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E097B03-FEA6-488E-ADEF-FEC4B642BFB0}"/>
              </a:ext>
            </a:extLst>
          </p:cNvPr>
          <p:cNvSpPr txBox="1"/>
          <p:nvPr/>
        </p:nvSpPr>
        <p:spPr>
          <a:xfrm>
            <a:off x="4943872" y="5268556"/>
            <a:ext cx="4903907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Beispiel: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________________________________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E5CE74F-0CAB-4923-8348-EF8DAE3DC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1532" y="2320449"/>
            <a:ext cx="1625284" cy="1429466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D7BF676A-83B9-4592-8609-E310E4A94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Einführung		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7090279-10BA-42F3-A6FB-3D5BBE6B3A9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aus!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51D4685-3BD1-415D-8DA0-7536AA8E9CC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DB32B7-24A8-44FD-9551-FB852BBD7AA8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2941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>
            <a:extLst>
              <a:ext uri="{FF2B5EF4-FFF2-40B4-BE49-F238E27FC236}">
                <a16:creationId xmlns:a16="http://schemas.microsoft.com/office/drawing/2014/main" id="{8E57AAC8-298F-4B23-81EF-6E0CC46AF731}"/>
              </a:ext>
            </a:extLst>
          </p:cNvPr>
          <p:cNvSpPr txBox="1"/>
          <p:nvPr/>
        </p:nvSpPr>
        <p:spPr>
          <a:xfrm>
            <a:off x="278416" y="1991961"/>
            <a:ext cx="80634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Mutter sagt: „Du hast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Zimmer aufgeräumt,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ist schön.“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0BDAE59-EFDD-4127-BB65-2BC723D33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214" y="1556792"/>
            <a:ext cx="610540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44CA8ADF-6E5A-43DF-83DD-8CEA53F4A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15" y="3338948"/>
            <a:ext cx="865012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 Problem, 				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 zu lösen ist, ist völlig neu.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EB1DCC0-51F7-4F25-BDA0-E064E5F54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16" y="2924944"/>
            <a:ext cx="33826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spc="-100" dirty="0">
                <a:solidFill>
                  <a:srgbClr val="FF0000"/>
                </a:solidFill>
                <a:latin typeface="Trebuchet MS" pitchFamily="34" charset="0"/>
              </a:rPr>
              <a:t>_____________________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45FB9004-7A17-4F08-87AE-D646FA430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997" y="2924944"/>
            <a:ext cx="414408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spc="-100" dirty="0">
                <a:solidFill>
                  <a:srgbClr val="FF0000"/>
                </a:solidFill>
                <a:latin typeface="Trebuchet MS" pitchFamily="34" charset="0"/>
              </a:rPr>
              <a:t>__________________________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2AA01B86-8671-4966-A4C6-0ED2D8682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Fürwort (Pronomen) oder Artikel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B447B6F-F9E4-4C04-B43A-27E8ABDFBDBA}"/>
              </a:ext>
            </a:extLst>
          </p:cNvPr>
          <p:cNvSpPr txBox="1"/>
          <p:nvPr/>
        </p:nvSpPr>
        <p:spPr>
          <a:xfrm>
            <a:off x="260108" y="404664"/>
            <a:ext cx="91482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Schreib die Wortart zu </a:t>
            </a:r>
            <a:r>
              <a:rPr lang="de-DE" altLang="de-DE" sz="2200" b="1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auf die Linien und verbinde es mit dem,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 das es sich bezieht!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FE40105-3B39-4712-9DCF-BE058D9AF6E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3795741-F8B1-4B74-AA8C-CE17C50433C4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3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664E94C-7C44-9852-51AE-ED90712F9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16" y="1568018"/>
            <a:ext cx="423340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_______________________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B236F1B-79C5-E7C3-AF22-1F40D92EA13A}"/>
              </a:ext>
            </a:extLst>
          </p:cNvPr>
          <p:cNvSpPr txBox="1"/>
          <p:nvPr/>
        </p:nvSpPr>
        <p:spPr>
          <a:xfrm>
            <a:off x="190500" y="5043943"/>
            <a:ext cx="112133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Das Wort </a:t>
            </a: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setzt sich aus </a:t>
            </a:r>
            <a:r>
              <a:rPr lang="de-DE" sz="2200" b="1" i="1" kern="0" dirty="0">
                <a:latin typeface="Trebuchet MS" pitchFamily="34" charset="0"/>
              </a:rPr>
              <a:t>pro</a:t>
            </a:r>
            <a:r>
              <a:rPr lang="de-DE" sz="2200" kern="0" dirty="0">
                <a:latin typeface="Trebuchet MS" pitchFamily="34" charset="0"/>
              </a:rPr>
              <a:t> und </a:t>
            </a:r>
            <a:r>
              <a:rPr lang="de-DE" sz="2200" b="1" i="1" kern="0" dirty="0">
                <a:latin typeface="Trebuchet MS" pitchFamily="34" charset="0"/>
              </a:rPr>
              <a:t>Nomen</a:t>
            </a:r>
            <a:r>
              <a:rPr lang="de-DE" sz="2200" kern="0" dirty="0">
                <a:latin typeface="Trebuchet MS" pitchFamily="34" charset="0"/>
              </a:rPr>
              <a:t> zusammen.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Pro</a:t>
            </a:r>
            <a:r>
              <a:rPr lang="de-DE" sz="2200" kern="0" dirty="0">
                <a:latin typeface="Trebuchet MS" pitchFamily="34" charset="0"/>
              </a:rPr>
              <a:t> bedeutet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</a:t>
            </a:r>
            <a:r>
              <a:rPr lang="de-DE" sz="2200" b="1" kern="0" dirty="0">
                <a:latin typeface="Trebuchet MS" pitchFamily="34" charset="0"/>
              </a:rPr>
              <a:t>. </a:t>
            </a:r>
            <a:r>
              <a:rPr lang="de-DE" sz="2200" kern="0" dirty="0">
                <a:latin typeface="Trebuchet MS" pitchFamily="34" charset="0"/>
              </a:rPr>
              <a:t>Ein </a:t>
            </a: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steht also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ein </a:t>
            </a:r>
            <a:r>
              <a:rPr lang="de-DE" sz="2200" b="1" i="1" kern="0" dirty="0">
                <a:latin typeface="Trebuchet MS" pitchFamily="34" charset="0"/>
              </a:rPr>
              <a:t>Nomen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latin typeface="Trebuchet MS" pitchFamily="34" charset="0"/>
              </a:rPr>
              <a:t>Pronomen</a:t>
            </a:r>
            <a:r>
              <a:rPr lang="de-DE" sz="2200" kern="0" dirty="0">
                <a:latin typeface="Trebuchet MS" pitchFamily="34" charset="0"/>
              </a:rPr>
              <a:t> sind die Stellvertreter von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</a:t>
            </a:r>
            <a:r>
              <a:rPr lang="de-DE" sz="2200" kern="0" dirty="0">
                <a:latin typeface="Trebuchet MS" pitchFamily="34" charset="0"/>
              </a:rPr>
              <a:t> und werden immer kleingeschrieben.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91F175-8B1F-6043-6FDB-DEF3ADD43256}"/>
              </a:ext>
            </a:extLst>
          </p:cNvPr>
          <p:cNvSpPr txBox="1"/>
          <p:nvPr/>
        </p:nvSpPr>
        <p:spPr>
          <a:xfrm>
            <a:off x="190500" y="4415392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Füll die Lücken!</a:t>
            </a:r>
          </a:p>
        </p:txBody>
      </p:sp>
    </p:spTree>
    <p:extLst>
      <p:ext uri="{BB962C8B-B14F-4D97-AF65-F5344CB8AC3E}">
        <p14:creationId xmlns:p14="http://schemas.microsoft.com/office/powerpoint/2010/main" val="18491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feld 140">
            <a:extLst>
              <a:ext uri="{FF2B5EF4-FFF2-40B4-BE49-F238E27FC236}">
                <a16:creationId xmlns:a16="http://schemas.microsoft.com/office/drawing/2014/main" id="{EE83BD2A-85DD-4845-8BA1-871220B15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1268760"/>
            <a:ext cx="57134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Das Spiel gefällt mir, das werde ich kaufen.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7927A046-0AC2-4105-ADF7-C83D06DC8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2001035"/>
            <a:ext cx="521168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„Kommst du mit?“ – „Das tu ich gerne.“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F58E831A-4376-4ED4-8E81-A9DF27E06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2733310"/>
            <a:ext cx="471635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Der Hund, der bellt, stört die Ruhe.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56846914-F7D2-4B56-AC55-EC6AC0569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3465585"/>
            <a:ext cx="796564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gehen nach der Schule in das Bad, das am nächsten liegt.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A8408DCE-173F-48DD-ABE0-508A150E8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4197860"/>
            <a:ext cx="698460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essen das Gemüse, das bei uns im Garten wächst.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52F4CDC5-4EEE-44D2-A9F7-C1D542305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4930135"/>
            <a:ext cx="732925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Der Lehrer, der uns das Problem erklärt, den lieben wir.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9B5614D1-F7D4-4394-B849-461F15CDE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03" y="5662409"/>
            <a:ext cx="751199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Das Spiel, das wir gewonnen haben, das war anstrengend.</a:t>
            </a:r>
            <a:endParaRPr lang="de-DE" sz="2200" kern="0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CC94D66C-30E9-45C9-8B39-18EB88E08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Fürwörter (Pronomen)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21D6D5B-3C29-4CEA-97E5-A3B4DA9AE11B}"/>
              </a:ext>
            </a:extLst>
          </p:cNvPr>
          <p:cNvSpPr txBox="1"/>
          <p:nvPr/>
        </p:nvSpPr>
        <p:spPr>
          <a:xfrm>
            <a:off x="260108" y="404664"/>
            <a:ext cx="9796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Kennzeichne die Pronomen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das, der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und 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den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zeige mit einem Strich an, für was sie stehen.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20C7B4-F29F-4DE5-9B68-546ACEC67B3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435CF1F-609F-4613-8700-94EFE69D3D26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6887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>
            <a:extLst>
              <a:ext uri="{FF2B5EF4-FFF2-40B4-BE49-F238E27FC236}">
                <a16:creationId xmlns:a16="http://schemas.microsoft.com/office/drawing/2014/main" id="{3A230DBE-E3C2-4235-A43D-A5548A78D4AF}"/>
              </a:ext>
            </a:extLst>
          </p:cNvPr>
          <p:cNvSpPr txBox="1"/>
          <p:nvPr/>
        </p:nvSpPr>
        <p:spPr>
          <a:xfrm>
            <a:off x="195875" y="2196261"/>
            <a:ext cx="5397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„Du siehst,   </a:t>
            </a: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</a:t>
            </a:r>
            <a:r>
              <a:rPr lang="de-DE" sz="2200" kern="0" dirty="0">
                <a:latin typeface="Trebuchet MS" pitchFamily="34" charset="0"/>
              </a:rPr>
              <a:t>das sehr einfach ist!“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5E59181-95EE-442F-BBBC-3DA44ACBA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5818" y="1842864"/>
            <a:ext cx="639234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_______________________________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8AA33DB-437C-4BB1-AD87-BFC8C59A7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709" y="1484784"/>
            <a:ext cx="1269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Wortart?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EC60FD5-F1E5-41E2-A603-194B50F283D4}"/>
              </a:ext>
            </a:extLst>
          </p:cNvPr>
          <p:cNvSpPr/>
          <p:nvPr/>
        </p:nvSpPr>
        <p:spPr>
          <a:xfrm>
            <a:off x="2057121" y="4969515"/>
            <a:ext cx="77316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Das sind          	</a:t>
            </a:r>
            <a:r>
              <a:rPr lang="de-DE" sz="2200" b="1" kern="0" dirty="0">
                <a:latin typeface="Trebuchet MS" pitchFamily="34" charset="0"/>
              </a:rPr>
              <a:t>?????</a:t>
            </a:r>
            <a:r>
              <a:rPr lang="de-DE" sz="2200" kern="0" dirty="0">
                <a:latin typeface="Trebuchet MS" pitchFamily="34" charset="0"/>
              </a:rPr>
              <a:t>	       mit Umsteigemöglichkeit.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4A917E4-F5C3-4787-90CD-C3D147F43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045" y="3243742"/>
            <a:ext cx="27318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00B0F0"/>
                </a:solidFill>
                <a:latin typeface="Trebuchet MS" pitchFamily="34" charset="0"/>
              </a:rPr>
              <a:t>Kon</a:t>
            </a:r>
            <a:r>
              <a:rPr lang="de-DE" sz="2200" kern="0" dirty="0">
                <a:latin typeface="Trebuchet MS" pitchFamily="34" charset="0"/>
              </a:rPr>
              <a:t> bedeutet </a:t>
            </a:r>
            <a:r>
              <a:rPr lang="de-DE" sz="2200" b="1" kern="0" dirty="0">
                <a:latin typeface="Trebuchet MS" pitchFamily="34" charset="0"/>
              </a:rPr>
              <a:t>?????!</a:t>
            </a:r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CDD883D-34F2-473F-BD31-2CF7A7599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699" y="3674586"/>
            <a:ext cx="587693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Der </a:t>
            </a:r>
            <a:r>
              <a:rPr lang="de-DE" sz="2200" b="1" i="1" kern="0" dirty="0">
                <a:latin typeface="Trebuchet MS" pitchFamily="34" charset="0"/>
              </a:rPr>
              <a:t>Kon</a:t>
            </a:r>
            <a:r>
              <a:rPr lang="de-DE" sz="2200" kern="0" dirty="0">
                <a:latin typeface="Trebuchet MS" pitchFamily="34" charset="0"/>
              </a:rPr>
              <a:t>rektor einer Schule ist also ein </a:t>
            </a:r>
            <a:r>
              <a:rPr lang="de-DE" sz="2200" b="1" kern="0" dirty="0">
                <a:latin typeface="Trebuchet MS" pitchFamily="34" charset="0"/>
              </a:rPr>
              <a:t>?????.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55642786-5578-42A4-99A4-3DC4808FD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045" y="4066019"/>
            <a:ext cx="483497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In Englisch bedeutet Junktion: </a:t>
            </a:r>
            <a:r>
              <a:rPr lang="de-DE" sz="2200" b="1" kern="0" dirty="0">
                <a:latin typeface="Trebuchet MS" pitchFamily="34" charset="0"/>
              </a:rPr>
              <a:t>?????.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5B0CD106-AD51-41A2-B088-B1EF29798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573" y="4546703"/>
            <a:ext cx="795121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In England gibt es viele Bahnhöfe mit dem Zusatz </a:t>
            </a:r>
            <a:r>
              <a:rPr lang="de-DE" sz="2200" kern="0" dirty="0" err="1">
                <a:solidFill>
                  <a:srgbClr val="00B0F0"/>
                </a:solidFill>
                <a:latin typeface="Trebuchet MS" pitchFamily="34" charset="0"/>
              </a:rPr>
              <a:t>junction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714702E-2A16-4E98-8739-08D2A2A25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4573" y="3241451"/>
            <a:ext cx="1026243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5281456A-DA9E-4FA7-B505-4FB0830C7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095" y="3672338"/>
            <a:ext cx="191110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___________!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BD9DA1D-8342-4ABC-B0B5-0D5FD35D4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6174" y="4061982"/>
            <a:ext cx="2206053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_____________!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9A0A10F7-250C-4AEE-815E-C9B7AE0AB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688" y="4963964"/>
            <a:ext cx="2986715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___________________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07E71751-75E7-46E8-8ECE-D596088C7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Satzverbindung (Konjunktion)   			         	      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C9BDE4A-4DB3-4ADC-BCE1-867491BC8840}"/>
              </a:ext>
            </a:extLst>
          </p:cNvPr>
          <p:cNvSpPr txBox="1"/>
          <p:nvPr/>
        </p:nvSpPr>
        <p:spPr>
          <a:xfrm>
            <a:off x="260109" y="450162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kern="0" dirty="0">
                <a:solidFill>
                  <a:srgbClr val="FF0000"/>
                </a:solidFill>
                <a:latin typeface="Trebuchet MS" pitchFamily="34" charset="0"/>
              </a:rPr>
              <a:t>Benenne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die Wortart und fülle die Lücken!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DEB5DFC-05DE-43B2-9379-264203C814C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C5926A-606C-424D-81A7-110DF4220A8E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36">
            <a:extLst>
              <a:ext uri="{FF2B5EF4-FFF2-40B4-BE49-F238E27FC236}">
                <a16:creationId xmlns:a16="http://schemas.microsoft.com/office/drawing/2014/main" id="{629E3035-532E-4B32-81B2-1CEE042D4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Satzverbindungen (Konjunktionen)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8036E29-7904-44EF-81CD-6CDDAF3049E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Kennzeichne die Konjunktionen!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B4E2E7C-37BC-4129-B078-4549325C464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E16B5A0-AF63-4A3F-9DBA-D523331674BE}"/>
              </a:ext>
            </a:extLst>
          </p:cNvPr>
          <p:cNvSpPr txBox="1"/>
          <p:nvPr/>
        </p:nvSpPr>
        <p:spPr>
          <a:xfrm>
            <a:off x="190500" y="6724134"/>
            <a:ext cx="48702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 - Arbeitsblätter.pptx - Seite 6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93E29EF-988B-E591-A02C-FD1C122066C4}"/>
              </a:ext>
            </a:extLst>
          </p:cNvPr>
          <p:cNvSpPr txBox="1"/>
          <p:nvPr/>
        </p:nvSpPr>
        <p:spPr>
          <a:xfrm>
            <a:off x="574164" y="1341870"/>
            <a:ext cx="6970178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Peter geht nach Hause und spielt dort Ball.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Susi möchte einen Hund, aber Mutter ist dagegen.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Max ist krank, deshalb bleibt er zuhause.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Gerda war so krank, dass sie zuhause bleiben musste.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Wir fahren weg oder wir bleiben zuhause.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Wir wollen nicht, doch wir müssen.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Wir gehen, weil es schon spät ist.</a:t>
            </a:r>
          </a:p>
        </p:txBody>
      </p:sp>
    </p:spTree>
    <p:extLst>
      <p:ext uri="{BB962C8B-B14F-4D97-AF65-F5344CB8AC3E}">
        <p14:creationId xmlns:p14="http://schemas.microsoft.com/office/powerpoint/2010/main" val="131887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Fürwort oder Satzverbindung                       		     </a:t>
            </a:r>
            <a:r>
              <a:rPr lang="de-DE" altLang="de-DE" sz="1800" kern="0" dirty="0">
                <a:latin typeface="Trebuchet MS" pitchFamily="34" charset="0"/>
              </a:rPr>
              <a:t>Name: 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Lösung und setze </a:t>
            </a:r>
            <a:r>
              <a:rPr lang="de-DE" sz="1800" b="1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b="1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ein!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389282" y="2268723"/>
            <a:ext cx="27318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>
                <a:latin typeface="Trebuchet MS" pitchFamily="34" charset="0"/>
              </a:rPr>
              <a:t>Ich kaufe das </a:t>
            </a:r>
            <a:r>
              <a:rPr lang="de-DE" sz="2200" kern="0" dirty="0">
                <a:latin typeface="Trebuchet MS" pitchFamily="34" charset="0"/>
              </a:rPr>
              <a:t>Spiel,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C85796-CE9D-7D35-2B5B-AF9A138307BE}"/>
              </a:ext>
            </a:extLst>
          </p:cNvPr>
          <p:cNvSpPr txBox="1"/>
          <p:nvPr/>
        </p:nvSpPr>
        <p:spPr>
          <a:xfrm>
            <a:off x="3128064" y="2163984"/>
            <a:ext cx="21242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uns gefällt.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6DC9D1-1413-EE98-8BC5-CD534C22CC4C}"/>
              </a:ext>
            </a:extLst>
          </p:cNvPr>
          <p:cNvSpPr txBox="1"/>
          <p:nvPr/>
        </p:nvSpPr>
        <p:spPr>
          <a:xfrm>
            <a:off x="3122698" y="2488592"/>
            <a:ext cx="22381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uns gefällt.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C2A1067-7C62-9A40-7FD6-7EC08FADD335}"/>
              </a:ext>
            </a:extLst>
          </p:cNvPr>
          <p:cNvSpPr txBox="1"/>
          <p:nvPr/>
        </p:nvSpPr>
        <p:spPr>
          <a:xfrm>
            <a:off x="3200571" y="2096666"/>
            <a:ext cx="2533066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mir gefällt.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2993878" y="1521284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1A36E9-4CF7-4764-1F4F-D4961EDCE252}"/>
              </a:ext>
            </a:extLst>
          </p:cNvPr>
          <p:cNvSpPr txBox="1"/>
          <p:nvPr/>
        </p:nvSpPr>
        <p:spPr>
          <a:xfrm>
            <a:off x="7432103" y="1530638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AE67EE73-748E-10E9-69A5-17ED2F027C02}"/>
              </a:ext>
            </a:extLst>
          </p:cNvPr>
          <p:cNvSpPr/>
          <p:nvPr/>
        </p:nvSpPr>
        <p:spPr>
          <a:xfrm>
            <a:off x="3439173" y="1936546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13C442-2A6F-4217-7EC8-8F4E712AD081}"/>
              </a:ext>
            </a:extLst>
          </p:cNvPr>
          <p:cNvSpPr txBox="1"/>
          <p:nvPr/>
        </p:nvSpPr>
        <p:spPr>
          <a:xfrm>
            <a:off x="389282" y="3955851"/>
            <a:ext cx="3201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wohne in dem Haus,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7A92A6A-5697-3401-91B3-59DF44CFAF97}"/>
              </a:ext>
            </a:extLst>
          </p:cNvPr>
          <p:cNvSpPr txBox="1"/>
          <p:nvPr/>
        </p:nvSpPr>
        <p:spPr>
          <a:xfrm>
            <a:off x="3537534" y="3851112"/>
            <a:ext cx="3475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meinen Eltern gehört.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56869E0-E872-E4AC-9E58-57DCCE3CAB3C}"/>
              </a:ext>
            </a:extLst>
          </p:cNvPr>
          <p:cNvSpPr txBox="1"/>
          <p:nvPr/>
        </p:nvSpPr>
        <p:spPr>
          <a:xfrm>
            <a:off x="3532168" y="4175720"/>
            <a:ext cx="35894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meinen Eltern gehört.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5A1E88A-556C-6A85-E21C-578D7DE4C70A}"/>
              </a:ext>
            </a:extLst>
          </p:cNvPr>
          <p:cNvSpPr txBox="1"/>
          <p:nvPr/>
        </p:nvSpPr>
        <p:spPr>
          <a:xfrm>
            <a:off x="3560611" y="3793777"/>
            <a:ext cx="396775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meinen Eltern gehört.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A69AC81-3BEF-433B-71F5-A885FC5DAB1B}"/>
              </a:ext>
            </a:extLst>
          </p:cNvPr>
          <p:cNvSpPr txBox="1"/>
          <p:nvPr/>
        </p:nvSpPr>
        <p:spPr>
          <a:xfrm>
            <a:off x="3033923" y="3207267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68E2CA4-83B9-7F99-2BD8-3ECD640A78D1}"/>
              </a:ext>
            </a:extLst>
          </p:cNvPr>
          <p:cNvSpPr txBox="1"/>
          <p:nvPr/>
        </p:nvSpPr>
        <p:spPr>
          <a:xfrm>
            <a:off x="7432103" y="3217766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5" name="Pfeil: nach unten 24">
            <a:extLst>
              <a:ext uri="{FF2B5EF4-FFF2-40B4-BE49-F238E27FC236}">
                <a16:creationId xmlns:a16="http://schemas.microsoft.com/office/drawing/2014/main" id="{C2250372-4FA9-5D25-C0CF-6EE9FC0842D9}"/>
              </a:ext>
            </a:extLst>
          </p:cNvPr>
          <p:cNvSpPr/>
          <p:nvPr/>
        </p:nvSpPr>
        <p:spPr>
          <a:xfrm>
            <a:off x="3735520" y="3623674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484C74B-F46C-C142-4AAA-D085FA04A582}"/>
              </a:ext>
            </a:extLst>
          </p:cNvPr>
          <p:cNvSpPr txBox="1"/>
          <p:nvPr/>
        </p:nvSpPr>
        <p:spPr>
          <a:xfrm>
            <a:off x="329189" y="5657404"/>
            <a:ext cx="3230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zahle mit dem Geld,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7DC4C57-6F5E-84F7-56EC-5BE2032C58E5}"/>
              </a:ext>
            </a:extLst>
          </p:cNvPr>
          <p:cNvSpPr txBox="1"/>
          <p:nvPr/>
        </p:nvSpPr>
        <p:spPr>
          <a:xfrm>
            <a:off x="3477441" y="5552665"/>
            <a:ext cx="32191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6F06597-CD33-8F35-91E6-709F08D98281}"/>
              </a:ext>
            </a:extLst>
          </p:cNvPr>
          <p:cNvSpPr txBox="1"/>
          <p:nvPr/>
        </p:nvSpPr>
        <p:spPr>
          <a:xfrm>
            <a:off x="3472075" y="5877273"/>
            <a:ext cx="33329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dass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309D57F-E7CD-09AF-6991-85EC39B452F0}"/>
              </a:ext>
            </a:extLst>
          </p:cNvPr>
          <p:cNvSpPr txBox="1"/>
          <p:nvPr/>
        </p:nvSpPr>
        <p:spPr>
          <a:xfrm>
            <a:off x="3521215" y="5493238"/>
            <a:ext cx="3626314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ich gewonnen habe.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D3C6E58-8852-47F0-813E-CA266B283659}"/>
              </a:ext>
            </a:extLst>
          </p:cNvPr>
          <p:cNvSpPr txBox="1"/>
          <p:nvPr/>
        </p:nvSpPr>
        <p:spPr>
          <a:xfrm>
            <a:off x="2973830" y="4908820"/>
            <a:ext cx="4536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F23E61C-EBEB-D43B-62AE-C4E03A96B3F7}"/>
              </a:ext>
            </a:extLst>
          </p:cNvPr>
          <p:cNvSpPr txBox="1"/>
          <p:nvPr/>
        </p:nvSpPr>
        <p:spPr>
          <a:xfrm>
            <a:off x="7372010" y="4919319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53CDE133-553F-A047-59EC-5D3A6E5AE66B}"/>
              </a:ext>
            </a:extLst>
          </p:cNvPr>
          <p:cNvSpPr/>
          <p:nvPr/>
        </p:nvSpPr>
        <p:spPr>
          <a:xfrm>
            <a:off x="3740743" y="5325227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3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+mj-ea"/>
                <a:cs typeface="+mj-cs"/>
              </a:rPr>
              <a:t>07	Objekt männlich, weiblich, sächlich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hängt vom Objekt ab, auf das es sich bezieht.</a:t>
            </a:r>
          </a:p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Wir schauen zunächst die Satzglieder an! 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Bezeichne die Satzglieder und fülle die Lücke!</a:t>
            </a:r>
          </a:p>
          <a:p>
            <a:endParaRPr lang="de-DE" sz="800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6" y="6341482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389282" y="2566065"/>
            <a:ext cx="55899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spc="100" dirty="0">
                <a:latin typeface="Trebuchet MS" pitchFamily="34" charset="0"/>
              </a:rPr>
              <a:t>Ich kaufe das Spiel, _____ mir gefällt. 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179620" y="1066282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AE67EE73-748E-10E9-69A5-17ED2F027C02}"/>
              </a:ext>
            </a:extLst>
          </p:cNvPr>
          <p:cNvSpPr/>
          <p:nvPr/>
        </p:nvSpPr>
        <p:spPr>
          <a:xfrm>
            <a:off x="638965" y="1575413"/>
            <a:ext cx="158956" cy="99065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13C442-2A6F-4217-7EC8-8F4E712AD081}"/>
              </a:ext>
            </a:extLst>
          </p:cNvPr>
          <p:cNvSpPr txBox="1"/>
          <p:nvPr/>
        </p:nvSpPr>
        <p:spPr>
          <a:xfrm>
            <a:off x="389282" y="3966687"/>
            <a:ext cx="50241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kaufe die Brille, _____ mir gefällt.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484C74B-F46C-C142-4AAA-D085FA04A582}"/>
              </a:ext>
            </a:extLst>
          </p:cNvPr>
          <p:cNvSpPr txBox="1"/>
          <p:nvPr/>
        </p:nvSpPr>
        <p:spPr>
          <a:xfrm>
            <a:off x="389282" y="5618835"/>
            <a:ext cx="5279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Ich kaufe den Mantel, _____ mir gefällt.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6B81B5B-BDF3-E775-BB1E-D9344DAE24C5}"/>
              </a:ext>
            </a:extLst>
          </p:cNvPr>
          <p:cNvSpPr txBox="1"/>
          <p:nvPr/>
        </p:nvSpPr>
        <p:spPr>
          <a:xfrm>
            <a:off x="938311" y="1808387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F1ABCED5-37D7-5F69-91CE-D3E6AE1C930C}"/>
              </a:ext>
            </a:extLst>
          </p:cNvPr>
          <p:cNvSpPr/>
          <p:nvPr/>
        </p:nvSpPr>
        <p:spPr>
          <a:xfrm>
            <a:off x="1293236" y="2154719"/>
            <a:ext cx="163813" cy="43714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EA60284-1016-9DDE-782E-8A42CEC210CA}"/>
              </a:ext>
            </a:extLst>
          </p:cNvPr>
          <p:cNvSpPr txBox="1"/>
          <p:nvPr/>
        </p:nvSpPr>
        <p:spPr>
          <a:xfrm>
            <a:off x="2347500" y="1066282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</a:p>
        </p:txBody>
      </p:sp>
      <p:sp>
        <p:nvSpPr>
          <p:cNvPr id="39" name="Pfeil: nach unten 38">
            <a:extLst>
              <a:ext uri="{FF2B5EF4-FFF2-40B4-BE49-F238E27FC236}">
                <a16:creationId xmlns:a16="http://schemas.microsoft.com/office/drawing/2014/main" id="{E313056B-5931-2C63-0CED-ACF2B72C35EF}"/>
              </a:ext>
            </a:extLst>
          </p:cNvPr>
          <p:cNvSpPr/>
          <p:nvPr/>
        </p:nvSpPr>
        <p:spPr>
          <a:xfrm>
            <a:off x="2654649" y="1556757"/>
            <a:ext cx="158955" cy="99065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FE13EE5F-85B9-0FE1-F142-FE58E843ACE0}"/>
              </a:ext>
            </a:extLst>
          </p:cNvPr>
          <p:cNvSpPr txBox="1"/>
          <p:nvPr/>
        </p:nvSpPr>
        <p:spPr>
          <a:xfrm>
            <a:off x="4302450" y="1066282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i="1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57F5846E-138B-1B25-69D4-385F063A715C}"/>
              </a:ext>
            </a:extLst>
          </p:cNvPr>
          <p:cNvSpPr/>
          <p:nvPr/>
        </p:nvSpPr>
        <p:spPr>
          <a:xfrm>
            <a:off x="4412964" y="1717247"/>
            <a:ext cx="158955" cy="46792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Pfeil: 180-Grad 43">
            <a:extLst>
              <a:ext uri="{FF2B5EF4-FFF2-40B4-BE49-F238E27FC236}">
                <a16:creationId xmlns:a16="http://schemas.microsoft.com/office/drawing/2014/main" id="{AAD3E3F4-D4F7-D1C2-CEC9-F38595D9CD2E}"/>
              </a:ext>
            </a:extLst>
          </p:cNvPr>
          <p:cNvSpPr/>
          <p:nvPr/>
        </p:nvSpPr>
        <p:spPr>
          <a:xfrm rot="10800000">
            <a:off x="2749706" y="3001466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A2B23FF-46BD-C043-86BE-3DE111AEDD22}"/>
              </a:ext>
            </a:extLst>
          </p:cNvPr>
          <p:cNvSpPr/>
          <p:nvPr/>
        </p:nvSpPr>
        <p:spPr>
          <a:xfrm>
            <a:off x="3847880" y="2346659"/>
            <a:ext cx="447920" cy="3926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Geschweifte Klammer rechts 48">
            <a:extLst>
              <a:ext uri="{FF2B5EF4-FFF2-40B4-BE49-F238E27FC236}">
                <a16:creationId xmlns:a16="http://schemas.microsoft.com/office/drawing/2014/main" id="{46250BD8-C7CF-48C6-A5C6-A796E0F92CBC}"/>
              </a:ext>
            </a:extLst>
          </p:cNvPr>
          <p:cNvSpPr/>
          <p:nvPr/>
        </p:nvSpPr>
        <p:spPr>
          <a:xfrm rot="16200000">
            <a:off x="4350441" y="1217056"/>
            <a:ext cx="274174" cy="224979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Pfeil: 180-Grad 64">
            <a:extLst>
              <a:ext uri="{FF2B5EF4-FFF2-40B4-BE49-F238E27FC236}">
                <a16:creationId xmlns:a16="http://schemas.microsoft.com/office/drawing/2014/main" id="{869E3B9A-5559-B203-B731-2D692FB657E7}"/>
              </a:ext>
            </a:extLst>
          </p:cNvPr>
          <p:cNvSpPr/>
          <p:nvPr/>
        </p:nvSpPr>
        <p:spPr>
          <a:xfrm rot="10800000">
            <a:off x="2489686" y="4392038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6" name="Pfeil: 180-Grad 75">
            <a:extLst>
              <a:ext uri="{FF2B5EF4-FFF2-40B4-BE49-F238E27FC236}">
                <a16:creationId xmlns:a16="http://schemas.microsoft.com/office/drawing/2014/main" id="{41E09C88-6DDF-A94E-A8F2-0D52A447D431}"/>
              </a:ext>
            </a:extLst>
          </p:cNvPr>
          <p:cNvSpPr/>
          <p:nvPr/>
        </p:nvSpPr>
        <p:spPr>
          <a:xfrm rot="10800000">
            <a:off x="2798577" y="6021033"/>
            <a:ext cx="864099" cy="243524"/>
          </a:xfrm>
          <a:prstGeom prst="utur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4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3" grpId="0"/>
      <p:bldP spid="61" grpId="0"/>
      <p:bldP spid="16" grpId="0" animBg="1"/>
      <p:bldP spid="17" grpId="0"/>
      <p:bldP spid="26" grpId="0"/>
      <p:bldP spid="13" grpId="0"/>
      <p:bldP spid="14" grpId="0" animBg="1"/>
      <p:bldP spid="38" grpId="0"/>
      <p:bldP spid="39" grpId="0" animBg="1"/>
      <p:bldP spid="41" grpId="0"/>
      <p:bldP spid="42" grpId="0" animBg="1"/>
      <p:bldP spid="44" grpId="0" animBg="1"/>
      <p:bldP spid="48" grpId="0" animBg="1"/>
      <p:bldP spid="65" grpId="0" animBg="1"/>
      <p:bldP spid="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A7A7B779-F0A8-44D4-87AA-1EACCCE5D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Fürwort oder Satzverbindung 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FF6002-4F46-4C4B-9A70-E341990A3B89}"/>
              </a:ext>
            </a:extLst>
          </p:cNvPr>
          <p:cNvSpPr txBox="1"/>
          <p:nvPr/>
        </p:nvSpPr>
        <p:spPr>
          <a:xfrm>
            <a:off x="260108" y="404664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Das Fürwort (Pronomen) </a:t>
            </a:r>
            <a:r>
              <a:rPr lang="de-DE" dirty="0">
                <a:latin typeface="Trebuchet MS" panose="020B0603020202020204" pitchFamily="34" charset="0"/>
              </a:rPr>
              <a:t>das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wird oft mit der Satzverbindung (Konjunktion) </a:t>
            </a:r>
            <a:r>
              <a:rPr lang="de-DE" dirty="0">
                <a:latin typeface="Trebuchet MS" panose="020B0603020202020204" pitchFamily="34" charset="0"/>
              </a:rPr>
              <a:t>dass</a:t>
            </a:r>
            <a:r>
              <a:rPr lang="de-DE" dirty="0">
                <a:solidFill>
                  <a:srgbClr val="00B0F0"/>
                </a:solidFill>
                <a:latin typeface="Trebuchet MS" panose="020B0603020202020204" pitchFamily="34" charset="0"/>
              </a:rPr>
              <a:t> verwechselt. </a:t>
            </a:r>
          </a:p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Lösung und setze </a:t>
            </a:r>
            <a:r>
              <a:rPr lang="de-DE" sz="1800" b="1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b="1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ein!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4015FC-F474-4142-A1A3-8559F936BD21}"/>
              </a:ext>
            </a:extLst>
          </p:cNvPr>
          <p:cNvSpPr txBox="1"/>
          <p:nvPr/>
        </p:nvSpPr>
        <p:spPr>
          <a:xfrm>
            <a:off x="190500" y="6724134"/>
            <a:ext cx="43140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01 Grundlage.pptx - Seite 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572E8A1-7BD2-CE8D-0827-5F20BA97F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32676"/>
            <a:ext cx="1058620" cy="41650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B22A5C-92C4-F8B2-EB1C-400EB4B1880E}"/>
              </a:ext>
            </a:extLst>
          </p:cNvPr>
          <p:cNvGrpSpPr/>
          <p:nvPr/>
        </p:nvGrpSpPr>
        <p:grpSpPr>
          <a:xfrm>
            <a:off x="10343752" y="6469063"/>
            <a:ext cx="1512888" cy="288925"/>
            <a:chOff x="7559675" y="6469063"/>
            <a:chExt cx="1512888" cy="28892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177A576-E94B-7F31-5110-9C6BA6048A78}"/>
                </a:ext>
              </a:extLst>
            </p:cNvPr>
            <p:cNvSpPr/>
            <p:nvPr/>
          </p:nvSpPr>
          <p:spPr>
            <a:xfrm>
              <a:off x="7667625" y="6469063"/>
              <a:ext cx="1368425" cy="288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8" name="Rechteck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A27AD7-1A00-5BEE-3E76-EBF21A6D5D5F}"/>
                </a:ext>
              </a:extLst>
            </p:cNvPr>
            <p:cNvSpPr/>
            <p:nvPr/>
          </p:nvSpPr>
          <p:spPr>
            <a:xfrm>
              <a:off x="7559675" y="6470650"/>
              <a:ext cx="1512888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Nächste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E968F-0DAB-1B0E-89BD-4CC8557ED3CB}"/>
              </a:ext>
            </a:extLst>
          </p:cNvPr>
          <p:cNvGrpSpPr/>
          <p:nvPr/>
        </p:nvGrpSpPr>
        <p:grpSpPr>
          <a:xfrm>
            <a:off x="8729265" y="6470650"/>
            <a:ext cx="1597025" cy="287338"/>
            <a:chOff x="5945188" y="6470650"/>
            <a:chExt cx="1597025" cy="287338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0AB609-FB73-F813-00CA-019886187089}"/>
                </a:ext>
              </a:extLst>
            </p:cNvPr>
            <p:cNvSpPr/>
            <p:nvPr/>
          </p:nvSpPr>
          <p:spPr>
            <a:xfrm>
              <a:off x="6173788" y="6470650"/>
              <a:ext cx="1368425" cy="2873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white"/>
                </a:solidFill>
              </a:endParaRPr>
            </a:p>
          </p:txBody>
        </p:sp>
        <p:sp>
          <p:nvSpPr>
            <p:cNvPr id="11" name="Rechteck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57906C0-7A13-F42D-86DF-4E74C1CC6A65}"/>
                </a:ext>
              </a:extLst>
            </p:cNvPr>
            <p:cNvSpPr/>
            <p:nvPr/>
          </p:nvSpPr>
          <p:spPr>
            <a:xfrm>
              <a:off x="5945188" y="6470650"/>
              <a:ext cx="1512887" cy="287338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>
                  <a:solidFill>
                    <a:prstClr val="black"/>
                  </a:solidFill>
                </a:rPr>
                <a:t>Vorherige Seite</a:t>
              </a:r>
              <a:endParaRPr lang="de-DE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FE38DCD-9A7F-5BA5-DDCD-D9752096FF8D}"/>
              </a:ext>
            </a:extLst>
          </p:cNvPr>
          <p:cNvSpPr txBox="1"/>
          <p:nvPr/>
        </p:nvSpPr>
        <p:spPr>
          <a:xfrm>
            <a:off x="436729" y="2292586"/>
            <a:ext cx="2544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Max war so krank,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C85796-CE9D-7D35-2B5B-AF9A138307BE}"/>
              </a:ext>
            </a:extLst>
          </p:cNvPr>
          <p:cNvSpPr txBox="1"/>
          <p:nvPr/>
        </p:nvSpPr>
        <p:spPr>
          <a:xfrm>
            <a:off x="2893611" y="2187847"/>
            <a:ext cx="40687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er im Bett bleiben musste.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6DC9D1-1413-EE98-8BC5-CD534C22CC4C}"/>
              </a:ext>
            </a:extLst>
          </p:cNvPr>
          <p:cNvSpPr txBox="1"/>
          <p:nvPr/>
        </p:nvSpPr>
        <p:spPr>
          <a:xfrm>
            <a:off x="2888245" y="2512455"/>
            <a:ext cx="41825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er im Bett bleiben musste.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C2A1067-7C62-9A40-7FD6-7EC08FADD335}"/>
              </a:ext>
            </a:extLst>
          </p:cNvPr>
          <p:cNvSpPr txBox="1"/>
          <p:nvPr/>
        </p:nvSpPr>
        <p:spPr>
          <a:xfrm>
            <a:off x="2799637" y="2123308"/>
            <a:ext cx="4475905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er im Bett bleiben musste.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AD2E5BF-A118-9182-B986-E297280BE6A8}"/>
              </a:ext>
            </a:extLst>
          </p:cNvPr>
          <p:cNvSpPr txBox="1"/>
          <p:nvPr/>
        </p:nvSpPr>
        <p:spPr>
          <a:xfrm>
            <a:off x="2596969" y="154398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1A36E9-4CF7-4764-1F4F-D4961EDCE252}"/>
              </a:ext>
            </a:extLst>
          </p:cNvPr>
          <p:cNvSpPr txBox="1"/>
          <p:nvPr/>
        </p:nvSpPr>
        <p:spPr>
          <a:xfrm>
            <a:off x="7000055" y="155334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5245B99E-C391-C617-9DE5-F8518A881BF8}"/>
              </a:ext>
            </a:extLst>
          </p:cNvPr>
          <p:cNvSpPr/>
          <p:nvPr/>
        </p:nvSpPr>
        <p:spPr>
          <a:xfrm>
            <a:off x="3170059" y="193523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17359EF-6293-C06C-B11B-1066A36C2D1A}"/>
              </a:ext>
            </a:extLst>
          </p:cNvPr>
          <p:cNvSpPr txBox="1"/>
          <p:nvPr/>
        </p:nvSpPr>
        <p:spPr>
          <a:xfrm>
            <a:off x="436729" y="3929556"/>
            <a:ext cx="2109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Es war so kalt,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A6CA63F-49E8-7DB8-6DB2-7EF239CC5128}"/>
              </a:ext>
            </a:extLst>
          </p:cNvPr>
          <p:cNvSpPr txBox="1"/>
          <p:nvPr/>
        </p:nvSpPr>
        <p:spPr>
          <a:xfrm>
            <a:off x="2386311" y="3824817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wir furchtbar froren.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A3055E6-A696-4679-F8D2-183B868081D0}"/>
              </a:ext>
            </a:extLst>
          </p:cNvPr>
          <p:cNvSpPr txBox="1"/>
          <p:nvPr/>
        </p:nvSpPr>
        <p:spPr>
          <a:xfrm>
            <a:off x="2380945" y="4149425"/>
            <a:ext cx="34419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wir furchtbar froren.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E4F0E1E-6D83-6AE9-1E00-EC04426FDF2D}"/>
              </a:ext>
            </a:extLst>
          </p:cNvPr>
          <p:cNvSpPr txBox="1"/>
          <p:nvPr/>
        </p:nvSpPr>
        <p:spPr>
          <a:xfrm>
            <a:off x="2329404" y="3765707"/>
            <a:ext cx="373531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wir furchtbar froren.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7AD2095-76F4-139F-4EA5-C776A4560436}"/>
              </a:ext>
            </a:extLst>
          </p:cNvPr>
          <p:cNvSpPr txBox="1"/>
          <p:nvPr/>
        </p:nvSpPr>
        <p:spPr>
          <a:xfrm>
            <a:off x="2596969" y="3180956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A04B66A-7431-B32C-949D-118FA23A8E4E}"/>
              </a:ext>
            </a:extLst>
          </p:cNvPr>
          <p:cNvSpPr txBox="1"/>
          <p:nvPr/>
        </p:nvSpPr>
        <p:spPr>
          <a:xfrm>
            <a:off x="7000055" y="3190310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22" name="Pfeil: nach unten 21">
            <a:extLst>
              <a:ext uri="{FF2B5EF4-FFF2-40B4-BE49-F238E27FC236}">
                <a16:creationId xmlns:a16="http://schemas.microsoft.com/office/drawing/2014/main" id="{3AF13C1F-3070-E2AE-F75C-25D11576BF72}"/>
              </a:ext>
            </a:extLst>
          </p:cNvPr>
          <p:cNvSpPr/>
          <p:nvPr/>
        </p:nvSpPr>
        <p:spPr>
          <a:xfrm>
            <a:off x="2668977" y="3572200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63902A-66CC-37BB-3B42-92E67E830877}"/>
              </a:ext>
            </a:extLst>
          </p:cNvPr>
          <p:cNvSpPr txBox="1"/>
          <p:nvPr/>
        </p:nvSpPr>
        <p:spPr>
          <a:xfrm>
            <a:off x="426131" y="5643582"/>
            <a:ext cx="22509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Es war so schön,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D65178A-3229-58A5-CD8C-479E3825AE4B}"/>
              </a:ext>
            </a:extLst>
          </p:cNvPr>
          <p:cNvSpPr txBox="1"/>
          <p:nvPr/>
        </p:nvSpPr>
        <p:spPr>
          <a:xfrm>
            <a:off x="2602335" y="5538843"/>
            <a:ext cx="2678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 ich gerne blieb.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30E93F6-9559-1237-AB4B-F82ADB9C8B6A}"/>
              </a:ext>
            </a:extLst>
          </p:cNvPr>
          <p:cNvSpPr txBox="1"/>
          <p:nvPr/>
        </p:nvSpPr>
        <p:spPr>
          <a:xfrm>
            <a:off x="2596969" y="5863451"/>
            <a:ext cx="27927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dass ich gerne blieb.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4C83CCA-DC33-D206-543D-BE7BA9AFFF4C}"/>
              </a:ext>
            </a:extLst>
          </p:cNvPr>
          <p:cNvSpPr txBox="1"/>
          <p:nvPr/>
        </p:nvSpPr>
        <p:spPr>
          <a:xfrm>
            <a:off x="2596969" y="5474304"/>
            <a:ext cx="3207929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</a:t>
            </a:r>
            <a:r>
              <a:rPr lang="de-DE" sz="2200" kern="0" dirty="0">
                <a:latin typeface="Trebuchet MS" pitchFamily="34" charset="0"/>
              </a:rPr>
              <a:t> ich gerne blieb.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100" kern="0" dirty="0"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1069E1D-C6F3-9F6C-D5E6-D48492E19D98}"/>
              </a:ext>
            </a:extLst>
          </p:cNvPr>
          <p:cNvSpPr txBox="1"/>
          <p:nvPr/>
        </p:nvSpPr>
        <p:spPr>
          <a:xfrm>
            <a:off x="2586371" y="4894982"/>
            <a:ext cx="4451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Fürwort für etwas davor?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JA</a:t>
            </a:r>
            <a:r>
              <a:rPr lang="de-DE" sz="2200" kern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9904525-B4C7-DD02-E0BA-72B2E4A5F11A}"/>
              </a:ext>
            </a:extLst>
          </p:cNvPr>
          <p:cNvSpPr txBox="1"/>
          <p:nvPr/>
        </p:nvSpPr>
        <p:spPr>
          <a:xfrm>
            <a:off x="6989457" y="4904336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NEIN</a:t>
            </a:r>
          </a:p>
        </p:txBody>
      </p:sp>
      <p:sp>
        <p:nvSpPr>
          <p:cNvPr id="34" name="Pfeil: nach unten 33">
            <a:extLst>
              <a:ext uri="{FF2B5EF4-FFF2-40B4-BE49-F238E27FC236}">
                <a16:creationId xmlns:a16="http://schemas.microsoft.com/office/drawing/2014/main" id="{DC24CE24-76A2-9458-F31C-F8778F2665FF}"/>
              </a:ext>
            </a:extLst>
          </p:cNvPr>
          <p:cNvSpPr/>
          <p:nvPr/>
        </p:nvSpPr>
        <p:spPr>
          <a:xfrm>
            <a:off x="2885001" y="5286226"/>
            <a:ext cx="146990" cy="3360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5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1901</Words>
  <Application>Microsoft Office PowerPoint</Application>
  <PresentationFormat>Breitbild</PresentationFormat>
  <Paragraphs>323</Paragraphs>
  <Slides>16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16</vt:i4>
      </vt:variant>
    </vt:vector>
  </HeadingPairs>
  <TitlesOfParts>
    <vt:vector size="2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das oder dass 01 Grundlage 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Kennzeichne die Wortart und fülle die Lücken mit das oder dass aus!</vt:lpstr>
      <vt:lpstr> Kennzeichne die Wortart und fülle die Lücken aus!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2320</cp:revision>
  <cp:lastPrinted>2023-12-03T15:05:54Z</cp:lastPrinted>
  <dcterms:created xsi:type="dcterms:W3CDTF">2012-08-26T07:44:46Z</dcterms:created>
  <dcterms:modified xsi:type="dcterms:W3CDTF">2023-12-21T15:33:20Z</dcterms:modified>
</cp:coreProperties>
</file>