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696" r:id="rId8"/>
    <p:sldId id="802" r:id="rId9"/>
    <p:sldId id="803" r:id="rId10"/>
    <p:sldId id="808" r:id="rId11"/>
    <p:sldId id="805" r:id="rId12"/>
    <p:sldId id="806" r:id="rId1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71E6AE-F9C0-466F-8D04-17FE765CDE7E}" v="1" dt="2024-04-24T12:28:02.4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48" autoAdjust="0"/>
    <p:restoredTop sz="94692" autoAdjust="0"/>
  </p:normalViewPr>
  <p:slideViewPr>
    <p:cSldViewPr>
      <p:cViewPr varScale="1">
        <p:scale>
          <a:sx n="106" d="100"/>
          <a:sy n="106" d="100"/>
        </p:scale>
        <p:origin x="12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184B988A-98B2-4D0A-94BA-AD0F9FAC8163}"/>
    <pc:docChg chg="undo custSel addSld delSld modSld">
      <pc:chgData name="Siegbert Rudolph" userId="2af4d44886c067cc" providerId="LiveId" clId="{184B988A-98B2-4D0A-94BA-AD0F9FAC8163}" dt="2021-09-04T07:59:25.445" v="907" actId="1076"/>
      <pc:docMkLst>
        <pc:docMk/>
      </pc:docMkLst>
      <pc:sldChg chg="del">
        <pc:chgData name="Siegbert Rudolph" userId="2af4d44886c067cc" providerId="LiveId" clId="{184B988A-98B2-4D0A-94BA-AD0F9FAC8163}" dt="2021-08-30T08:59:39.151" v="281" actId="47"/>
        <pc:sldMkLst>
          <pc:docMk/>
          <pc:sldMk cId="1373295691" sldId="636"/>
        </pc:sldMkLst>
      </pc:sldChg>
      <pc:sldChg chg="addSp delSp modSp mod delAnim modAnim">
        <pc:chgData name="Siegbert Rudolph" userId="2af4d44886c067cc" providerId="LiveId" clId="{184B988A-98B2-4D0A-94BA-AD0F9FAC8163}" dt="2021-08-30T11:47:11.423" v="835" actId="1076"/>
        <pc:sldMkLst>
          <pc:docMk/>
          <pc:sldMk cId="243051450" sldId="637"/>
        </pc:sldMkLst>
        <pc:spChg chg="mod">
          <ac:chgData name="Siegbert Rudolph" userId="2af4d44886c067cc" providerId="LiveId" clId="{184B988A-98B2-4D0A-94BA-AD0F9FAC8163}" dt="2021-08-30T11:47:11.423" v="835" actId="1076"/>
          <ac:spMkLst>
            <pc:docMk/>
            <pc:sldMk cId="243051450" sldId="637"/>
            <ac:spMk id="2" creationId="{7795B1CF-A90C-4283-ABB7-1F4A4BD6AB9B}"/>
          </ac:spMkLst>
        </pc:spChg>
        <pc:spChg chg="mod">
          <ac:chgData name="Siegbert Rudolph" userId="2af4d44886c067cc" providerId="LiveId" clId="{184B988A-98B2-4D0A-94BA-AD0F9FAC8163}" dt="2021-08-30T08:53:33.613" v="77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184B988A-98B2-4D0A-94BA-AD0F9FAC8163}" dt="2021-08-30T09:00:34.741" v="406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184B988A-98B2-4D0A-94BA-AD0F9FAC8163}" dt="2021-08-30T09:02:04.179" v="428" actId="108"/>
          <ac:spMkLst>
            <pc:docMk/>
            <pc:sldMk cId="243051450" sldId="637"/>
            <ac:spMk id="6" creationId="{C2F985A1-D54F-459F-A0D1-BD76DFE4D1E4}"/>
          </ac:spMkLst>
        </pc:spChg>
        <pc:spChg chg="add mod">
          <ac:chgData name="Siegbert Rudolph" userId="2af4d44886c067cc" providerId="LiveId" clId="{184B988A-98B2-4D0A-94BA-AD0F9FAC8163}" dt="2021-08-30T09:01:59.774" v="425" actId="108"/>
          <ac:spMkLst>
            <pc:docMk/>
            <pc:sldMk cId="243051450" sldId="637"/>
            <ac:spMk id="7" creationId="{C6986BD3-3467-4F34-914B-9066435398CF}"/>
          </ac:spMkLst>
        </pc:spChg>
        <pc:spChg chg="add del mod">
          <ac:chgData name="Siegbert Rudolph" userId="2af4d44886c067cc" providerId="LiveId" clId="{184B988A-98B2-4D0A-94BA-AD0F9FAC8163}" dt="2021-08-30T09:01:42.917" v="419" actId="478"/>
          <ac:spMkLst>
            <pc:docMk/>
            <pc:sldMk cId="243051450" sldId="637"/>
            <ac:spMk id="8" creationId="{28280BF5-3AA2-4485-BD87-256A727CEE11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9" creationId="{E837EE54-50CD-4258-8667-1C0CA92D9B20}"/>
          </ac:spMkLst>
        </pc:spChg>
        <pc:spChg chg="add del mod">
          <ac:chgData name="Siegbert Rudolph" userId="2af4d44886c067cc" providerId="LiveId" clId="{184B988A-98B2-4D0A-94BA-AD0F9FAC8163}" dt="2021-08-30T09:00:48.255" v="408" actId="478"/>
          <ac:spMkLst>
            <pc:docMk/>
            <pc:sldMk cId="243051450" sldId="637"/>
            <ac:spMk id="10" creationId="{B62F455F-4E0D-4C9B-8E6C-7D58E21D1B2A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11" creationId="{4242DFA2-E00F-411A-91BF-F25D3AA42024}"/>
          </ac:spMkLst>
        </pc:spChg>
        <pc:spChg chg="add del mod">
          <ac:chgData name="Siegbert Rudolph" userId="2af4d44886c067cc" providerId="LiveId" clId="{184B988A-98B2-4D0A-94BA-AD0F9FAC8163}" dt="2021-08-30T09:01:41.761" v="418" actId="478"/>
          <ac:spMkLst>
            <pc:docMk/>
            <pc:sldMk cId="243051450" sldId="637"/>
            <ac:spMk id="12" creationId="{2743D99A-A90C-49D5-91B4-A6425BDB17A7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13" creationId="{358A1AC6-1BDE-4669-9209-83CA7A1A4D5D}"/>
          </ac:spMkLst>
        </pc:spChg>
        <pc:spChg chg="add del mod">
          <ac:chgData name="Siegbert Rudolph" userId="2af4d44886c067cc" providerId="LiveId" clId="{184B988A-98B2-4D0A-94BA-AD0F9FAC8163}" dt="2021-08-30T09:00:48.255" v="408" actId="478"/>
          <ac:spMkLst>
            <pc:docMk/>
            <pc:sldMk cId="243051450" sldId="637"/>
            <ac:spMk id="14" creationId="{E2E9EB2E-8B84-4669-8E8F-96454E1CDE80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15" creationId="{543BDED5-F63C-4791-B5A7-A334DA03F8A2}"/>
          </ac:spMkLst>
        </pc:spChg>
        <pc:spChg chg="add del mod">
          <ac:chgData name="Siegbert Rudolph" userId="2af4d44886c067cc" providerId="LiveId" clId="{184B988A-98B2-4D0A-94BA-AD0F9FAC8163}" dt="2021-08-30T09:01:43.870" v="420" actId="478"/>
          <ac:spMkLst>
            <pc:docMk/>
            <pc:sldMk cId="243051450" sldId="637"/>
            <ac:spMk id="16" creationId="{C986C49D-654A-4868-A3FE-48FDFF85C04B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17" creationId="{7320F13B-59A9-48E5-9DC8-078F2E0E843A}"/>
          </ac:spMkLst>
        </pc:spChg>
        <pc:spChg chg="add del mod">
          <ac:chgData name="Siegbert Rudolph" userId="2af4d44886c067cc" providerId="LiveId" clId="{184B988A-98B2-4D0A-94BA-AD0F9FAC8163}" dt="2021-08-30T09:00:48.255" v="408" actId="478"/>
          <ac:spMkLst>
            <pc:docMk/>
            <pc:sldMk cId="243051450" sldId="637"/>
            <ac:spMk id="18" creationId="{7FD7C494-91A6-4655-A8B0-74252440759B}"/>
          </ac:spMkLst>
        </pc:spChg>
        <pc:spChg chg="add del mod">
          <ac:chgData name="Siegbert Rudolph" userId="2af4d44886c067cc" providerId="LiveId" clId="{184B988A-98B2-4D0A-94BA-AD0F9FAC8163}" dt="2021-08-30T09:00:54.831" v="412" actId="478"/>
          <ac:spMkLst>
            <pc:docMk/>
            <pc:sldMk cId="243051450" sldId="637"/>
            <ac:spMk id="19" creationId="{A66EF64A-94E1-4584-BDE1-4DED815325DB}"/>
          </ac:spMkLst>
        </pc:spChg>
        <pc:spChg chg="add del mod">
          <ac:chgData name="Siegbert Rudolph" userId="2af4d44886c067cc" providerId="LiveId" clId="{184B988A-98B2-4D0A-94BA-AD0F9FAC8163}" dt="2021-08-30T09:01:45.965" v="421" actId="478"/>
          <ac:spMkLst>
            <pc:docMk/>
            <pc:sldMk cId="243051450" sldId="637"/>
            <ac:spMk id="20" creationId="{3227051F-7A92-415A-AE43-B055F71B188C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21" creationId="{47907594-C752-4F49-907B-B9738C128314}"/>
          </ac:spMkLst>
        </pc:spChg>
        <pc:spChg chg="add del mod">
          <ac:chgData name="Siegbert Rudolph" userId="2af4d44886c067cc" providerId="LiveId" clId="{184B988A-98B2-4D0A-94BA-AD0F9FAC8163}" dt="2021-08-30T09:00:50.020" v="409" actId="478"/>
          <ac:spMkLst>
            <pc:docMk/>
            <pc:sldMk cId="243051450" sldId="637"/>
            <ac:spMk id="22" creationId="{C726A030-C7C5-4047-AB0D-1E19F53E171F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23" creationId="{32E2BA7D-9C72-48F1-B85C-95219F81AA54}"/>
          </ac:spMkLst>
        </pc:spChg>
        <pc:spChg chg="add del mod">
          <ac:chgData name="Siegbert Rudolph" userId="2af4d44886c067cc" providerId="LiveId" clId="{184B988A-98B2-4D0A-94BA-AD0F9FAC8163}" dt="2021-08-30T09:01:46.636" v="422" actId="478"/>
          <ac:spMkLst>
            <pc:docMk/>
            <pc:sldMk cId="243051450" sldId="637"/>
            <ac:spMk id="24" creationId="{3ACA58D7-116A-4D1D-AE29-62327DC96EBF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25" creationId="{AF2F0A32-6FF7-4960-92C3-9A8964BC874F}"/>
          </ac:spMkLst>
        </pc:spChg>
        <pc:spChg chg="add del mod">
          <ac:chgData name="Siegbert Rudolph" userId="2af4d44886c067cc" providerId="LiveId" clId="{184B988A-98B2-4D0A-94BA-AD0F9FAC8163}" dt="2021-08-30T09:00:50.020" v="409" actId="478"/>
          <ac:spMkLst>
            <pc:docMk/>
            <pc:sldMk cId="243051450" sldId="637"/>
            <ac:spMk id="26" creationId="{24B87186-55AE-47AB-BD6D-E596E11DA93D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27" creationId="{DFEB25E3-9C37-4651-8BF7-4A3D2AF2902D}"/>
          </ac:spMkLst>
        </pc:spChg>
        <pc:spChg chg="add del mod">
          <ac:chgData name="Siegbert Rudolph" userId="2af4d44886c067cc" providerId="LiveId" clId="{184B988A-98B2-4D0A-94BA-AD0F9FAC8163}" dt="2021-08-30T09:01:24.184" v="415" actId="478"/>
          <ac:spMkLst>
            <pc:docMk/>
            <pc:sldMk cId="243051450" sldId="637"/>
            <ac:spMk id="28" creationId="{8CCBD616-B522-4962-BF86-C125047C56F1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29" creationId="{446DDA73-FF83-4131-B2AA-B6CB77D05E9A}"/>
          </ac:spMkLst>
        </pc:spChg>
        <pc:spChg chg="add del mod">
          <ac:chgData name="Siegbert Rudolph" userId="2af4d44886c067cc" providerId="LiveId" clId="{184B988A-98B2-4D0A-94BA-AD0F9FAC8163}" dt="2021-08-30T09:00:50.020" v="409" actId="478"/>
          <ac:spMkLst>
            <pc:docMk/>
            <pc:sldMk cId="243051450" sldId="637"/>
            <ac:spMk id="30" creationId="{AAD54811-B8E0-4EBF-A945-1D42E46BD7D6}"/>
          </ac:spMkLst>
        </pc:spChg>
        <pc:spChg chg="add del mod">
          <ac:chgData name="Siegbert Rudolph" userId="2af4d44886c067cc" providerId="LiveId" clId="{184B988A-98B2-4D0A-94BA-AD0F9FAC8163}" dt="2021-08-30T09:00:52.800" v="411" actId="478"/>
          <ac:spMkLst>
            <pc:docMk/>
            <pc:sldMk cId="243051450" sldId="637"/>
            <ac:spMk id="31" creationId="{5696F128-30BB-4FCD-A97F-1F9D6688105B}"/>
          </ac:spMkLst>
        </pc:spChg>
        <pc:spChg chg="add del mod">
          <ac:chgData name="Siegbert Rudolph" userId="2af4d44886c067cc" providerId="LiveId" clId="{184B988A-98B2-4D0A-94BA-AD0F9FAC8163}" dt="2021-08-30T09:00:51.207" v="410" actId="478"/>
          <ac:spMkLst>
            <pc:docMk/>
            <pc:sldMk cId="243051450" sldId="637"/>
            <ac:spMk id="32" creationId="{AD2D39C6-95DD-40DB-8D1A-47DC0135ED23}"/>
          </ac:spMkLst>
        </pc:spChg>
        <pc:spChg chg="add del mod">
          <ac:chgData name="Siegbert Rudolph" userId="2af4d44886c067cc" providerId="LiveId" clId="{184B988A-98B2-4D0A-94BA-AD0F9FAC8163}" dt="2021-08-30T09:00:44.129" v="407" actId="478"/>
          <ac:spMkLst>
            <pc:docMk/>
            <pc:sldMk cId="243051450" sldId="637"/>
            <ac:spMk id="33" creationId="{62CFC781-134E-4F70-AEA0-E13DD207CF28}"/>
          </ac:spMkLst>
        </pc:spChg>
        <pc:spChg chg="add del mod">
          <ac:chgData name="Siegbert Rudolph" userId="2af4d44886c067cc" providerId="LiveId" clId="{184B988A-98B2-4D0A-94BA-AD0F9FAC8163}" dt="2021-08-30T09:00:48.255" v="408" actId="478"/>
          <ac:spMkLst>
            <pc:docMk/>
            <pc:sldMk cId="243051450" sldId="637"/>
            <ac:spMk id="34" creationId="{33D908B3-7C96-41D3-A9D2-50CE69392C38}"/>
          </ac:spMkLst>
        </pc:spChg>
      </pc:sldChg>
      <pc:sldChg chg="delSp modSp mod">
        <pc:chgData name="Siegbert Rudolph" userId="2af4d44886c067cc" providerId="LiveId" clId="{184B988A-98B2-4D0A-94BA-AD0F9FAC8163}" dt="2021-08-30T11:47:11.423" v="830" actId="1076"/>
        <pc:sldMkLst>
          <pc:docMk/>
          <pc:sldMk cId="0" sldId="696"/>
        </pc:sldMkLst>
        <pc:spChg chg="mod">
          <ac:chgData name="Siegbert Rudolph" userId="2af4d44886c067cc" providerId="LiveId" clId="{184B988A-98B2-4D0A-94BA-AD0F9FAC8163}" dt="2021-08-30T08:52:18.534" v="20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184B988A-98B2-4D0A-94BA-AD0F9FAC8163}" dt="2021-08-30T11:47:11.423" v="825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184B988A-98B2-4D0A-94BA-AD0F9FAC8163}" dt="2021-08-30T11:47:11.423" v="830" actId="1076"/>
          <ac:spMkLst>
            <pc:docMk/>
            <pc:sldMk cId="0" sldId="696"/>
            <ac:spMk id="5" creationId="{B302EBF2-8C0D-4980-97A2-2745FB6C177F}"/>
          </ac:spMkLst>
        </pc:spChg>
      </pc:sldChg>
      <pc:sldChg chg="del">
        <pc:chgData name="Siegbert Rudolph" userId="2af4d44886c067cc" providerId="LiveId" clId="{184B988A-98B2-4D0A-94BA-AD0F9FAC8163}" dt="2021-08-30T08:59:41.478" v="282" actId="47"/>
        <pc:sldMkLst>
          <pc:docMk/>
          <pc:sldMk cId="1547346025" sldId="801"/>
        </pc:sldMkLst>
      </pc:sldChg>
      <pc:sldChg chg="addSp modSp mod modAnim">
        <pc:chgData name="Siegbert Rudolph" userId="2af4d44886c067cc" providerId="LiveId" clId="{184B988A-98B2-4D0A-94BA-AD0F9FAC8163}" dt="2021-08-30T11:47:11.423" v="840" actId="1076"/>
        <pc:sldMkLst>
          <pc:docMk/>
          <pc:sldMk cId="2875704939" sldId="802"/>
        </pc:sldMkLst>
        <pc:spChg chg="mod">
          <ac:chgData name="Siegbert Rudolph" userId="2af4d44886c067cc" providerId="LiveId" clId="{184B988A-98B2-4D0A-94BA-AD0F9FAC8163}" dt="2021-08-30T11:47:11.423" v="840" actId="1076"/>
          <ac:spMkLst>
            <pc:docMk/>
            <pc:sldMk cId="2875704939" sldId="802"/>
            <ac:spMk id="2" creationId="{D4A37392-E6F9-4F01-9309-5C4FD8A840C9}"/>
          </ac:spMkLst>
        </pc:spChg>
        <pc:spChg chg="mod">
          <ac:chgData name="Siegbert Rudolph" userId="2af4d44886c067cc" providerId="LiveId" clId="{184B988A-98B2-4D0A-94BA-AD0F9FAC8163}" dt="2021-08-30T08:53:27.536" v="74" actId="20577"/>
          <ac:spMkLst>
            <pc:docMk/>
            <pc:sldMk cId="2875704939" sldId="802"/>
            <ac:spMk id="4" creationId="{50C375F1-1F36-4CAD-B9A7-F80C930E01BD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5" creationId="{6C2C4BEB-69BC-4BE5-B584-654D7AA42975}"/>
          </ac:spMkLst>
        </pc:spChg>
        <pc:spChg chg="mod">
          <ac:chgData name="Siegbert Rudolph" userId="2af4d44886c067cc" providerId="LiveId" clId="{184B988A-98B2-4D0A-94BA-AD0F9FAC8163}" dt="2021-08-30T08:55:36.171" v="203" actId="6549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7" creationId="{33F7D906-5156-4B24-810E-2936C75403E5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8" creationId="{80668E6E-B935-44E1-883D-B08F0E5DE294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9" creationId="{95D67022-232E-460B-A256-1B09C1BC04BF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0" creationId="{2D6FB7FA-7D48-4C10-A7E3-0B48E0E15919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1" creationId="{63D6DCC1-0F20-4A7E-BF37-39C067D6B119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2" creationId="{E99164EE-0279-4A5E-95CA-3890D94F65ED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3" creationId="{11973F02-7F25-4E48-A449-6DB385260468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4" creationId="{DBF41A50-02A2-489B-B95F-CD87F57B5859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5" creationId="{8FECAC66-4D51-4F11-A436-AA9C148A609A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6" creationId="{69D27723-1F25-4B0E-9197-FA421A0D5AC6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7" creationId="{4EB887E4-D95E-4766-B654-4C8FDC8F90BA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8" creationId="{E67067D4-6930-4EFD-BA74-63DAFCA21C4E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19" creationId="{B45F22D1-72B0-48B9-8931-54F870F83D9A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0" creationId="{5575DA90-15FA-451F-B30E-3E49D9C40351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1" creationId="{5E0886C6-067E-4200-A48E-895931CD1F6D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2" creationId="{479D0A61-A656-4E9B-905E-FD12D8AFCB66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3" creationId="{E8F29BBA-9EC5-4ABC-AACC-B5ADACDCF4F0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4" creationId="{4F0F809F-57AE-4AE6-8EBE-7EF46DD6B3E9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5" creationId="{E6E09B5A-78CC-40C4-929B-7F91F4B35F94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6" creationId="{68610694-2D5A-4DB5-BB21-D08F54D5D34B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7" creationId="{C0B87BF0-0182-45A0-92D1-4100A27C9BC4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8" creationId="{EE038AFA-ABD7-4F87-9012-11CDA52CF31A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29" creationId="{237A1A94-9273-49CC-968F-E8C859B2978E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30" creationId="{CB126E88-5DCE-4F91-8FA3-061F5930CC61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31" creationId="{96FBDAB2-C317-417E-B87C-9702D102CE1E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32" creationId="{255472D4-A372-47EF-AC03-EF5A1EA835D8}"/>
          </ac:spMkLst>
        </pc:spChg>
        <pc:spChg chg="add mod">
          <ac:chgData name="Siegbert Rudolph" userId="2af4d44886c067cc" providerId="LiveId" clId="{184B988A-98B2-4D0A-94BA-AD0F9FAC8163}" dt="2021-08-30T08:55:04.772" v="131" actId="20577"/>
          <ac:spMkLst>
            <pc:docMk/>
            <pc:sldMk cId="2875704939" sldId="802"/>
            <ac:spMk id="33" creationId="{D791728B-0B98-407B-8076-307A425316DF}"/>
          </ac:spMkLst>
        </pc:spChg>
        <pc:spChg chg="add mod">
          <ac:chgData name="Siegbert Rudolph" userId="2af4d44886c067cc" providerId="LiveId" clId="{184B988A-98B2-4D0A-94BA-AD0F9FAC8163}" dt="2021-08-30T08:53:53.178" v="78"/>
          <ac:spMkLst>
            <pc:docMk/>
            <pc:sldMk cId="2875704939" sldId="802"/>
            <ac:spMk id="34" creationId="{79140B6B-4C9B-418F-AAD8-D348C14B1CC7}"/>
          </ac:spMkLst>
        </pc:spChg>
      </pc:sldChg>
      <pc:sldChg chg="del">
        <pc:chgData name="Siegbert Rudolph" userId="2af4d44886c067cc" providerId="LiveId" clId="{184B988A-98B2-4D0A-94BA-AD0F9FAC8163}" dt="2021-08-30T08:52:55.403" v="21" actId="47"/>
        <pc:sldMkLst>
          <pc:docMk/>
          <pc:sldMk cId="3267991990" sldId="803"/>
        </pc:sldMkLst>
      </pc:sldChg>
      <pc:sldChg chg="addSp delSp modSp add mod modAnim">
        <pc:chgData name="Siegbert Rudolph" userId="2af4d44886c067cc" providerId="LiveId" clId="{184B988A-98B2-4D0A-94BA-AD0F9FAC8163}" dt="2021-09-04T07:56:48.863" v="889" actId="1076"/>
        <pc:sldMkLst>
          <pc:docMk/>
          <pc:sldMk cId="3513002487" sldId="803"/>
        </pc:sldMkLst>
        <pc:spChg chg="mod">
          <ac:chgData name="Siegbert Rudolph" userId="2af4d44886c067cc" providerId="LiveId" clId="{184B988A-98B2-4D0A-94BA-AD0F9FAC8163}" dt="2021-08-30T11:47:11.439" v="850" actId="1076"/>
          <ac:spMkLst>
            <pc:docMk/>
            <pc:sldMk cId="3513002487" sldId="803"/>
            <ac:spMk id="2" creationId="{4608EC33-1CDC-442C-A86B-6E5FCA99B9B3}"/>
          </ac:spMkLst>
        </pc:spChg>
        <pc:spChg chg="mod">
          <ac:chgData name="Siegbert Rudolph" userId="2af4d44886c067cc" providerId="LiveId" clId="{184B988A-98B2-4D0A-94BA-AD0F9FAC8163}" dt="2021-08-30T08:56:06.915" v="208" actId="20577"/>
          <ac:spMkLst>
            <pc:docMk/>
            <pc:sldMk cId="3513002487" sldId="803"/>
            <ac:spMk id="4" creationId="{50C375F1-1F36-4CAD-B9A7-F80C930E01BD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5" creationId="{6C2C4BEB-69BC-4BE5-B584-654D7AA42975}"/>
          </ac:spMkLst>
        </pc:spChg>
        <pc:spChg chg="mod">
          <ac:chgData name="Siegbert Rudolph" userId="2af4d44886c067cc" providerId="LiveId" clId="{184B988A-98B2-4D0A-94BA-AD0F9FAC8163}" dt="2021-08-30T08:56:47.385" v="233" actId="20577"/>
          <ac:spMkLst>
            <pc:docMk/>
            <pc:sldMk cId="3513002487" sldId="803"/>
            <ac:spMk id="6" creationId="{5D7F04D4-EBC8-45E9-BB7A-D004F57CADF4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7" creationId="{33F7D906-5156-4B24-810E-2936C75403E5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8" creationId="{80668E6E-B935-44E1-883D-B08F0E5DE294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9" creationId="{95D67022-232E-460B-A256-1B09C1BC04BF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0" creationId="{2D6FB7FA-7D48-4C10-A7E3-0B48E0E15919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1" creationId="{63D6DCC1-0F20-4A7E-BF37-39C067D6B119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2" creationId="{E99164EE-0279-4A5E-95CA-3890D94F65ED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3" creationId="{11973F02-7F25-4E48-A449-6DB385260468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4" creationId="{DBF41A50-02A2-489B-B95F-CD87F57B5859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5" creationId="{8FECAC66-4D51-4F11-A436-AA9C148A609A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6" creationId="{69D27723-1F25-4B0E-9197-FA421A0D5AC6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7" creationId="{4EB887E4-D95E-4766-B654-4C8FDC8F90BA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8" creationId="{E67067D4-6930-4EFD-BA74-63DAFCA21C4E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19" creationId="{B45F22D1-72B0-48B9-8931-54F870F83D9A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0" creationId="{5575DA90-15FA-451F-B30E-3E49D9C40351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1" creationId="{5E0886C6-067E-4200-A48E-895931CD1F6D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2" creationId="{479D0A61-A656-4E9B-905E-FD12D8AFCB66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3" creationId="{E8F29BBA-9EC5-4ABC-AACC-B5ADACDCF4F0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4" creationId="{4F0F809F-57AE-4AE6-8EBE-7EF46DD6B3E9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5" creationId="{E6E09B5A-78CC-40C4-929B-7F91F4B35F94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6" creationId="{68610694-2D5A-4DB5-BB21-D08F54D5D34B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7" creationId="{C0B87BF0-0182-45A0-92D1-4100A27C9BC4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8" creationId="{EE038AFA-ABD7-4F87-9012-11CDA52CF31A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29" creationId="{237A1A94-9273-49CC-968F-E8C859B2978E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30" creationId="{CB126E88-5DCE-4F91-8FA3-061F5930CC61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31" creationId="{96FBDAB2-C317-417E-B87C-9702D102CE1E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32" creationId="{255472D4-A372-47EF-AC03-EF5A1EA835D8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33" creationId="{D791728B-0B98-407B-8076-307A425316DF}"/>
          </ac:spMkLst>
        </pc:spChg>
        <pc:spChg chg="del">
          <ac:chgData name="Siegbert Rudolph" userId="2af4d44886c067cc" providerId="LiveId" clId="{184B988A-98B2-4D0A-94BA-AD0F9FAC8163}" dt="2021-08-30T08:55:54.918" v="205" actId="478"/>
          <ac:spMkLst>
            <pc:docMk/>
            <pc:sldMk cId="3513002487" sldId="803"/>
            <ac:spMk id="34" creationId="{79140B6B-4C9B-418F-AAD8-D348C14B1CC7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35" creationId="{E189C9FA-6AD6-45B8-BA7C-5FDD3068C36C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36" creationId="{9322C77F-3897-45EA-B397-A5E73096E87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37" creationId="{C7A41C48-2A88-4351-B4D3-3D742F39BD1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38" creationId="{2240873D-E466-442E-AA34-32D4698109EC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39" creationId="{71D049B4-EB84-42BA-A3E3-B22D23C73F0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0" creationId="{122A7A63-9002-42A4-9EE4-5325CEC6374C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1" creationId="{B3F700A8-7237-4F9F-BB58-4072F0574705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2" creationId="{4B89FC62-E11F-4FB9-9521-5F4E50C5EE93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3" creationId="{41649774-9DB8-4672-964F-37E1188091BA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4" creationId="{DE31F0B2-FACE-4739-8FE6-CD9A35FCE805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5" creationId="{613E4140-F195-4BEE-A4F1-95D1FD2B8805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6" creationId="{A782D759-B09E-4FBE-89D9-BF306E917567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7" creationId="{35A443EE-EE36-4D09-9120-5AB78A29AA8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8" creationId="{83B1471A-3C97-4FAD-8225-1A2ABA789A4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49" creationId="{F1CD9573-E86D-4561-B7DA-7238FE906EC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0" creationId="{CD745C3D-2F3E-40DD-B22C-8986351F999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1" creationId="{2FC7326D-1E97-4761-95A7-485462A1237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2" creationId="{915DA88B-5879-4F7D-9985-09F13619EAAC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3" creationId="{C5C0022F-7E28-40F9-873B-D8A10427732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4" creationId="{57AF7108-B999-4EC6-8C22-CBCA093858E6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5" creationId="{98A20100-7467-4E8B-91D3-EADAEC9F7AE7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6" creationId="{0ACD1816-6154-4247-98CA-53ED4A15401A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7" creationId="{C22DBF99-B470-4BD7-8EB9-DE0B297F971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8" creationId="{F0A7DE8C-FD21-4708-925B-E82F9712134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59" creationId="{66FB7FCF-AD4D-40BE-A44D-452D7C59805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0" creationId="{D234B1AB-009C-4B89-B587-55A85FB4334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1" creationId="{9DA0D7ED-2793-4193-BFB1-5DDFC6251FD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2" creationId="{390A39D5-42B6-41D9-BA38-9081E252A08A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3" creationId="{A32718C9-FF7A-4343-B0F0-A320DCF3834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4" creationId="{01841E14-08AB-4D41-8550-176FE36E077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5" creationId="{7F07AA5E-05E5-4388-82F2-A6D98A27C276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6" creationId="{96BDFDA9-1A02-4B36-B9A5-84E9BA33CA37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7" creationId="{A114A886-E9DD-443E-A1DC-5535F2ABCCB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8" creationId="{F16D902C-1137-454C-B8CB-1C5DA9B61E24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69" creationId="{95470455-D378-4F14-997D-A1ABFB6B94FC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0" creationId="{55A42F54-1A77-43AF-96DA-E3253FD49C2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1" creationId="{C5EAC9FD-69D2-4F23-89EF-9A5013432394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2" creationId="{E3660062-E4F6-44A7-9D24-4C2517E79040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3" creationId="{34767973-8E3C-4746-BF62-7A37DF8A86A0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4" creationId="{A91CAAD5-D43A-4379-B328-340B10366C7F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5" creationId="{DE659190-7080-4B2A-85CA-7DDC2CA39D4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6" creationId="{B64EBAB7-F3FF-4409-9EC0-DE0B7C1FC05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7" creationId="{E71E9D66-89B5-4350-81DF-A1AABF1662F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8" creationId="{42CD265E-7473-4110-8F82-E3537702AE4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79" creationId="{DFA1D2C0-14CD-42B1-B5E5-83ED13264DCF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80" creationId="{803F5CE1-4F0B-4DD1-962C-D7623979F7A6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81" creationId="{26AB5618-5039-449C-913E-2214045B665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82" creationId="{090FD0CE-5F5B-452F-BB3B-74DDC5AF0CC9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3" creationId="{752CA387-C04A-490F-9620-68CC5E4B23C3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4" creationId="{90D87D0C-F5A2-4702-83C0-A3D2584F281E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5" creationId="{2367041A-4A5F-4EA1-A078-8673845533D3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6" creationId="{D8E17F39-0BEF-4138-8C44-6355D811D1F0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7" creationId="{63EB149C-6DF1-45EB-81FF-75E16E389619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8" creationId="{6875F8CC-409B-4E62-8D20-8E7CB4A1A985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89" creationId="{9E923928-E1AF-4998-82FA-93A444B21B2B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90" creationId="{E6ABAEBB-A340-4AAD-9A03-E39AF66DFD84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91" creationId="{79118D85-810A-48A0-A71E-2B4E5AC60195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92" creationId="{D5A8091C-15F2-4135-B8EC-8929573B6A99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93" creationId="{738E82D1-C836-4080-A416-F0F1AB63D98C}"/>
          </ac:spMkLst>
        </pc:spChg>
        <pc:spChg chg="add mod">
          <ac:chgData name="Siegbert Rudolph" userId="2af4d44886c067cc" providerId="LiveId" clId="{184B988A-98B2-4D0A-94BA-AD0F9FAC8163}" dt="2021-08-30T09:05:20.138" v="525" actId="1038"/>
          <ac:spMkLst>
            <pc:docMk/>
            <pc:sldMk cId="3513002487" sldId="803"/>
            <ac:spMk id="94" creationId="{406E6E0A-28DF-487B-93BA-7086BD284385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95" creationId="{6A48DDC9-96D1-403A-9834-A277A60D3E9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96" creationId="{B46ACE20-9E55-486C-AECA-4BE281009BFF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97" creationId="{7E3CC118-0184-43CC-8F6E-1AB1A014AC8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98" creationId="{D3F3AB07-87EF-4DEE-A278-E86BD1A7DFD7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99" creationId="{F40F4C2D-76B0-4400-9B9E-DC7168DE10D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0" creationId="{D1A6AED5-D7C4-4460-82BF-464FA8776BF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1" creationId="{BAC1134C-B5CA-42C9-8388-85B1B7E06C74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2" creationId="{8B290DD9-82C9-47FB-B208-83AF87E20FA6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3" creationId="{9ED32361-E62F-4A5F-8B1C-F534A240DD3A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4" creationId="{5E1D26A1-3ECA-4EC0-94F5-8E42F1B06C2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5" creationId="{4725E98B-11BE-4B52-9922-75F9BC75E58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6" creationId="{1F567F06-C5BD-4C8F-99EB-04412C502C4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7" creationId="{97C762D6-076D-40A1-A3E0-1B40F8A366D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8" creationId="{1FDF9422-5733-4E4A-B991-01EBB514D031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09" creationId="{0414B799-644F-43D1-B2D9-36B472EA3E2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0" creationId="{A0FE8743-11FE-4ED9-AB20-2E73C8684D7D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1" creationId="{F2BDC544-41A0-4E76-B5D6-D8BDBA253DDA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2" creationId="{F7F0CA4B-A867-46A2-AFBF-DDED47E8AF40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3" creationId="{8DD5651B-D8CF-42AB-860B-602C622A5CD8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4" creationId="{BE36807F-30EA-4642-81FC-65BF9BC895C6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5" creationId="{1FCA6357-0AD1-4A18-9600-B36CA35D775B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6" creationId="{4660B802-5BA0-4A42-BF1B-0F87C1333009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7" creationId="{51FC0B3F-B413-4ABF-8E79-9044AF24BC43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8" creationId="{94878EF6-3120-41C0-BD60-614DE9DC148E}"/>
          </ac:spMkLst>
        </pc:spChg>
        <pc:spChg chg="add mod">
          <ac:chgData name="Siegbert Rudolph" userId="2af4d44886c067cc" providerId="LiveId" clId="{184B988A-98B2-4D0A-94BA-AD0F9FAC8163}" dt="2021-08-30T08:56:24.897" v="209"/>
          <ac:spMkLst>
            <pc:docMk/>
            <pc:sldMk cId="3513002487" sldId="803"/>
            <ac:spMk id="119" creationId="{16CA9700-A0A4-4827-8D7A-A1F533009D2A}"/>
          </ac:spMkLst>
        </pc:spChg>
        <pc:spChg chg="add mod">
          <ac:chgData name="Siegbert Rudolph" userId="2af4d44886c067cc" providerId="LiveId" clId="{184B988A-98B2-4D0A-94BA-AD0F9FAC8163}" dt="2021-09-04T07:55:15.975" v="882" actId="1076"/>
          <ac:spMkLst>
            <pc:docMk/>
            <pc:sldMk cId="3513002487" sldId="803"/>
            <ac:spMk id="120" creationId="{B55524F7-EB7E-4F89-B467-B0019E839B8A}"/>
          </ac:spMkLst>
        </pc:spChg>
        <pc:picChg chg="add mod">
          <ac:chgData name="Siegbert Rudolph" userId="2af4d44886c067cc" providerId="LiveId" clId="{184B988A-98B2-4D0A-94BA-AD0F9FAC8163}" dt="2021-09-04T07:56:48.863" v="889" actId="1076"/>
          <ac:picMkLst>
            <pc:docMk/>
            <pc:sldMk cId="3513002487" sldId="803"/>
            <ac:picMk id="3" creationId="{85467552-EFEC-4BD2-911C-01A9189E8FE2}"/>
          </ac:picMkLst>
        </pc:picChg>
      </pc:sldChg>
      <pc:sldChg chg="addSp delSp modSp add mod delAnim modAnim">
        <pc:chgData name="Siegbert Rudolph" userId="2af4d44886c067cc" providerId="LiveId" clId="{184B988A-98B2-4D0A-94BA-AD0F9FAC8163}" dt="2021-08-30T11:47:11.439" v="855" actId="1076"/>
        <pc:sldMkLst>
          <pc:docMk/>
          <pc:sldMk cId="3427475534" sldId="804"/>
        </pc:sldMkLst>
        <pc:spChg chg="mod">
          <ac:chgData name="Siegbert Rudolph" userId="2af4d44886c067cc" providerId="LiveId" clId="{184B988A-98B2-4D0A-94BA-AD0F9FAC8163}" dt="2021-08-30T11:47:11.439" v="855" actId="1076"/>
          <ac:spMkLst>
            <pc:docMk/>
            <pc:sldMk cId="3427475534" sldId="804"/>
            <ac:spMk id="2" creationId="{09BAB335-04FE-4762-B9A5-A814C31F6B03}"/>
          </ac:spMkLst>
        </pc:spChg>
        <pc:spChg chg="del mod">
          <ac:chgData name="Siegbert Rudolph" userId="2af4d44886c067cc" providerId="LiveId" clId="{184B988A-98B2-4D0A-94BA-AD0F9FAC8163}" dt="2021-08-30T09:09:10.630" v="688" actId="478"/>
          <ac:spMkLst>
            <pc:docMk/>
            <pc:sldMk cId="3427475534" sldId="804"/>
            <ac:spMk id="4" creationId="{50C375F1-1F36-4CAD-B9A7-F80C930E01BD}"/>
          </ac:spMkLst>
        </pc:spChg>
        <pc:spChg chg="add mod">
          <ac:chgData name="Siegbert Rudolph" userId="2af4d44886c067cc" providerId="LiveId" clId="{184B988A-98B2-4D0A-94BA-AD0F9FAC8163}" dt="2021-08-30T08:57:34.477" v="236"/>
          <ac:spMkLst>
            <pc:docMk/>
            <pc:sldMk cId="3427475534" sldId="804"/>
            <ac:spMk id="5" creationId="{BF82A5A5-C74A-4BA0-9E3B-261E41B778F4}"/>
          </ac:spMkLst>
        </pc:spChg>
        <pc:spChg chg="del mod">
          <ac:chgData name="Siegbert Rudolph" userId="2af4d44886c067cc" providerId="LiveId" clId="{184B988A-98B2-4D0A-94BA-AD0F9FAC8163}" dt="2021-08-30T09:09:10.630" v="688" actId="478"/>
          <ac:spMkLst>
            <pc:docMk/>
            <pc:sldMk cId="3427475534" sldId="804"/>
            <ac:spMk id="6" creationId="{5D7F04D4-EBC8-45E9-BB7A-D004F57CADF4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" creationId="{0CA35DAD-C88B-453D-849C-8FD8150BBDAA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" creationId="{7F203A00-9F6B-4677-9010-FC08CC72AA33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9" creationId="{1E3742BB-8AF0-464D-A713-8502D5E2953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0" creationId="{59AFFAD6-14D2-41DD-A917-98F3DFE17ECE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1" creationId="{8B8DB35E-F92B-4803-85C6-F0B1FB786D46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2" creationId="{86E1B7D0-A962-4B30-8AFC-DAD339BF64C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3" creationId="{E7714932-3FEA-4844-B503-2C7DB2682B8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4" creationId="{305C1A45-07D9-4E91-A668-030E6BDE7B73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5" creationId="{89BA4F72-043C-47B6-89AB-5ABC2D17A52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6" creationId="{060533BE-BB09-40A5-80BC-8BBF1B0662D5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7" creationId="{06485E04-37AB-4695-8D4B-B9EED8A4E1E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18" creationId="{873552FB-79A0-42D5-8DA6-AD5DC39C15D6}"/>
          </ac:spMkLst>
        </pc:spChg>
        <pc:spChg chg="add del mod">
          <ac:chgData name="Siegbert Rudolph" userId="2af4d44886c067cc" providerId="LiveId" clId="{184B988A-98B2-4D0A-94BA-AD0F9FAC8163}" dt="2021-08-30T09:08:32.528" v="687" actId="478"/>
          <ac:spMkLst>
            <pc:docMk/>
            <pc:sldMk cId="3427475534" sldId="804"/>
            <ac:spMk id="19" creationId="{E5FEFA81-FC4D-4465-86EB-0177994D55D2}"/>
          </ac:spMkLst>
        </pc:spChg>
        <pc:spChg chg="add del mod">
          <ac:chgData name="Siegbert Rudolph" userId="2af4d44886c067cc" providerId="LiveId" clId="{184B988A-98B2-4D0A-94BA-AD0F9FAC8163}" dt="2021-08-30T09:08:32.528" v="687" actId="478"/>
          <ac:spMkLst>
            <pc:docMk/>
            <pc:sldMk cId="3427475534" sldId="804"/>
            <ac:spMk id="20" creationId="{078EA31F-158A-4B22-BA02-FD5DCE76788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21" creationId="{A48C0B34-2FFE-469C-AF56-E4DAE07459F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22" creationId="{B0A54B98-5BB5-42D9-9E93-C4F430FE35B8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23" creationId="{65908790-4D8B-4546-BDEA-6E0096B71D87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24" creationId="{C6183222-98D5-4442-8E8F-60A67E328A3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25" creationId="{24F3D497-8CA2-4AF9-905B-5B579421353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26" creationId="{6F2A9EFE-57F1-4E0A-81A8-F42C396F343D}"/>
          </ac:spMkLst>
        </pc:spChg>
        <pc:spChg chg="add del mod">
          <ac:chgData name="Siegbert Rudolph" userId="2af4d44886c067cc" providerId="LiveId" clId="{184B988A-98B2-4D0A-94BA-AD0F9FAC8163}" dt="2021-08-30T09:08:32.528" v="687" actId="478"/>
          <ac:spMkLst>
            <pc:docMk/>
            <pc:sldMk cId="3427475534" sldId="804"/>
            <ac:spMk id="27" creationId="{336A7523-338C-46F3-9AD2-FEE2D318626F}"/>
          </ac:spMkLst>
        </pc:spChg>
        <pc:spChg chg="add del mod">
          <ac:chgData name="Siegbert Rudolph" userId="2af4d44886c067cc" providerId="LiveId" clId="{184B988A-98B2-4D0A-94BA-AD0F9FAC8163}" dt="2021-08-30T09:08:32.528" v="687" actId="478"/>
          <ac:spMkLst>
            <pc:docMk/>
            <pc:sldMk cId="3427475534" sldId="804"/>
            <ac:spMk id="28" creationId="{98BD9DC9-552A-4BD6-BF29-F2205565DD9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29" creationId="{69AF82CE-3557-4CBE-BAB6-37B0E3245CCC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30" creationId="{6186BED7-419A-4F77-87F5-F04C7F486094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31" creationId="{75E5D4B4-B4E3-4963-929A-0125B514A590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32" creationId="{B6E2B5EF-7D4B-43B7-AE3D-6AE48056D87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33" creationId="{A273B434-C468-48B5-9F46-B2B7A0A7F10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34" creationId="{D8BAC479-ED1F-4E7C-827B-6E14CDB41408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35" creationId="{C4415D93-528B-4E5F-B7AB-616D5812089F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36" creationId="{42788899-06E5-4326-95C2-19B8E27B8640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37" creationId="{776272E8-6EE2-437C-9156-CCA0ADDBAFF7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38" creationId="{4B208BB0-B4C9-4D74-8A78-C2013A76F0F6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39" creationId="{8506B6CB-9582-4B73-B4C0-E8684F2077FB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0" creationId="{692437AA-7B54-4B38-93F5-1B3AB494CF52}"/>
          </ac:spMkLst>
        </pc:spChg>
        <pc:spChg chg="add del mod">
          <ac:chgData name="Siegbert Rudolph" userId="2af4d44886c067cc" providerId="LiveId" clId="{184B988A-98B2-4D0A-94BA-AD0F9FAC8163}" dt="2021-08-30T09:08:30.607" v="686" actId="478"/>
          <ac:spMkLst>
            <pc:docMk/>
            <pc:sldMk cId="3427475534" sldId="804"/>
            <ac:spMk id="41" creationId="{286805A5-671D-436A-BD6F-E6F7C4AA828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2" creationId="{828F74F1-E84E-4405-8997-470266A60BD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3" creationId="{775550D2-B614-4B85-81AE-FEB21F579964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4" creationId="{5AEA55F7-2CB1-46D0-891E-3010C0CC64D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5" creationId="{503B7D9B-5CD0-4A10-81EB-E90B5B62CDF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6" creationId="{4E1C13C3-8D5F-4163-B632-980DE1EB3F80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7" creationId="{175130B4-3354-4206-AA96-9D538B8CA984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8" creationId="{1236F69B-DE84-4BDF-8BB8-A1ED9E1C6E15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49" creationId="{65C05913-82BF-45AC-936C-64F8A7AE713A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0" creationId="{0151A630-68C4-4062-9359-3E88A1B19330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1" creationId="{74FC4524-CEDB-4F83-B612-BBE2EF5BF34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2" creationId="{2E8CF1C1-40C8-4A4E-B60A-015657FEE792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3" creationId="{84CB9805-8484-4E08-B93B-1C3D6139A6EE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4" creationId="{4668534A-9DBC-486C-BE40-067EE15DFF0B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5" creationId="{E283648C-CCF2-4A14-A4D9-40D24F95A870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6" creationId="{2B6E4D37-8C0A-434A-9D1B-C5BDB328497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7" creationId="{713B8548-65A3-4FA9-A5B6-AC498D3789DB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8" creationId="{3412F343-625A-43F4-89B6-8F761779A58A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59" creationId="{1FA58D06-0E93-4780-B0AC-947827D55F43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0" creationId="{EC90D3BD-84BD-49B5-928E-4EF265415CEB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1" creationId="{E4CA0669-3A4F-45D2-B4CE-080C1634D539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2" creationId="{7DE368A3-0EE9-4A3B-A7CB-C40797003A55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3" creationId="{C01119B2-064D-443E-97DC-E671FD828DDA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4" creationId="{BA1AFAC5-688C-46FA-968E-5FE23B0F510A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5" creationId="{A2FF69DD-4971-4BE1-B55D-EDE81017673F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6" creationId="{8B29CE7C-EC1F-471F-BD02-98B6F38C4574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7" creationId="{1CA3FF14-8165-4CFC-88FB-A07956DFE260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8" creationId="{18343689-7C86-4DE2-BABA-31EDEC94F356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69" creationId="{09CA16CB-889F-478B-9129-D25042BDDD8E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0" creationId="{8CAEB54E-EF0B-438A-930A-6F936860661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1" creationId="{E455B266-4CF1-4F06-8DA7-93599BD6A41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2" creationId="{BBD71E4A-9BA3-4B04-99B9-11D8DF6EAF25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3" creationId="{82172DFC-B69B-4839-AA7A-2D69F0BCEED3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4" creationId="{0A78A84C-ADA5-49DA-8ADD-C740BE66656F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5" creationId="{91054B0B-0478-4AB7-ACDE-A9F1BC83DFF8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6" creationId="{AA694A0D-DE87-4BEB-98F8-5DE64F495DB6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7" creationId="{3FC5E5FB-C4D0-4939-914E-CEE1A76361C4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8" creationId="{8CA78B47-343A-4F9E-8ED0-446B77913497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79" creationId="{2941D434-A7DE-4833-85A5-10E34BC29A29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0" creationId="{D8500EEA-A4FB-4958-93A0-5102B15AFD3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1" creationId="{627E7FB1-4D40-468A-B53D-6DFDA5F2ECD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2" creationId="{3F747F28-3C7D-401E-A866-C53BAE359876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3" creationId="{4FFBC979-8739-4264-B303-7A02B0B8246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4" creationId="{17910F07-4EEE-4611-A37B-329D559401E9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5" creationId="{05CCA462-4183-4B12-A558-BF9B80F5734E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6" creationId="{8EEF0912-CAA9-4323-8553-B4D52128027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7" creationId="{ED3E5C77-3E72-476A-8495-99CC1E4CC84D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8" creationId="{C4616E59-C128-4962-9E60-5920227170D1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89" creationId="{1E99C181-7009-4CD1-B67C-DE7196863E7F}"/>
          </ac:spMkLst>
        </pc:spChg>
        <pc:spChg chg="add del mod">
          <ac:chgData name="Siegbert Rudolph" userId="2af4d44886c067cc" providerId="LiveId" clId="{184B988A-98B2-4D0A-94BA-AD0F9FAC8163}" dt="2021-08-30T09:12:57.111" v="722" actId="478"/>
          <ac:spMkLst>
            <pc:docMk/>
            <pc:sldMk cId="3427475534" sldId="804"/>
            <ac:spMk id="90" creationId="{D94B98E8-420B-48A1-B112-F2D0B0482BE1}"/>
          </ac:spMkLst>
        </pc:spChg>
        <pc:spChg chg="add mod">
          <ac:chgData name="Siegbert Rudolph" userId="2af4d44886c067cc" providerId="LiveId" clId="{184B988A-98B2-4D0A-94BA-AD0F9FAC8163}" dt="2021-08-30T09:09:14.473" v="690" actId="20577"/>
          <ac:spMkLst>
            <pc:docMk/>
            <pc:sldMk cId="3427475534" sldId="804"/>
            <ac:spMk id="91" creationId="{381E2048-7631-4576-ABF3-4BE045C9A7D8}"/>
          </ac:spMkLst>
        </pc:spChg>
        <pc:spChg chg="add mod">
          <ac:chgData name="Siegbert Rudolph" userId="2af4d44886c067cc" providerId="LiveId" clId="{184B988A-98B2-4D0A-94BA-AD0F9FAC8163}" dt="2021-08-30T09:09:12.083" v="689"/>
          <ac:spMkLst>
            <pc:docMk/>
            <pc:sldMk cId="3427475534" sldId="804"/>
            <ac:spMk id="92" creationId="{9C006F05-6774-4783-819E-CB0940BDECD5}"/>
          </ac:spMkLst>
        </pc:spChg>
        <pc:picChg chg="add mod">
          <ac:chgData name="Siegbert Rudolph" userId="2af4d44886c067cc" providerId="LiveId" clId="{184B988A-98B2-4D0A-94BA-AD0F9FAC8163}" dt="2021-08-30T09:13:05.047" v="723"/>
          <ac:picMkLst>
            <pc:docMk/>
            <pc:sldMk cId="3427475534" sldId="804"/>
            <ac:picMk id="93" creationId="{4678C68C-DAD2-40B4-8649-4AFA88AB1250}"/>
          </ac:picMkLst>
        </pc:picChg>
      </pc:sldChg>
      <pc:sldChg chg="addSp modSp add mod modAnim">
        <pc:chgData name="Siegbert Rudolph" userId="2af4d44886c067cc" providerId="LiveId" clId="{184B988A-98B2-4D0A-94BA-AD0F9FAC8163}" dt="2021-09-04T07:58:38.094" v="903" actId="1036"/>
        <pc:sldMkLst>
          <pc:docMk/>
          <pc:sldMk cId="3862910051" sldId="805"/>
        </pc:sldMkLst>
        <pc:spChg chg="mod">
          <ac:chgData name="Siegbert Rudolph" userId="2af4d44886c067cc" providerId="LiveId" clId="{184B988A-98B2-4D0A-94BA-AD0F9FAC8163}" dt="2021-08-30T11:47:11.454" v="870" actId="1076"/>
          <ac:spMkLst>
            <pc:docMk/>
            <pc:sldMk cId="3862910051" sldId="805"/>
            <ac:spMk id="2" creationId="{A5C5E1CD-65AD-4DA1-8F6C-79CBC265AEC6}"/>
          </ac:spMkLst>
        </pc:spChg>
        <pc:spChg chg="mod">
          <ac:chgData name="Siegbert Rudolph" userId="2af4d44886c067cc" providerId="LiveId" clId="{184B988A-98B2-4D0A-94BA-AD0F9FAC8163}" dt="2021-08-30T08:57:21.195" v="235" actId="20577"/>
          <ac:spMkLst>
            <pc:docMk/>
            <pc:sldMk cId="3862910051" sldId="805"/>
            <ac:spMk id="4" creationId="{50C375F1-1F36-4CAD-B9A7-F80C930E01B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" creationId="{9680E472-6DAA-4F5A-A5D4-7FFB5BBC7940}"/>
          </ac:spMkLst>
        </pc:spChg>
        <pc:spChg chg="mod">
          <ac:chgData name="Siegbert Rudolph" userId="2af4d44886c067cc" providerId="LiveId" clId="{184B988A-98B2-4D0A-94BA-AD0F9FAC8163}" dt="2021-08-30T08:59:21.296" v="261" actId="20577"/>
          <ac:spMkLst>
            <pc:docMk/>
            <pc:sldMk cId="3862910051" sldId="805"/>
            <ac:spMk id="6" creationId="{5D7F04D4-EBC8-45E9-BB7A-D004F57CADF4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" creationId="{69E294DE-926E-4745-BCDE-6A04A9FB69C3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" creationId="{CAE77698-75AF-4087-97C7-94972ABC7213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" creationId="{4969C447-BD44-4666-A29E-BB63D426504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0" creationId="{6F1D7A36-C402-467B-ABEC-B93A4020FE6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1" creationId="{78B383AE-A62E-461A-A987-FAFC2C04DA80}"/>
          </ac:spMkLst>
        </pc:spChg>
        <pc:spChg chg="add mod">
          <ac:chgData name="Siegbert Rudolph" userId="2af4d44886c067cc" providerId="LiveId" clId="{184B988A-98B2-4D0A-94BA-AD0F9FAC8163}" dt="2021-09-04T07:58:26.032" v="900" actId="1076"/>
          <ac:spMkLst>
            <pc:docMk/>
            <pc:sldMk cId="3862910051" sldId="805"/>
            <ac:spMk id="12" creationId="{4232C1A7-AA2C-4A23-9D38-E8CE19EEFEE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3" creationId="{A5EA6A72-1CCF-4613-9564-7681B6520275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4" creationId="{D8C38DDD-96D3-45B5-A158-2A0359C1463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5" creationId="{C4DC1DBC-3AC8-4846-AA2F-A06EC6A33B9C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6" creationId="{CA300616-439E-4C28-ACCD-9A7C67123D0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7" creationId="{8F4CD26F-D9D5-4C58-A586-AB4F1EE64325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8" creationId="{1D2ADFEB-D1DF-4B05-956F-915DACC134EA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9" creationId="{A38C974E-B124-4439-B5C9-01F5B551B9E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0" creationId="{6B5DE022-7638-4979-BE87-8F1C90092D91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1" creationId="{1DBEDF7B-AC41-49D4-B766-D5B8E4FD695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2" creationId="{2413A108-BF57-4204-972E-DC6718DEA7CA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3" creationId="{4D08E61F-AB23-404B-9045-53924258632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4" creationId="{6AE6B499-7C7B-4CA5-807C-F59CEC924B6F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5" creationId="{01D6E87C-6BDC-4C13-AFD9-03C74459BA6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6" creationId="{2B81102E-D9B6-455D-838D-846D12C9D2C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7" creationId="{DBCEDF17-B3EE-4353-8334-20CFEAF33F5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8" creationId="{4C4D0DB2-5984-4EE5-8C4A-D4DDD2C47470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29" creationId="{1E6C8D79-3794-4186-ABF9-5DE769D7E151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0" creationId="{F17665CE-77E2-4C17-B61D-40B659C6F6FC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1" creationId="{3F78C9BD-2958-476F-8117-348547FE10F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2" creationId="{09240470-381B-43CB-AA9D-77A3544D467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3" creationId="{E42D9584-D217-4490-B9B6-AF1C19BCE6E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4" creationId="{9CA6B961-80A0-4B82-B508-CF87E7BFA35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5" creationId="{E867C5A8-72F2-4C7D-816D-65A029EFB2B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6" creationId="{41252A16-AD7F-40B9-931D-1BC69A54C0D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7" creationId="{10E8D905-3E0D-45DC-9060-25DFC7901B75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8" creationId="{B44503A1-2535-44FD-A728-40E6BE3B8E64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39" creationId="{D8214C02-93E6-4AE6-8B9E-D0030CDE293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0" creationId="{44A7900E-157F-4A95-A6FF-221D6E5C5243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1" creationId="{A245D351-7F73-4C92-9630-A55E5B343CB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2" creationId="{534F8CCC-C5CD-4143-82C0-546F3D73126C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3" creationId="{6CEFC434-F278-4AB2-8F6B-DEE9D57352B4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4" creationId="{832C40B2-1694-432D-9D3F-72352589B573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5" creationId="{63401A58-8D90-4DCF-8589-5B0A3B200D9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6" creationId="{88291A0D-2F6B-4174-BC2C-4B3A0180983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7" creationId="{47D23627-97CF-4A79-9B07-53C83DF5553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8" creationId="{59E0C7B3-F424-4585-9645-AA03C5646940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49" creationId="{71045D53-61E2-4F21-B619-53549B46A1C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0" creationId="{EFCEF566-D351-48E1-9E1C-7F9BF026A83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1" creationId="{F3AF9929-01D0-4A20-A163-DE60195DE2A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2" creationId="{B449A070-40C0-4A18-AD7C-35CEE3D00CC5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3" creationId="{458C56CA-EFEE-47B8-9314-E39FFC517C0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4" creationId="{83B5D66C-4168-4CD3-93E9-1896D1E50905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5" creationId="{E674D947-C192-4589-85AE-4F3668AD5B1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6" creationId="{81802873-6202-4416-AF71-CBFAF68B568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7" creationId="{CC18C2E4-C5EA-4D57-8BED-2F9B8A82E8C8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8" creationId="{02AB356D-B37B-4CB0-B5AA-751BD0F069B1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59" creationId="{01372595-90A1-4252-A46C-80E382C6AC3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0" creationId="{CEC41F17-8A0E-46E7-A393-9C03BB694EF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1" creationId="{C87C6E4D-D892-4DB2-B202-BF43ADAA3E2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2" creationId="{85719BC4-B9EB-44E3-B224-E131F27D37B8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3" creationId="{B70905F7-2922-470E-9689-5E38F3094AB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4" creationId="{262A9B87-4568-4178-8CA9-47B522BC3B3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5" creationId="{DB4CE013-83C3-4BF2-B2F1-552C0F84AFF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6" creationId="{FA8EF9E9-1E21-4803-B823-5C0DB4D0558F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7" creationId="{4E9C2D4B-318A-4BCF-8846-756CCAFF9F8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8" creationId="{6AFB9610-340F-40E8-94DE-10FEFD73BCF9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69" creationId="{10D5A743-4AB2-4313-9150-AA3648272B5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0" creationId="{2FE682B5-C62C-41E8-9945-595F22D7AB8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1" creationId="{21658E85-33ED-4A49-966A-2BD9947A658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2" creationId="{6978CF48-2B26-4471-AA16-AA2C242CC28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3" creationId="{29DB7FE9-7777-4FD0-9AC3-753301547FE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4" creationId="{FE5F4FB0-311B-474F-BFA2-E63BC64EC8A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5" creationId="{51E3C987-6E00-4D44-B148-3BB761492652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6" creationId="{1E50A1AF-E5CE-4F56-A340-5B1EE7B4B8A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7" creationId="{C716B665-6218-41D0-9F88-5E9F2165283A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8" creationId="{057C264B-D36A-459C-91DB-AE360DD863B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79" creationId="{0023FC6B-9FB0-4716-83F5-27FD3C40A6C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0" creationId="{95F9788D-E884-4151-B46C-94A9B0FEC99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1" creationId="{1DB7BF8D-2AD1-4012-A492-BE57661425AD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2" creationId="{4799AB19-5B16-4302-B51F-88AB3D998D6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3" creationId="{0773A813-F3D0-4281-88E0-87E8E9D48CF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4" creationId="{E6A25815-67E2-41ED-BBB9-273941387463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5" creationId="{E2CBF48B-C3E9-4083-8F3A-D7148725C8B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6" creationId="{DDD5FA1F-982A-4C4E-949C-9857228C3DEF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7" creationId="{6BDA5E9B-A1D8-4ADD-9BF3-FA6465E79CA1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8" creationId="{EABE00BD-D7DF-4CE5-AA45-67EA1E229CC7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89" creationId="{6571D5D1-8C65-46A9-AF88-3DFD73B9D85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0" creationId="{FE082733-90EE-45A8-B5B7-1635748FA831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1" creationId="{933EAD63-3F84-458D-927B-D527ACEEBD84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2" creationId="{FF691E46-9C03-416E-9049-8C207AAA800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3" creationId="{47553A51-4B4D-4BDF-A426-0D837B98CA38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4" creationId="{083A4997-9E75-4F33-AA8D-665CC0F6998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5" creationId="{CFB603B1-0224-40CA-B86C-6EF71897E660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6" creationId="{B7299FE9-84AF-4424-9B21-2B8E3BA70ADB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7" creationId="{DF44D01B-0508-476F-9BA3-2CC8BD404B58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8" creationId="{80A6B27E-5954-4237-92ED-6E9E3E90562E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99" creationId="{8F347D4A-45DC-4A7A-A333-38A26FD8886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00" creationId="{2C9280D2-9DB2-46C4-AC2C-42A51B120C5A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01" creationId="{8117BB70-4968-4C42-A7B9-FEF8C18A6966}"/>
          </ac:spMkLst>
        </pc:spChg>
        <pc:spChg chg="add mod">
          <ac:chgData name="Siegbert Rudolph" userId="2af4d44886c067cc" providerId="LiveId" clId="{184B988A-98B2-4D0A-94BA-AD0F9FAC8163}" dt="2021-08-30T08:58:20.638" v="241"/>
          <ac:spMkLst>
            <pc:docMk/>
            <pc:sldMk cId="3862910051" sldId="805"/>
            <ac:spMk id="102" creationId="{C96F987D-C53E-4AC8-8832-6203D02714F7}"/>
          </ac:spMkLst>
        </pc:spChg>
        <pc:spChg chg="add mod">
          <ac:chgData name="Siegbert Rudolph" userId="2af4d44886c067cc" providerId="LiveId" clId="{184B988A-98B2-4D0A-94BA-AD0F9FAC8163}" dt="2021-09-04T07:55:27.834" v="884"/>
          <ac:spMkLst>
            <pc:docMk/>
            <pc:sldMk cId="3862910051" sldId="805"/>
            <ac:spMk id="103" creationId="{A30548A9-B02E-44B6-A403-2E3AC94AD4BB}"/>
          </ac:spMkLst>
        </pc:spChg>
        <pc:picChg chg="add mod">
          <ac:chgData name="Siegbert Rudolph" userId="2af4d44886c067cc" providerId="LiveId" clId="{184B988A-98B2-4D0A-94BA-AD0F9FAC8163}" dt="2021-09-04T07:58:38.094" v="903" actId="1036"/>
          <ac:picMkLst>
            <pc:docMk/>
            <pc:sldMk cId="3862910051" sldId="805"/>
            <ac:picMk id="3" creationId="{BE9D6906-19D9-4D7D-B935-33BF00A7D44A}"/>
          </ac:picMkLst>
        </pc:picChg>
      </pc:sldChg>
      <pc:sldChg chg="addSp modSp add mod modAnim">
        <pc:chgData name="Siegbert Rudolph" userId="2af4d44886c067cc" providerId="LiveId" clId="{184B988A-98B2-4D0A-94BA-AD0F9FAC8163}" dt="2021-09-04T07:59:25.445" v="907" actId="1076"/>
        <pc:sldMkLst>
          <pc:docMk/>
          <pc:sldMk cId="1934495466" sldId="806"/>
        </pc:sldMkLst>
        <pc:spChg chg="mod">
          <ac:chgData name="Siegbert Rudolph" userId="2af4d44886c067cc" providerId="LiveId" clId="{184B988A-98B2-4D0A-94BA-AD0F9FAC8163}" dt="2021-08-30T11:47:11.454" v="880" actId="1076"/>
          <ac:spMkLst>
            <pc:docMk/>
            <pc:sldMk cId="1934495466" sldId="806"/>
            <ac:spMk id="2" creationId="{E7327E0C-6B0D-426A-8620-90B54441B949}"/>
          </ac:spMkLst>
        </pc:spChg>
        <pc:spChg chg="mod">
          <ac:chgData name="Siegbert Rudolph" userId="2af4d44886c067cc" providerId="LiveId" clId="{184B988A-98B2-4D0A-94BA-AD0F9FAC8163}" dt="2021-08-30T08:58:05.925" v="240" actId="20577"/>
          <ac:spMkLst>
            <pc:docMk/>
            <pc:sldMk cId="1934495466" sldId="806"/>
            <ac:spMk id="4" creationId="{50C375F1-1F36-4CAD-B9A7-F80C930E01B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" creationId="{93704387-6174-42AB-AE6C-42058D1E110E}"/>
          </ac:spMkLst>
        </pc:spChg>
        <pc:spChg chg="mod">
          <ac:chgData name="Siegbert Rudolph" userId="2af4d44886c067cc" providerId="LiveId" clId="{184B988A-98B2-4D0A-94BA-AD0F9FAC8163}" dt="2021-08-30T08:59:29.560" v="280" actId="20577"/>
          <ac:spMkLst>
            <pc:docMk/>
            <pc:sldMk cId="1934495466" sldId="806"/>
            <ac:spMk id="6" creationId="{5D7F04D4-EBC8-45E9-BB7A-D004F57CADF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" creationId="{827CF614-011E-410C-9269-26B47AE4414E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" creationId="{EA911432-7292-452E-B2AC-1F2AD5263B0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" creationId="{013ED920-3580-481B-AA89-DDFE78AFC5C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" creationId="{E3BCEE6A-E8AB-42CD-A886-B198823A83E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1" creationId="{4FCCE70A-4DD8-4E3B-AA6C-8345C7170C1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2" creationId="{857B3859-10AA-4524-8114-226EB3C3724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3" creationId="{EF6EF455-5F02-48BA-ADB4-47D1B050C33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4" creationId="{923AA7CC-C376-4564-8666-24DDF13FA62F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5" creationId="{0EC01E70-1F09-44D1-85E2-67E4EFE3E4D5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6" creationId="{47247504-C8B3-4AAD-8DA0-7CAEB82CBD45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7" creationId="{786E9E60-01C8-4429-AB80-20D2C5BBEAE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8" creationId="{B17E20B2-C2D5-46F7-8FF0-6250B63F7CF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9" creationId="{EE7C205F-DA4C-446F-AABF-C611828862E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0" creationId="{85D2359B-66F6-4166-8FBB-4BF8E5B7251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1" creationId="{CA5CB2F8-F4C2-425F-873F-80ABF405C64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2" creationId="{838DC37B-CA48-4B67-A563-4B9214633DDC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3" creationId="{E04280EF-671A-4FAA-9882-6637F72DC1F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4" creationId="{568E9DA0-D2CE-445A-B65E-8BF88E09A26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5" creationId="{402D3384-DB79-476D-9B46-2DC83EBAB3A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6" creationId="{652600FC-DDEB-4631-B9D8-8B8788F8577E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7" creationId="{D228D69E-B223-4314-A3FE-49DAC246069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8" creationId="{DDB29236-A49D-496E-A295-319E1C80A4C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29" creationId="{82C2B725-3118-4DCB-AAB0-1B2BAC1354D2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0" creationId="{A72FE3A4-7007-4479-B163-045A966E0EC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1" creationId="{C9761787-9111-435F-B594-B99D172208CA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2" creationId="{D739E949-A155-4A7B-9321-2646D06C055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3" creationId="{325228FB-DBE3-4B97-BF18-126F78E91F1A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4" creationId="{553C8D0B-F4BC-480E-B56F-F2E3DB7FA92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5" creationId="{B2E76EF8-DE48-4DED-8D46-E60DC98D6875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6" creationId="{1D1797B8-FB1D-4C94-9039-D2B38AD58D7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7" creationId="{FEB75748-8E3C-4B97-8EC2-C6EC6DE9D485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8" creationId="{814B5904-923D-4559-999B-95FA120FF96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39" creationId="{F9F55F1C-43E2-4090-B18F-D82C92ECD0C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0" creationId="{1BEFF9AD-02EE-4369-AFDC-18E0D56C2B1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1" creationId="{3C8298C1-84F2-4DFB-B179-C0C95FEFF702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2" creationId="{AF10743D-7277-4E73-9FB8-5535C3BE493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3" creationId="{49A9AF1F-5D5C-4019-B1B0-249D6BEC586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4" creationId="{6D086057-1F9A-43BA-85A3-1A544107A78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5" creationId="{B0A95EB3-F216-4208-BD26-5008C7DDADF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6" creationId="{502A780D-5BFF-4B91-9714-FD7131E7F8EA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7" creationId="{AA1E6C9C-AD45-4B3E-ACC8-ABCC2572E49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8" creationId="{7C2A0009-CD52-4A35-BB35-3A7CB3C3824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49" creationId="{9EC862B1-F0C2-4E64-8945-00926B6CF6D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0" creationId="{D42F24C7-B2C1-4F52-876A-914885B3E44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1" creationId="{81761DF4-CF84-49CF-B1DB-F9EBDD0823D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2" creationId="{9268FBEB-4BB7-4A52-A3EA-714B1A0B436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3" creationId="{6364A627-62CB-4BCB-96C7-2BB0220C763C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4" creationId="{8361987F-1765-4CEF-8977-85D753B34ED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5" creationId="{1612620B-F531-47F4-9F9F-88C5DDA571E3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6" creationId="{D41AE14F-3A01-43BE-81F3-25C158B78AAA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7" creationId="{61B7E33E-5A0F-4C33-BCEB-10AAF288B41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8" creationId="{797BDC5D-93A6-4B57-BC71-B2263497400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59" creationId="{E183FC36-B8B5-4610-B4E2-2C825A4E897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0" creationId="{92E09C88-174F-407C-9399-FA62056B7A0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1" creationId="{2B0581D0-001B-46B0-BCA3-0E34B6BBA27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2" creationId="{CBBDBC73-294C-4677-8A51-A5D32F0FCDB3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3" creationId="{7C6C98EA-0E57-407A-B6DB-C1BCC248C043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4" creationId="{940C00F9-A106-4E90-AC7E-B33F01586EE3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5" creationId="{A0B93489-FC65-4AEA-8654-64DDF4E9EA9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6" creationId="{529B48D9-3B57-4035-99EB-01FC765DD60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7" creationId="{4A982521-CBFB-44C6-B808-4638A4EC5EC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8" creationId="{31BE62B7-9527-467A-848D-9AB80C6C490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69" creationId="{F1FA5512-4C6E-4B87-BF1E-BE594C4AB70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0" creationId="{187D2F90-3C71-439F-8AB5-B1A4CAC72DAC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1" creationId="{117ADD59-16E9-4BD3-9D4B-639EBA7F1DA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2" creationId="{5026FB03-349C-4F7B-883F-167D18CFA6A2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3" creationId="{5374C360-42D3-4743-88AC-78864C65FA63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4" creationId="{834B544A-8692-4EF6-98A3-F7018EB8BD8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5" creationId="{F90D31B0-5EF5-4CA9-93A0-7A17AD9D7E8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6" creationId="{6D2C6656-4771-40B5-B8E8-2811D2F41DF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7" creationId="{C1C6AD5A-D75C-44C3-8BA8-FF322C53237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8" creationId="{926681A3-B696-463C-A69D-9D66E7858C0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79" creationId="{6E2EE53F-45F7-440F-9BA0-4C0057FB498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0" creationId="{AE30B136-69E4-4FDE-8440-87D074E7099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1" creationId="{61F8508D-4202-4146-BC4E-6CE792A1A97E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2" creationId="{55E5CCE8-4CB4-46B3-940A-CF8F5402695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3" creationId="{7E6EE89F-665B-47CA-A3BA-DE556A4A7062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4" creationId="{B8B1B045-CB94-49D7-942E-7C51699F9784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5" creationId="{D8D3295D-BCC6-4891-996E-5621734E6927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6" creationId="{553664D9-9E1F-4257-ACA1-541580ACC31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7" creationId="{5C40044B-DFF2-45D0-B42A-C5D9B4D60F4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8" creationId="{C41D48DA-CA6D-42E5-AB5B-F90DE2C4351F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89" creationId="{4574E85F-66D5-47EC-A99E-C287F1A3BC78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0" creationId="{75B46687-EAC0-4E1E-BFCC-3DF21610DF1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1" creationId="{A51C580C-96C0-4CCE-AA6F-C1415DFA8ABB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2" creationId="{ADE9FD4E-099D-4AF7-BE76-FB3142E6FD66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3" creationId="{BB2BA5BC-6795-4BB4-9A32-DD25A2D4C06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4" creationId="{86533F51-D04E-4D0A-AF6C-FF45E8623FFF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5" creationId="{07D33512-D3A0-4ABD-A676-C013115B444C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6" creationId="{D6BF6A01-000B-4F70-948D-B9DF60E41A9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7" creationId="{E2116D71-1601-4F7D-92EC-AE61D14B8A0E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8" creationId="{E1BBF607-2069-452D-A701-812E6CD2B0CF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99" creationId="{712AE9C4-6747-4B2B-964D-881B6DED2190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0" creationId="{9DC99F4E-323C-4A32-BE39-5930D7BDA969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1" creationId="{97C12536-272D-45D1-9E62-329EABCD2B5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2" creationId="{20A12128-9A6A-4582-84CA-AC611C8E1991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3" creationId="{55BF0D18-7F9D-4E73-A1DC-D39BC3DE19CA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4" creationId="{F0665145-8631-4244-A707-A6F7BE7076AD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5" creationId="{E27F8B54-09F3-4CE5-B1B4-3F34F4BA507E}"/>
          </ac:spMkLst>
        </pc:spChg>
        <pc:spChg chg="add mod">
          <ac:chgData name="Siegbert Rudolph" userId="2af4d44886c067cc" providerId="LiveId" clId="{184B988A-98B2-4D0A-94BA-AD0F9FAC8163}" dt="2021-08-30T08:58:45.495" v="242"/>
          <ac:spMkLst>
            <pc:docMk/>
            <pc:sldMk cId="1934495466" sldId="806"/>
            <ac:spMk id="106" creationId="{D5C72664-CF63-479A-B0FE-BE4E514D810D}"/>
          </ac:spMkLst>
        </pc:spChg>
        <pc:spChg chg="add mod">
          <ac:chgData name="Siegbert Rudolph" userId="2af4d44886c067cc" providerId="LiveId" clId="{184B988A-98B2-4D0A-94BA-AD0F9FAC8163}" dt="2021-09-04T07:55:32.935" v="885"/>
          <ac:spMkLst>
            <pc:docMk/>
            <pc:sldMk cId="1934495466" sldId="806"/>
            <ac:spMk id="107" creationId="{A7939938-83A7-4EAB-BCBE-458E27A8179C}"/>
          </ac:spMkLst>
        </pc:spChg>
        <pc:picChg chg="add mod">
          <ac:chgData name="Siegbert Rudolph" userId="2af4d44886c067cc" providerId="LiveId" clId="{184B988A-98B2-4D0A-94BA-AD0F9FAC8163}" dt="2021-09-04T07:59:25.445" v="907" actId="1076"/>
          <ac:picMkLst>
            <pc:docMk/>
            <pc:sldMk cId="1934495466" sldId="806"/>
            <ac:picMk id="3" creationId="{36E2BCA8-86B0-472A-9EA1-BBA38CDA1DAE}"/>
          </ac:picMkLst>
        </pc:picChg>
      </pc:sldChg>
      <pc:sldChg chg="addSp delSp modSp mod delAnim modAnim">
        <pc:chgData name="Siegbert Rudolph" userId="2af4d44886c067cc" providerId="LiveId" clId="{184B988A-98B2-4D0A-94BA-AD0F9FAC8163}" dt="2021-08-30T11:47:11.423" v="845" actId="1076"/>
        <pc:sldMkLst>
          <pc:docMk/>
          <pc:sldMk cId="2124968034" sldId="807"/>
        </pc:sldMkLst>
        <pc:spChg chg="mod">
          <ac:chgData name="Siegbert Rudolph" userId="2af4d44886c067cc" providerId="LiveId" clId="{184B988A-98B2-4D0A-94BA-AD0F9FAC8163}" dt="2021-08-30T11:47:11.423" v="845" actId="1076"/>
          <ac:spMkLst>
            <pc:docMk/>
            <pc:sldMk cId="2124968034" sldId="807"/>
            <ac:spMk id="2" creationId="{C81DC27E-0031-4076-A4D8-52F0F4A4EF52}"/>
          </ac:spMkLst>
        </pc:spChg>
        <pc:spChg chg="mod">
          <ac:chgData name="Siegbert Rudolph" userId="2af4d44886c067cc" providerId="LiveId" clId="{184B988A-98B2-4D0A-94BA-AD0F9FAC8163}" dt="2021-08-30T09:09:34.015" v="691" actId="20577"/>
          <ac:spMkLst>
            <pc:docMk/>
            <pc:sldMk cId="2124968034" sldId="807"/>
            <ac:spMk id="4" creationId="{6FA7323E-22D2-4271-8308-4C497DCD0D47}"/>
          </ac:spMkLst>
        </pc:spChg>
        <pc:spChg chg="mod">
          <ac:chgData name="Siegbert Rudolph" userId="2af4d44886c067cc" providerId="LiveId" clId="{184B988A-98B2-4D0A-94BA-AD0F9FAC8163}" dt="2021-08-30T09:08:05.910" v="684" actId="20577"/>
          <ac:spMkLst>
            <pc:docMk/>
            <pc:sldMk cId="2124968034" sldId="807"/>
            <ac:spMk id="5" creationId="{2D03B394-CF9B-4107-B269-9FB9700DE8AC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6" creationId="{B3EF896D-CEFB-425F-B9E3-72D07324EA48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" creationId="{CB608154-33ED-4C4C-B359-60591FA928FC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" creationId="{0A380867-CFEC-4CB6-BD4A-FCD92FCE10D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9" creationId="{2B11B053-5650-4DDC-9B1C-500D6723E6A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0" creationId="{284F3679-EC58-4AB2-8E09-25AB8D8998B2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1" creationId="{B84022EB-7874-4A22-968C-4D2C492CD8E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2" creationId="{72743467-92BC-46E9-BD99-ADC50D042A07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3" creationId="{8C9FBBC1-A027-4319-A432-EB341AA3222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4" creationId="{95DC51C0-7B8A-4441-A6C3-41C7B019372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5" creationId="{83BF84EB-9B33-4076-B3D7-4CC2545B46BF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6" creationId="{DFCAF2F2-5FA6-4010-8633-72139423FB3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17" creationId="{41EED6E5-97EE-4C7A-B947-FAD47A197096}"/>
          </ac:spMkLst>
        </pc:spChg>
        <pc:spChg chg="add del mod">
          <ac:chgData name="Siegbert Rudolph" userId="2af4d44886c067cc" providerId="LiveId" clId="{184B988A-98B2-4D0A-94BA-AD0F9FAC8163}" dt="2021-08-30T09:05:24.840" v="527"/>
          <ac:spMkLst>
            <pc:docMk/>
            <pc:sldMk cId="2124968034" sldId="807"/>
            <ac:spMk id="18" creationId="{D32D06B0-D274-447F-A78D-BFBAD2EC308C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19" creationId="{3C1813F1-2600-4716-8190-5D3F439E2B8F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20" creationId="{8D555E41-326A-46A4-98F4-4CD96C6E1A13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21" creationId="{0F9D7E2A-172B-49CE-ABFA-86CC867332CB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22" creationId="{BA456294-80F4-4A75-BA77-5E01F66B7366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23" creationId="{3E48461B-58DE-4D4B-9D31-94273B4990D4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24" creationId="{FF932A73-A520-4566-AC2D-5A2D3DC04FB8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25" creationId="{65AF2C1C-30FF-4B8F-BCEC-8D2C2A9CD7B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26" creationId="{1D1568F1-9819-464C-B694-20A9A5BAD27F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27" creationId="{0175BB1E-313C-4245-A6EC-A11CB67FD9A0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28" creationId="{D0D9FAFB-8298-4E92-B205-E00A06946865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29" creationId="{171C402D-95D4-49D2-9D88-E7C056F3F19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30" creationId="{7132DA97-1EF9-4083-9E02-551435CD6DE1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31" creationId="{0720DA26-1AE7-4986-AF0F-1B97407A7FA2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32" creationId="{9B5EF283-2E9D-49FD-B3BC-A68FC1DAE1EC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33" creationId="{43DD3C01-908A-4035-BD81-4203AF65652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34" creationId="{C9392DC2-DD14-4FA4-A41F-C0A2D7ACDA73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35" creationId="{080BBFF7-8532-49BB-B059-068256F0B43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36" creationId="{802BB59B-CD9E-4FD7-949D-41A69B0A1A32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37" creationId="{21F68C2F-04AC-4AE0-94B2-416DA73982F4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38" creationId="{51F9FF0A-02F5-4473-81CD-D4BA481D859E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39" creationId="{3922BB41-E478-4EF8-9A2D-ADBA59721320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0" creationId="{14478A59-3A81-43BE-AE49-72469B32C3BA}"/>
          </ac:spMkLst>
        </pc:spChg>
        <pc:spChg chg="add del mod">
          <ac:chgData name="Siegbert Rudolph" userId="2af4d44886c067cc" providerId="LiveId" clId="{184B988A-98B2-4D0A-94BA-AD0F9FAC8163}" dt="2021-08-30T09:05:56.740" v="528" actId="478"/>
          <ac:spMkLst>
            <pc:docMk/>
            <pc:sldMk cId="2124968034" sldId="807"/>
            <ac:spMk id="41" creationId="{2D4B5AC5-A1CF-451F-AEBD-05F7FA11382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2" creationId="{EE9D82FE-ADFD-411A-A0A4-753057E3E52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3" creationId="{53022D6B-AB70-435A-AB86-927989C8C05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4" creationId="{02BE65E3-5AAD-4FD8-9DBE-A478E5042992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5" creationId="{E1C863E2-1E29-40D1-A23E-A6445A32589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6" creationId="{033ECA9E-A988-47D0-BFF9-1234F25430CC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7" creationId="{F3488024-4E51-43B2-B271-B412AF79BE88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8" creationId="{041DA543-EBF7-4710-83F9-08B10E41464E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49" creationId="{BD633A5A-F11F-4837-A81C-8FCB85DDBA1F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50" creationId="{D40CB059-8792-4C89-8DF5-6DEEB7BF4A1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51" creationId="{815C90EB-BBDF-4026-8B3E-FD3B4EBD6B49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52" creationId="{EF80108D-B7E5-4D92-82F3-B6C56438981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53" creationId="{13B787D4-6D7A-4710-A381-F73FB848D4A3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4" creationId="{B9EF68A2-0F65-4362-A8C8-BAAE0BA57023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5" creationId="{85A3A214-2E63-4F3D-A697-830B234DFA1B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6" creationId="{A02A826B-EC5E-41B5-BCBB-2BEBE5684EF3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7" creationId="{90D7DDF1-58A0-4A47-BFBA-71F82EBD312A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8" creationId="{1F35A3D3-2652-45FF-BAF5-4F57F2C6B51A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59" creationId="{47A905E1-E21A-444F-B19A-A01E2F6B44AD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0" creationId="{36CB6BAB-302F-4688-AEF2-4AC394CB24E5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1" creationId="{9E7EA7C6-44BF-4BBE-9450-3C43D651CE69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2" creationId="{C7EDB067-4996-40C4-AA67-8BE89605E4D8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3" creationId="{49A84F86-872A-461E-AB58-ED37B217DB63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4" creationId="{CA2D10E1-7DB8-42DA-86ED-5B50C16D931B}"/>
          </ac:spMkLst>
        </pc:spChg>
        <pc:spChg chg="add del mod">
          <ac:chgData name="Siegbert Rudolph" userId="2af4d44886c067cc" providerId="LiveId" clId="{184B988A-98B2-4D0A-94BA-AD0F9FAC8163}" dt="2021-08-30T09:06:03.879" v="529" actId="478"/>
          <ac:spMkLst>
            <pc:docMk/>
            <pc:sldMk cId="2124968034" sldId="807"/>
            <ac:spMk id="65" creationId="{745FD583-9927-461D-80F8-29A73A40653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66" creationId="{9201F68D-0C4C-40EB-90F6-71D8F9E169F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67" creationId="{0AA49B9D-BA8D-4E9A-83A1-5E9377203CF2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68" creationId="{40FA5699-EFAF-4681-871D-F0D9B06157B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69" creationId="{CB6AC8D1-2DA5-4FF0-95BA-F38BF5E2790C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0" creationId="{5305EF5E-C8A8-4619-9C1A-50493FBA2357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1" creationId="{84F24712-5574-414C-9DB7-E345F9773E95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2" creationId="{87AA8F76-5902-4C56-A366-FF0CE6428CD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3" creationId="{2FFD988F-2F87-4C30-9E7F-F6649D7D3DC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4" creationId="{EE3C9F2A-1A05-4F99-A0C2-C452190CED25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5" creationId="{75D7E78C-2861-4780-8505-98C562B1514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6" creationId="{2D800155-BC57-44B9-937F-9834042CAD30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7" creationId="{1E5E92E3-9D1E-447C-A662-44347D6CC3F6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8" creationId="{D3793EBB-78FF-406E-AC91-EBD7FA59A318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79" creationId="{B955C951-036E-4AE9-9E21-FD4D0F237260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0" creationId="{AD25E907-2C7B-4722-9027-924072791664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1" creationId="{BB378B76-1D55-49EE-BA92-4BFFD9219C2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2" creationId="{DE428BBA-DF8A-4932-BCA8-BE8F47B1F72D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3" creationId="{EB301785-CD33-4328-9521-33A4982FC5DA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4" creationId="{528B3123-C7B9-47BD-90F9-114B3FDCE802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5" creationId="{04418FC1-F8C5-440C-846E-BF0C40E26E3B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6" creationId="{90C63C21-5444-4DE1-A470-BC76F0E0D0A2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7" creationId="{33D5B198-C533-4C76-9FBC-A32CF3FC081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8" creationId="{5B238B5A-D421-4BA8-A528-81351FCB0669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89" creationId="{7D0F8E21-12D9-43C2-A180-9E1DAF9474A1}"/>
          </ac:spMkLst>
        </pc:spChg>
        <pc:spChg chg="add del mod">
          <ac:chgData name="Siegbert Rudolph" userId="2af4d44886c067cc" providerId="LiveId" clId="{184B988A-98B2-4D0A-94BA-AD0F9FAC8163}" dt="2021-08-30T09:06:54.556" v="590" actId="478"/>
          <ac:spMkLst>
            <pc:docMk/>
            <pc:sldMk cId="2124968034" sldId="807"/>
            <ac:spMk id="90" creationId="{0B2349EA-2B88-47A6-9651-3D7B680BC6F4}"/>
          </ac:spMkLst>
        </pc:spChg>
        <pc:picChg chg="add mod modCrop">
          <ac:chgData name="Siegbert Rudolph" userId="2af4d44886c067cc" providerId="LiveId" clId="{184B988A-98B2-4D0A-94BA-AD0F9FAC8163}" dt="2021-08-30T09:07:57.599" v="671" actId="14100"/>
          <ac:picMkLst>
            <pc:docMk/>
            <pc:sldMk cId="2124968034" sldId="807"/>
            <ac:picMk id="91" creationId="{951CC171-4CF9-42F5-9443-6D1880933CA1}"/>
          </ac:picMkLst>
        </pc:picChg>
      </pc:sldChg>
      <pc:sldChg chg="addSp modSp add mod modAnim">
        <pc:chgData name="Siegbert Rudolph" userId="2af4d44886c067cc" providerId="LiveId" clId="{184B988A-98B2-4D0A-94BA-AD0F9FAC8163}" dt="2021-09-04T07:57:36.232" v="895" actId="1035"/>
        <pc:sldMkLst>
          <pc:docMk/>
          <pc:sldMk cId="2934094338" sldId="808"/>
        </pc:sldMkLst>
        <pc:spChg chg="mod">
          <ac:chgData name="Siegbert Rudolph" userId="2af4d44886c067cc" providerId="LiveId" clId="{184B988A-98B2-4D0A-94BA-AD0F9FAC8163}" dt="2021-08-30T11:47:11.439" v="860" actId="1076"/>
          <ac:spMkLst>
            <pc:docMk/>
            <pc:sldMk cId="2934094338" sldId="808"/>
            <ac:spMk id="2" creationId="{D60EA6B9-C30C-48DA-A783-7D7679B633BA}"/>
          </ac:spMkLst>
        </pc:spChg>
        <pc:spChg chg="add mod">
          <ac:chgData name="Siegbert Rudolph" userId="2af4d44886c067cc" providerId="LiveId" clId="{184B988A-98B2-4D0A-94BA-AD0F9FAC8163}" dt="2021-09-04T07:55:23.661" v="883"/>
          <ac:spMkLst>
            <pc:docMk/>
            <pc:sldMk cId="2934094338" sldId="808"/>
            <ac:spMk id="91" creationId="{C7D3A8DC-E7CF-4DCB-8A58-01FA2BB58C8E}"/>
          </ac:spMkLst>
        </pc:spChg>
        <pc:picChg chg="add mod">
          <ac:chgData name="Siegbert Rudolph" userId="2af4d44886c067cc" providerId="LiveId" clId="{184B988A-98B2-4D0A-94BA-AD0F9FAC8163}" dt="2021-09-04T07:57:36.232" v="895" actId="1035"/>
          <ac:picMkLst>
            <pc:docMk/>
            <pc:sldMk cId="2934094338" sldId="808"/>
            <ac:picMk id="3" creationId="{8D84E4F3-9090-4F45-A838-EBF3BE6F331E}"/>
          </ac:picMkLst>
        </pc:picChg>
      </pc:sldChg>
      <pc:sldChg chg="addSp delSp modSp mod delAnim modAnim">
        <pc:chgData name="Siegbert Rudolph" userId="2af4d44886c067cc" providerId="LiveId" clId="{184B988A-98B2-4D0A-94BA-AD0F9FAC8163}" dt="2021-08-30T11:47:11.439" v="865" actId="1076"/>
        <pc:sldMkLst>
          <pc:docMk/>
          <pc:sldMk cId="4289265272" sldId="809"/>
        </pc:sldMkLst>
        <pc:spChg chg="mod">
          <ac:chgData name="Siegbert Rudolph" userId="2af4d44886c067cc" providerId="LiveId" clId="{184B988A-98B2-4D0A-94BA-AD0F9FAC8163}" dt="2021-08-30T11:47:11.439" v="865" actId="1076"/>
          <ac:spMkLst>
            <pc:docMk/>
            <pc:sldMk cId="4289265272" sldId="809"/>
            <ac:spMk id="2" creationId="{24B41C01-0863-43BC-9D57-A90136419D1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" creationId="{BF82A5A5-C74A-4BA0-9E3B-261E41B778F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" creationId="{0CA35DAD-C88B-453D-849C-8FD8150BBDAA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" creationId="{7F203A00-9F6B-4677-9010-FC08CC72AA33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9" creationId="{1E3742BB-8AF0-464D-A713-8502D5E2953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0" creationId="{59AFFAD6-14D2-41DD-A917-98F3DFE17ECE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1" creationId="{8B8DB35E-F92B-4803-85C6-F0B1FB786D46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2" creationId="{86E1B7D0-A962-4B30-8AFC-DAD339BF64C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3" creationId="{E7714932-3FEA-4844-B503-2C7DB2682B8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4" creationId="{305C1A45-07D9-4E91-A668-030E6BDE7B73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5" creationId="{89BA4F72-043C-47B6-89AB-5ABC2D17A52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6" creationId="{060533BE-BB09-40A5-80BC-8BBF1B0662D5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7" creationId="{06485E04-37AB-4695-8D4B-B9EED8A4E1E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18" creationId="{873552FB-79A0-42D5-8DA6-AD5DC39C15D6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21" creationId="{A48C0B34-2FFE-469C-AF56-E4DAE07459F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22" creationId="{B0A54B98-5BB5-42D9-9E93-C4F430FE35B8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25" creationId="{24F3D497-8CA2-4AF9-905B-5B579421353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26" creationId="{6F2A9EFE-57F1-4E0A-81A8-F42C396F343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29" creationId="{69AF82CE-3557-4CBE-BAB6-37B0E3245CCC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30" creationId="{6186BED7-419A-4F77-87F5-F04C7F48609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33" creationId="{A273B434-C468-48B5-9F46-B2B7A0A7F10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34" creationId="{D8BAC479-ED1F-4E7C-827B-6E14CDB41408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36" creationId="{42788899-06E5-4326-95C2-19B8E27B8640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39" creationId="{8506B6CB-9582-4B73-B4C0-E8684F2077FB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0" creationId="{692437AA-7B54-4B38-93F5-1B3AB494CF5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2" creationId="{828F74F1-E84E-4405-8997-470266A60BD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3" creationId="{775550D2-B614-4B85-81AE-FEB21F57996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4" creationId="{5AEA55F7-2CB1-46D0-891E-3010C0CC64D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5" creationId="{503B7D9B-5CD0-4A10-81EB-E90B5B62CDF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6" creationId="{4E1C13C3-8D5F-4163-B632-980DE1EB3F80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7" creationId="{175130B4-3354-4206-AA96-9D538B8CA98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8" creationId="{1236F69B-DE84-4BDF-8BB8-A1ED9E1C6E15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49" creationId="{65C05913-82BF-45AC-936C-64F8A7AE713A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0" creationId="{0151A630-68C4-4062-9359-3E88A1B19330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1" creationId="{74FC4524-CEDB-4F83-B612-BBE2EF5BF34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2" creationId="{2E8CF1C1-40C8-4A4E-B60A-015657FEE792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3" creationId="{84CB9805-8484-4E08-B93B-1C3D6139A6EE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4" creationId="{4668534A-9DBC-486C-BE40-067EE15DFF0B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5" creationId="{E283648C-CCF2-4A14-A4D9-40D24F95A870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6" creationId="{2B6E4D37-8C0A-434A-9D1B-C5BDB328497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7" creationId="{713B8548-65A3-4FA9-A5B6-AC498D3789DB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8" creationId="{3412F343-625A-43F4-89B6-8F761779A58A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59" creationId="{1FA58D06-0E93-4780-B0AC-947827D55F43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0" creationId="{EC90D3BD-84BD-49B5-928E-4EF265415CEB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1" creationId="{E4CA0669-3A4F-45D2-B4CE-080C1634D539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2" creationId="{7DE368A3-0EE9-4A3B-A7CB-C40797003A55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3" creationId="{C01119B2-064D-443E-97DC-E671FD828DDA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4" creationId="{BA1AFAC5-688C-46FA-968E-5FE23B0F510A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5" creationId="{A2FF69DD-4971-4BE1-B55D-EDE81017673F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6" creationId="{8B29CE7C-EC1F-471F-BD02-98B6F38C457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7" creationId="{1CA3FF14-8165-4CFC-88FB-A07956DFE260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8" creationId="{18343689-7C86-4DE2-BABA-31EDEC94F356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69" creationId="{09CA16CB-889F-478B-9129-D25042BDDD8E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0" creationId="{8CAEB54E-EF0B-438A-930A-6F936860661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1" creationId="{E455B266-4CF1-4F06-8DA7-93599BD6A41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2" creationId="{BBD71E4A-9BA3-4B04-99B9-11D8DF6EAF25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3" creationId="{82172DFC-B69B-4839-AA7A-2D69F0BCEED3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4" creationId="{0A78A84C-ADA5-49DA-8ADD-C740BE66656F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5" creationId="{91054B0B-0478-4AB7-ACDE-A9F1BC83DFF8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6" creationId="{AA694A0D-DE87-4BEB-98F8-5DE64F495DB6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7" creationId="{3FC5E5FB-C4D0-4939-914E-CEE1A76361C4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8" creationId="{8CA78B47-343A-4F9E-8ED0-446B77913497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79" creationId="{2941D434-A7DE-4833-85A5-10E34BC29A29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0" creationId="{D8500EEA-A4FB-4958-93A0-5102B15AFD3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1" creationId="{627E7FB1-4D40-468A-B53D-6DFDA5F2ECD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2" creationId="{3F747F28-3C7D-401E-A866-C53BAE359876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3" creationId="{4FFBC979-8739-4264-B303-7A02B0B8246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4" creationId="{17910F07-4EEE-4611-A37B-329D559401E9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5" creationId="{05CCA462-4183-4B12-A558-BF9B80F5734E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6" creationId="{8EEF0912-CAA9-4323-8553-B4D52128027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7" creationId="{ED3E5C77-3E72-476A-8495-99CC1E4CC84D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8" creationId="{C4616E59-C128-4962-9E60-5920227170D1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89" creationId="{1E99C181-7009-4CD1-B67C-DE7196863E7F}"/>
          </ac:spMkLst>
        </pc:spChg>
        <pc:spChg chg="del">
          <ac:chgData name="Siegbert Rudolph" userId="2af4d44886c067cc" providerId="LiveId" clId="{184B988A-98B2-4D0A-94BA-AD0F9FAC8163}" dt="2021-08-30T09:12:42.925" v="721" actId="478"/>
          <ac:spMkLst>
            <pc:docMk/>
            <pc:sldMk cId="4289265272" sldId="809"/>
            <ac:spMk id="90" creationId="{D94B98E8-420B-48A1-B112-F2D0B0482BE1}"/>
          </ac:spMkLst>
        </pc:spChg>
        <pc:spChg chg="mod">
          <ac:chgData name="Siegbert Rudolph" userId="2af4d44886c067cc" providerId="LiveId" clId="{184B988A-98B2-4D0A-94BA-AD0F9FAC8163}" dt="2021-08-30T09:11:23.536" v="692" actId="20577"/>
          <ac:spMkLst>
            <pc:docMk/>
            <pc:sldMk cId="4289265272" sldId="809"/>
            <ac:spMk id="91" creationId="{381E2048-7631-4576-ABF3-4BE045C9A7D8}"/>
          </ac:spMkLst>
        </pc:spChg>
        <pc:spChg chg="mod">
          <ac:chgData name="Siegbert Rudolph" userId="2af4d44886c067cc" providerId="LiveId" clId="{184B988A-98B2-4D0A-94BA-AD0F9FAC8163}" dt="2021-08-30T09:15:54.372" v="789" actId="207"/>
          <ac:spMkLst>
            <pc:docMk/>
            <pc:sldMk cId="4289265272" sldId="809"/>
            <ac:spMk id="92" creationId="{9C006F05-6774-4783-819E-CB0940BDECD5}"/>
          </ac:spMkLst>
        </pc:spChg>
        <pc:spChg chg="add mod">
          <ac:chgData name="Siegbert Rudolph" userId="2af4d44886c067cc" providerId="LiveId" clId="{184B988A-98B2-4D0A-94BA-AD0F9FAC8163}" dt="2021-08-30T09:13:30.980" v="726"/>
          <ac:spMkLst>
            <pc:docMk/>
            <pc:sldMk cId="4289265272" sldId="809"/>
            <ac:spMk id="94" creationId="{BE6AEC2B-DAC0-49BC-B748-C8E0DF6E16D8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95" creationId="{E4DA1BC1-4A47-408C-9A8B-B5453D8FEFFF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96" creationId="{E26FFA44-E7CD-4BC7-ABEC-459662172DD1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97" creationId="{D1F48309-3FC0-4711-AFED-2864C023C614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98" creationId="{CB22E375-436F-4AAD-BE8D-7EB5F5BB78A4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99" creationId="{AE3FC2FC-E350-44DB-A6CE-19EB27AD0C55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0" creationId="{53B78397-8A52-4F37-87A6-7A9F5861BF80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1" creationId="{85CA553C-A8CB-4C72-AD44-A2DDCC5DBA6F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2" creationId="{5F2D055E-E02F-48D2-9773-4C5537509A8E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3" creationId="{8D08227E-D2B6-41C6-A371-9875046C4253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4" creationId="{C5EB7105-91AF-49A6-871C-6C60321B7DF5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5" creationId="{C6B45EDF-CD3C-4747-A8EB-B54275439053}"/>
          </ac:spMkLst>
        </pc:spChg>
        <pc:spChg chg="add del mod">
          <ac:chgData name="Siegbert Rudolph" userId="2af4d44886c067cc" providerId="LiveId" clId="{184B988A-98B2-4D0A-94BA-AD0F9FAC8163}" dt="2021-08-30T09:13:36.119" v="727" actId="478"/>
          <ac:spMkLst>
            <pc:docMk/>
            <pc:sldMk cId="4289265272" sldId="809"/>
            <ac:spMk id="106" creationId="{2E1BB745-26A2-483E-9D2E-C0F0C4A3CAE9}"/>
          </ac:spMkLst>
        </pc:spChg>
        <pc:picChg chg="add mod">
          <ac:chgData name="Siegbert Rudolph" userId="2af4d44886c067cc" providerId="LiveId" clId="{184B988A-98B2-4D0A-94BA-AD0F9FAC8163}" dt="2021-08-30T09:13:11.373" v="724"/>
          <ac:picMkLst>
            <pc:docMk/>
            <pc:sldMk cId="4289265272" sldId="809"/>
            <ac:picMk id="93" creationId="{1A2EBA36-3D71-4443-8467-5CF977301915}"/>
          </ac:picMkLst>
        </pc:picChg>
      </pc:sldChg>
      <pc:sldChg chg="addSp delSp modSp mod delAnim modAnim">
        <pc:chgData name="Siegbert Rudolph" userId="2af4d44886c067cc" providerId="LiveId" clId="{184B988A-98B2-4D0A-94BA-AD0F9FAC8163}" dt="2021-08-30T11:47:11.454" v="875" actId="1076"/>
        <pc:sldMkLst>
          <pc:docMk/>
          <pc:sldMk cId="1435416837" sldId="810"/>
        </pc:sldMkLst>
        <pc:spChg chg="mod">
          <ac:chgData name="Siegbert Rudolph" userId="2af4d44886c067cc" providerId="LiveId" clId="{184B988A-98B2-4D0A-94BA-AD0F9FAC8163}" dt="2021-08-30T11:47:11.454" v="875" actId="1076"/>
          <ac:spMkLst>
            <pc:docMk/>
            <pc:sldMk cId="1435416837" sldId="810"/>
            <ac:spMk id="2" creationId="{722DE22D-7822-4E1D-A358-18C3D5240DE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" creationId="{BF82A5A5-C74A-4BA0-9E3B-261E41B778F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" creationId="{0CA35DAD-C88B-453D-849C-8FD8150BBDA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" creationId="{7F203A00-9F6B-4677-9010-FC08CC72AA33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9" creationId="{1E3742BB-8AF0-464D-A713-8502D5E2953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0" creationId="{59AFFAD6-14D2-41DD-A917-98F3DFE17ECE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1" creationId="{8B8DB35E-F92B-4803-85C6-F0B1FB786D46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2" creationId="{86E1B7D0-A962-4B30-8AFC-DAD339BF64C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3" creationId="{E7714932-3FEA-4844-B503-2C7DB2682B87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4" creationId="{305C1A45-07D9-4E91-A668-030E6BDE7B73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5" creationId="{89BA4F72-043C-47B6-89AB-5ABC2D17A52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6" creationId="{060533BE-BB09-40A5-80BC-8BBF1B0662D5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7" creationId="{06485E04-37AB-4695-8D4B-B9EED8A4E1E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18" creationId="{873552FB-79A0-42D5-8DA6-AD5DC39C15D6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21" creationId="{A48C0B34-2FFE-469C-AF56-E4DAE07459F7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22" creationId="{B0A54B98-5BB5-42D9-9E93-C4F430FE35B8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25" creationId="{24F3D497-8CA2-4AF9-905B-5B579421353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26" creationId="{6F2A9EFE-57F1-4E0A-81A8-F42C396F343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29" creationId="{69AF82CE-3557-4CBE-BAB6-37B0E3245CCC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30" creationId="{6186BED7-419A-4F77-87F5-F04C7F48609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33" creationId="{A273B434-C468-48B5-9F46-B2B7A0A7F10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34" creationId="{D8BAC479-ED1F-4E7C-827B-6E14CDB41408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36" creationId="{42788899-06E5-4326-95C2-19B8E27B8640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39" creationId="{8506B6CB-9582-4B73-B4C0-E8684F2077FB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0" creationId="{692437AA-7B54-4B38-93F5-1B3AB494CF5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2" creationId="{828F74F1-E84E-4405-8997-470266A60BD7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3" creationId="{775550D2-B614-4B85-81AE-FEB21F57996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4" creationId="{5AEA55F7-2CB1-46D0-891E-3010C0CC64D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5" creationId="{503B7D9B-5CD0-4A10-81EB-E90B5B62CDF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6" creationId="{4E1C13C3-8D5F-4163-B632-980DE1EB3F80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7" creationId="{175130B4-3354-4206-AA96-9D538B8CA98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8" creationId="{1236F69B-DE84-4BDF-8BB8-A1ED9E1C6E15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49" creationId="{65C05913-82BF-45AC-936C-64F8A7AE713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0" creationId="{0151A630-68C4-4062-9359-3E88A1B19330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1" creationId="{74FC4524-CEDB-4F83-B612-BBE2EF5BF34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2" creationId="{2E8CF1C1-40C8-4A4E-B60A-015657FEE792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3" creationId="{84CB9805-8484-4E08-B93B-1C3D6139A6EE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4" creationId="{4668534A-9DBC-486C-BE40-067EE15DFF0B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5" creationId="{E283648C-CCF2-4A14-A4D9-40D24F95A870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6" creationId="{2B6E4D37-8C0A-434A-9D1B-C5BDB328497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7" creationId="{713B8548-65A3-4FA9-A5B6-AC498D3789DB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8" creationId="{3412F343-625A-43F4-89B6-8F761779A58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59" creationId="{1FA58D06-0E93-4780-B0AC-947827D55F43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0" creationId="{EC90D3BD-84BD-49B5-928E-4EF265415CEB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1" creationId="{E4CA0669-3A4F-45D2-B4CE-080C1634D539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2" creationId="{7DE368A3-0EE9-4A3B-A7CB-C40797003A55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3" creationId="{C01119B2-064D-443E-97DC-E671FD828DD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4" creationId="{BA1AFAC5-688C-46FA-968E-5FE23B0F510A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5" creationId="{A2FF69DD-4971-4BE1-B55D-EDE81017673F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6" creationId="{8B29CE7C-EC1F-471F-BD02-98B6F38C457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7" creationId="{1CA3FF14-8165-4CFC-88FB-A07956DFE260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8" creationId="{18343689-7C86-4DE2-BABA-31EDEC94F356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69" creationId="{09CA16CB-889F-478B-9129-D25042BDDD8E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0" creationId="{8CAEB54E-EF0B-438A-930A-6F9368606617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1" creationId="{E455B266-4CF1-4F06-8DA7-93599BD6A41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2" creationId="{BBD71E4A-9BA3-4B04-99B9-11D8DF6EAF25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3" creationId="{82172DFC-B69B-4839-AA7A-2D69F0BCEED3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4" creationId="{0A78A84C-ADA5-49DA-8ADD-C740BE66656F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5" creationId="{91054B0B-0478-4AB7-ACDE-A9F1BC83DFF8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6" creationId="{AA694A0D-DE87-4BEB-98F8-5DE64F495DB6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7" creationId="{3FC5E5FB-C4D0-4939-914E-CEE1A76361C4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8" creationId="{8CA78B47-343A-4F9E-8ED0-446B77913497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79" creationId="{2941D434-A7DE-4833-85A5-10E34BC29A29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0" creationId="{D8500EEA-A4FB-4958-93A0-5102B15AFD3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1" creationId="{627E7FB1-4D40-468A-B53D-6DFDA5F2ECD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2" creationId="{3F747F28-3C7D-401E-A866-C53BAE359876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3" creationId="{4FFBC979-8739-4264-B303-7A02B0B8246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4" creationId="{17910F07-4EEE-4611-A37B-329D559401E9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5" creationId="{05CCA462-4183-4B12-A558-BF9B80F5734E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6" creationId="{8EEF0912-CAA9-4323-8553-B4D52128027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7" creationId="{ED3E5C77-3E72-476A-8495-99CC1E4CC84D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8" creationId="{C4616E59-C128-4962-9E60-5920227170D1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89" creationId="{1E99C181-7009-4CD1-B67C-DE7196863E7F}"/>
          </ac:spMkLst>
        </pc:spChg>
        <pc:spChg chg="del">
          <ac:chgData name="Siegbert Rudolph" userId="2af4d44886c067cc" providerId="LiveId" clId="{184B988A-98B2-4D0A-94BA-AD0F9FAC8163}" dt="2021-08-30T09:12:02.513" v="694" actId="478"/>
          <ac:spMkLst>
            <pc:docMk/>
            <pc:sldMk cId="1435416837" sldId="810"/>
            <ac:spMk id="90" creationId="{D94B98E8-420B-48A1-B112-F2D0B0482BE1}"/>
          </ac:spMkLst>
        </pc:spChg>
        <pc:spChg chg="mod">
          <ac:chgData name="Siegbert Rudolph" userId="2af4d44886c067cc" providerId="LiveId" clId="{184B988A-98B2-4D0A-94BA-AD0F9FAC8163}" dt="2021-08-30T09:11:29.878" v="693" actId="20577"/>
          <ac:spMkLst>
            <pc:docMk/>
            <pc:sldMk cId="1435416837" sldId="810"/>
            <ac:spMk id="91" creationId="{381E2048-7631-4576-ABF3-4BE045C9A7D8}"/>
          </ac:spMkLst>
        </pc:spChg>
        <pc:spChg chg="mod">
          <ac:chgData name="Siegbert Rudolph" userId="2af4d44886c067cc" providerId="LiveId" clId="{184B988A-98B2-4D0A-94BA-AD0F9FAC8163}" dt="2021-08-30T09:16:24.631" v="823" actId="108"/>
          <ac:spMkLst>
            <pc:docMk/>
            <pc:sldMk cId="1435416837" sldId="810"/>
            <ac:spMk id="92" creationId="{9C006F05-6774-4783-819E-CB0940BDECD5}"/>
          </ac:spMkLst>
        </pc:spChg>
        <pc:spChg chg="add mod">
          <ac:chgData name="Siegbert Rudolph" userId="2af4d44886c067cc" providerId="LiveId" clId="{184B988A-98B2-4D0A-94BA-AD0F9FAC8163}" dt="2021-08-30T09:13:52.429" v="728"/>
          <ac:spMkLst>
            <pc:docMk/>
            <pc:sldMk cId="1435416837" sldId="810"/>
            <ac:spMk id="94" creationId="{BAB11489-126D-42D5-8127-B8F1AE05265C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95" creationId="{0A8D5711-27B8-4AB0-A7AB-1927D3DF775B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96" creationId="{684D9E4C-CD4F-4A26-94F7-0C75CB447AA3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97" creationId="{D3E0D67D-A3C0-4B8D-BBD0-B3A17EF30375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98" creationId="{700A2921-0C5F-4BAA-B9FD-980444C6082A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99" creationId="{A34F5BC4-60AC-43E7-A7C6-AAD8CAEAD546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0" creationId="{7A68596F-0093-4397-8DD1-CA6EC2720AC7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1" creationId="{B450E439-FAD0-4058-8A52-2FB8DC38CDFF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2" creationId="{00FD5C94-B6C7-4AE4-A10A-F71AF9BB88D4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3" creationId="{FD54DD8C-007F-4A8F-A44B-D1F2E36CBE35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4" creationId="{7B5BFA33-A845-4B73-9E0C-0429FABE22BA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5" creationId="{1794806E-96CD-4D17-9C77-9E1ADDB206E7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6" creationId="{BEE94106-5BDB-4474-AF53-6A26F94FF776}"/>
          </ac:spMkLst>
        </pc:spChg>
        <pc:spChg chg="add del mod">
          <ac:chgData name="Siegbert Rudolph" userId="2af4d44886c067cc" providerId="LiveId" clId="{184B988A-98B2-4D0A-94BA-AD0F9FAC8163}" dt="2021-08-30T09:13:55.819" v="729" actId="478"/>
          <ac:spMkLst>
            <pc:docMk/>
            <pc:sldMk cId="1435416837" sldId="810"/>
            <ac:spMk id="107" creationId="{5B714A29-9022-421B-9E16-BC91A3B28210}"/>
          </ac:spMkLst>
        </pc:spChg>
        <pc:picChg chg="add mod">
          <ac:chgData name="Siegbert Rudolph" userId="2af4d44886c067cc" providerId="LiveId" clId="{184B988A-98B2-4D0A-94BA-AD0F9FAC8163}" dt="2021-08-30T09:13:15.138" v="725"/>
          <ac:picMkLst>
            <pc:docMk/>
            <pc:sldMk cId="1435416837" sldId="810"/>
            <ac:picMk id="93" creationId="{8E5244A2-6980-4024-9C1C-32AFE1E1EFB5}"/>
          </ac:picMkLst>
        </pc:picChg>
      </pc:sldChg>
    </pc:docChg>
  </pc:docChgLst>
  <pc:docChgLst>
    <pc:chgData name="Siegbert Rudolph" userId="2af4d44886c067cc" providerId="LiveId" clId="{5271E6AE-F9C0-466F-8D04-17FE765CDE7E}"/>
    <pc:docChg chg="modNotesMaster">
      <pc:chgData name="Siegbert Rudolph" userId="2af4d44886c067cc" providerId="LiveId" clId="{5271E6AE-F9C0-466F-8D04-17FE765CDE7E}" dt="2024-04-24T12:28:02.417" v="0"/>
      <pc:docMkLst>
        <pc:docMk/>
      </pc:docMkLst>
    </pc:docChg>
  </pc:docChgLst>
  <pc:docChgLst>
    <pc:chgData name="Siegbert Rudolph" userId="2af4d44886c067cc" providerId="LiveId" clId="{6BF63A7D-FD4E-4236-9DC6-601D6BD2D342}"/>
    <pc:docChg chg="delSld modSld">
      <pc:chgData name="Siegbert Rudolph" userId="2af4d44886c067cc" providerId="LiveId" clId="{6BF63A7D-FD4E-4236-9DC6-601D6BD2D342}" dt="2023-11-30T15:24:20.601" v="24" actId="47"/>
      <pc:docMkLst>
        <pc:docMk/>
      </pc:docMkLst>
      <pc:sldChg chg="del">
        <pc:chgData name="Siegbert Rudolph" userId="2af4d44886c067cc" providerId="LiveId" clId="{6BF63A7D-FD4E-4236-9DC6-601D6BD2D342}" dt="2023-11-30T15:24:11.169" v="20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6BF63A7D-FD4E-4236-9DC6-601D6BD2D342}" dt="2023-11-30T15:24:05.364" v="19" actId="20577"/>
        <pc:sldMkLst>
          <pc:docMk/>
          <pc:sldMk cId="0" sldId="696"/>
        </pc:sldMkLst>
        <pc:spChg chg="mod">
          <ac:chgData name="Siegbert Rudolph" userId="2af4d44886c067cc" providerId="LiveId" clId="{6BF63A7D-FD4E-4236-9DC6-601D6BD2D342}" dt="2023-11-30T15:24:05.364" v="19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6BF63A7D-FD4E-4236-9DC6-601D6BD2D342}" dt="2023-11-30T15:24:16.420" v="22" actId="47"/>
        <pc:sldMkLst>
          <pc:docMk/>
          <pc:sldMk cId="3427475534" sldId="804"/>
        </pc:sldMkLst>
      </pc:sldChg>
      <pc:sldChg chg="modSp mod">
        <pc:chgData name="Siegbert Rudolph" userId="2af4d44886c067cc" providerId="LiveId" clId="{6BF63A7D-FD4E-4236-9DC6-601D6BD2D342}" dt="2023-11-30T15:02:30.299" v="17" actId="207"/>
        <pc:sldMkLst>
          <pc:docMk/>
          <pc:sldMk cId="3862910051" sldId="805"/>
        </pc:sldMkLst>
        <pc:spChg chg="mod">
          <ac:chgData name="Siegbert Rudolph" userId="2af4d44886c067cc" providerId="LiveId" clId="{6BF63A7D-FD4E-4236-9DC6-601D6BD2D342}" dt="2023-11-30T15:02:30.299" v="17" actId="207"/>
          <ac:spMkLst>
            <pc:docMk/>
            <pc:sldMk cId="3862910051" sldId="805"/>
            <ac:spMk id="6" creationId="{5D7F04D4-EBC8-45E9-BB7A-D004F57CADF4}"/>
          </ac:spMkLst>
        </pc:spChg>
      </pc:sldChg>
      <pc:sldChg chg="modSp mod">
        <pc:chgData name="Siegbert Rudolph" userId="2af4d44886c067cc" providerId="LiveId" clId="{6BF63A7D-FD4E-4236-9DC6-601D6BD2D342}" dt="2023-11-30T15:02:50.644" v="18"/>
        <pc:sldMkLst>
          <pc:docMk/>
          <pc:sldMk cId="1934495466" sldId="806"/>
        </pc:sldMkLst>
        <pc:spChg chg="mod">
          <ac:chgData name="Siegbert Rudolph" userId="2af4d44886c067cc" providerId="LiveId" clId="{6BF63A7D-FD4E-4236-9DC6-601D6BD2D342}" dt="2023-11-30T15:02:50.644" v="18"/>
          <ac:spMkLst>
            <pc:docMk/>
            <pc:sldMk cId="1934495466" sldId="806"/>
            <ac:spMk id="6" creationId="{5D7F04D4-EBC8-45E9-BB7A-D004F57CADF4}"/>
          </ac:spMkLst>
        </pc:spChg>
      </pc:sldChg>
      <pc:sldChg chg="del">
        <pc:chgData name="Siegbert Rudolph" userId="2af4d44886c067cc" providerId="LiveId" clId="{6BF63A7D-FD4E-4236-9DC6-601D6BD2D342}" dt="2023-11-30T15:24:14.106" v="21" actId="47"/>
        <pc:sldMkLst>
          <pc:docMk/>
          <pc:sldMk cId="2124968034" sldId="807"/>
        </pc:sldMkLst>
      </pc:sldChg>
      <pc:sldChg chg="del">
        <pc:chgData name="Siegbert Rudolph" userId="2af4d44886c067cc" providerId="LiveId" clId="{6BF63A7D-FD4E-4236-9DC6-601D6BD2D342}" dt="2023-11-30T15:24:18.330" v="23" actId="47"/>
        <pc:sldMkLst>
          <pc:docMk/>
          <pc:sldMk cId="4289265272" sldId="809"/>
        </pc:sldMkLst>
      </pc:sldChg>
      <pc:sldChg chg="del">
        <pc:chgData name="Siegbert Rudolph" userId="2af4d44886c067cc" providerId="LiveId" clId="{6BF63A7D-FD4E-4236-9DC6-601D6BD2D342}" dt="2023-11-30T15:24:20.601" v="24" actId="47"/>
        <pc:sldMkLst>
          <pc:docMk/>
          <pc:sldMk cId="1435416837" sldId="8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das oder dass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302EBF2-8C0D-4980-97A2-2745FB6C177F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das/dass 02 Fachbegriffe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deutsche Bezeichnung!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C2C4BEB-69BC-4BE5-B584-654D7AA42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76" y="3978930"/>
            <a:ext cx="832126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1800" dirty="0">
              <a:solidFill>
                <a:prstClr val="black"/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Nur Nomen haben ihn:			Konjunktion   Pronomen   Artikel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800" b="1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Verbindet Wörter, Satzteile, Sätze:	Artikel   Konjunktion   Pronomen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800" b="1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Steht für eine andere Textstelle:		Artikel   Pronomen   Konjunktion</a:t>
            </a:r>
            <a:endParaRPr lang="de-DE" altLang="de-DE" sz="18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F7D906-5156-4B24-810E-2936C7540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76" y="980728"/>
            <a:ext cx="79928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FF0000"/>
                </a:solidFill>
                <a:latin typeface="Trebuchet MS" pitchFamily="34" charset="0"/>
              </a:rPr>
              <a:t>Lateinisch</a:t>
            </a:r>
            <a:r>
              <a:rPr lang="de-DE" altLang="de-DE" sz="2000" dirty="0">
                <a:solidFill>
                  <a:srgbClr val="FF0000"/>
                </a:solidFill>
                <a:latin typeface="Trebuchet MS" pitchFamily="34" charset="0"/>
              </a:rPr>
              <a:t>		Deutsch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prstClr val="black"/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	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	Fürwort   Begleiter   Satzverbindung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	Satzverbindung   Begleiter   Fürwort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	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Fürwort   Satzverbindung   Begleiter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0668E6E-B935-44E1-883D-B08F0E5DE294}"/>
              </a:ext>
            </a:extLst>
          </p:cNvPr>
          <p:cNvSpPr/>
          <p:nvPr/>
        </p:nvSpPr>
        <p:spPr>
          <a:xfrm>
            <a:off x="2731455" y="1620098"/>
            <a:ext cx="4470251" cy="3669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5D67022-232E-460B-A256-1B09C1BC04BF}"/>
              </a:ext>
            </a:extLst>
          </p:cNvPr>
          <p:cNvSpPr/>
          <p:nvPr/>
        </p:nvSpPr>
        <p:spPr>
          <a:xfrm>
            <a:off x="4027600" y="1597136"/>
            <a:ext cx="1224136" cy="3898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6FB7FA-7D48-4C10-A7E3-0B48E0E15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4780" y="1680177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63D6DCC1-0F20-4A7E-BF37-39C067D6B119}"/>
              </a:ext>
            </a:extLst>
          </p:cNvPr>
          <p:cNvSpPr/>
          <p:nvPr/>
        </p:nvSpPr>
        <p:spPr>
          <a:xfrm>
            <a:off x="4043785" y="1653021"/>
            <a:ext cx="1273575" cy="309979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99164EE-0279-4A5E-95CA-3890D94F65ED}"/>
              </a:ext>
            </a:extLst>
          </p:cNvPr>
          <p:cNvSpPr/>
          <p:nvPr/>
        </p:nvSpPr>
        <p:spPr>
          <a:xfrm>
            <a:off x="2803464" y="2206804"/>
            <a:ext cx="447025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1973F02-7F25-4E48-A449-6DB385260468}"/>
              </a:ext>
            </a:extLst>
          </p:cNvPr>
          <p:cNvSpPr/>
          <p:nvPr/>
        </p:nvSpPr>
        <p:spPr>
          <a:xfrm>
            <a:off x="6194224" y="2183841"/>
            <a:ext cx="952816" cy="5318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BF41A50-02A2-489B-B95F-CD87F57B5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4780" y="2266882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8FECAC66-4D51-4F11-A436-AA9C148A609A}"/>
              </a:ext>
            </a:extLst>
          </p:cNvPr>
          <p:cNvSpPr/>
          <p:nvPr/>
        </p:nvSpPr>
        <p:spPr>
          <a:xfrm>
            <a:off x="6210409" y="2239727"/>
            <a:ext cx="991297" cy="304154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9D27723-1F25-4B0E-9197-FA421A0D5AC6}"/>
              </a:ext>
            </a:extLst>
          </p:cNvPr>
          <p:cNvSpPr/>
          <p:nvPr/>
        </p:nvSpPr>
        <p:spPr>
          <a:xfrm>
            <a:off x="2816912" y="2841428"/>
            <a:ext cx="447025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EB887E4-D95E-4766-B654-4C8FDC8F90BA}"/>
              </a:ext>
            </a:extLst>
          </p:cNvPr>
          <p:cNvSpPr/>
          <p:nvPr/>
        </p:nvSpPr>
        <p:spPr>
          <a:xfrm>
            <a:off x="4113056" y="2818465"/>
            <a:ext cx="1971112" cy="43898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67067D4-6930-4EFD-BA74-63DAFCA21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4780" y="2901506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B45F22D1-72B0-48B9-8931-54F870F83D9A}"/>
              </a:ext>
            </a:extLst>
          </p:cNvPr>
          <p:cNvSpPr/>
          <p:nvPr/>
        </p:nvSpPr>
        <p:spPr>
          <a:xfrm>
            <a:off x="4129242" y="2874351"/>
            <a:ext cx="1788178" cy="304154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575DA90-15FA-451F-B30E-3E49D9C40351}"/>
              </a:ext>
            </a:extLst>
          </p:cNvPr>
          <p:cNvSpPr/>
          <p:nvPr/>
        </p:nvSpPr>
        <p:spPr>
          <a:xfrm>
            <a:off x="4790789" y="4286201"/>
            <a:ext cx="3813659" cy="3669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E0886C6-067E-4200-A48E-895931CD1F6D}"/>
              </a:ext>
            </a:extLst>
          </p:cNvPr>
          <p:cNvSpPr/>
          <p:nvPr/>
        </p:nvSpPr>
        <p:spPr>
          <a:xfrm>
            <a:off x="7567050" y="4221088"/>
            <a:ext cx="899765" cy="3898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9D0A61-A656-4E9B-905E-FD12D8AFC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699" y="4346280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E8F29BBA-9EC5-4ABC-AACC-B5ADACDCF4F0}"/>
              </a:ext>
            </a:extLst>
          </p:cNvPr>
          <p:cNvSpPr/>
          <p:nvPr/>
        </p:nvSpPr>
        <p:spPr>
          <a:xfrm>
            <a:off x="7596336" y="4276973"/>
            <a:ext cx="936104" cy="309979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F0F809F-57AE-4AE6-8EBE-7EF46DD6B3E9}"/>
              </a:ext>
            </a:extLst>
          </p:cNvPr>
          <p:cNvSpPr/>
          <p:nvPr/>
        </p:nvSpPr>
        <p:spPr>
          <a:xfrm>
            <a:off x="4788024" y="4790257"/>
            <a:ext cx="3813659" cy="3669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6E09B5A-78CC-40C4-929B-7F91F4B35F94}"/>
              </a:ext>
            </a:extLst>
          </p:cNvPr>
          <p:cNvSpPr/>
          <p:nvPr/>
        </p:nvSpPr>
        <p:spPr>
          <a:xfrm>
            <a:off x="5724128" y="4778936"/>
            <a:ext cx="1339526" cy="3898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8610694-2D5A-4DB5-BB21-D08F54D5D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699" y="4850336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C0B87BF0-0182-45A0-92D1-4100A27C9BC4}"/>
              </a:ext>
            </a:extLst>
          </p:cNvPr>
          <p:cNvSpPr/>
          <p:nvPr/>
        </p:nvSpPr>
        <p:spPr>
          <a:xfrm>
            <a:off x="5753414" y="4834821"/>
            <a:ext cx="1393626" cy="309979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E038AFA-ABD7-4F87-9012-11CDA52CF31A}"/>
              </a:ext>
            </a:extLst>
          </p:cNvPr>
          <p:cNvSpPr/>
          <p:nvPr/>
        </p:nvSpPr>
        <p:spPr>
          <a:xfrm>
            <a:off x="4788024" y="5366321"/>
            <a:ext cx="3813659" cy="3669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237A1A94-9273-49CC-968F-E8C859B2978E}"/>
              </a:ext>
            </a:extLst>
          </p:cNvPr>
          <p:cNvSpPr/>
          <p:nvPr/>
        </p:nvSpPr>
        <p:spPr>
          <a:xfrm>
            <a:off x="5724128" y="5301208"/>
            <a:ext cx="1148467" cy="3898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B126E88-5DCE-4F91-8FA3-061F5930C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699" y="5426400"/>
            <a:ext cx="31451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96FBDAB2-C317-417E-B87C-9702D102CE1E}"/>
              </a:ext>
            </a:extLst>
          </p:cNvPr>
          <p:cNvSpPr/>
          <p:nvPr/>
        </p:nvSpPr>
        <p:spPr>
          <a:xfrm>
            <a:off x="5753414" y="5357093"/>
            <a:ext cx="1194850" cy="309979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55472D4-A372-47EF-AC03-EF5A1EA83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587727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791728B-0B98-407B-8076-307A42531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684" y="3635732"/>
            <a:ext cx="417171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>
              <a:spcBef>
                <a:spcPct val="0"/>
              </a:spcBef>
              <a:buNone/>
            </a:pPr>
            <a:r>
              <a:rPr lang="de-DE" altLang="de-DE" sz="1800" b="1" dirty="0">
                <a:solidFill>
                  <a:srgbClr val="FF0000"/>
                </a:solidFill>
                <a:latin typeface="Trebuchet MS" pitchFamily="34" charset="0"/>
              </a:rPr>
              <a:t>Klick auf den passenden Fachbegriff!</a:t>
            </a:r>
            <a:endParaRPr lang="de-DE" altLang="de-DE" sz="18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9140B6B-4C9B-418F-AAD8-D348C14B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85293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4A37392-E6F9-4F01-9309-5C4FD8A840C9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das/dass 02 Fachbegriffe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das oder dass!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189C9FA-6AD6-45B8-BA7C-5FDD3068C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463899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322C77F-3897-45EA-B397-A5E73096E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844824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7A41C48-2A88-4351-B4D3-3D742F39B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231361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240873D-E466-442E-AA34-32D469810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615092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1D049B4-EB84-42BA-A3E3-B22D23C73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998823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22A7A63-9002-42A4-9EE4-5325CEC63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3382554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3F700A8-7237-4F9F-BB58-4072F0574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3766285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B89FC62-E11F-4FB9-9521-5F4E50C5E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150016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41649774-9DB8-4672-964F-37E118809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533747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DE31F0B2-FACE-4739-8FE6-CD9A35FCE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91747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13E4140-F195-4BEE-A4F1-95D1FD2B8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530120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782D759-B09E-4FBE-89D9-BF306E917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08016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5A443EE-EE36-4D09-9120-5AB78A29A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008160"/>
            <a:ext cx="6792244" cy="468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Aber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bleibt Emmas Geheimnis.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müsste Emma noch herausfinden.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nicht gesagt,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du aufpassen sollst.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fragt sich, ob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ein Zauberspruch war.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…</a:t>
            </a:r>
            <a:r>
              <a:rPr kumimoji="0" lang="de-DE" alt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habe ich auch getan.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ist froh,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sie eine Freundin hat.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denn schon gesagt,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deine Freundin sein will?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wird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Geheimnis,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so gefährlich ist, nicht verraten.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Instrument,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der Mann spielt, sieht seltsam aus.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Schau her,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ist mein Geheimnis.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83B1471A-3C97-4FAD-8225-1A2ABA789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1005375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1CD9573-E86D-4561-B7DA-7238FE906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25" y="1372098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D745C3D-2F3E-40DD-B22C-8986351F9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07041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2FC7326D-1E97-4761-95A7-485462A12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453486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915DA88B-5879-4F7D-9985-09F13619E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097" y="1779177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5C0022F-7E28-40F9-873B-D8A104277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729" y="2174290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57AF7108-B999-4EC6-8C22-CBCA09385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836558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98A20100-7467-4E8B-91D3-EADAEC9F7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219630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ACD1816-6154-4247-98CA-53ED4A154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524395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22DBF99-B470-4BD7-8EB9-DE0B297F9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053" y="2951660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0A7DE8C-FD21-4708-925B-E82F97121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60270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66FB7FCF-AD4D-40BE-A44D-452D7C598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98577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234B1AB-009C-4B89-B587-55A85FB43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6807" y="3340976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DA0D7ED-2793-4193-BFB1-5DDFC6251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3234" y="3717032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  <a:endParaRPr kumimoji="0" lang="de-DE" altLang="de-DE" sz="1800" b="0" i="1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390A39D5-42B6-41D9-BA38-9081E252A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3368846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A32718C9-FF7A-4343-B0F0-A320DCF38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3751918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01841E14-08AB-4D41-8550-176FE36E0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116861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7F07AA5E-05E5-4388-82F2-A6D98A27C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4134990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96BDFDA9-1A02-4B36-B9A5-84E9BA33C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066" y="4468278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  <a:endParaRPr kumimoji="0" lang="de-DE" altLang="de-DE" sz="1800" b="0" i="1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A114A886-E9DD-443E-A1DC-5535F2ABC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880" y="4886700"/>
            <a:ext cx="59663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 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16D902C-1137-454C-B8CB-1C5DA9B61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451806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95470455-D378-4F14-997D-A1ABFB6B9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490113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5A42F54-1A77-43AF-96DA-E3253FD49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5495" y="5280272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C5EAC9FD-69D2-4F23-89EF-9A5013432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528420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E3660062-E4F6-44A7-9D24-4C2517E79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1463899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34767973-8E3C-4746-BF62-7A37DF8A8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4311" y="1847630"/>
            <a:ext cx="582937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A91CAAD5-D43A-4379-B328-340B10366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231361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DE659190-7080-4B2A-85CA-7DDC2CA39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615092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64EBAB7-F3FF-4409-9EC0-DE0B7C1FC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996816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71E9D66-89B5-4350-81DF-A1AABF166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3382554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42CD265E-7473-4110-8F82-E3537702A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3766285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FA1D2C0-14CD-42B1-B5E5-83ED13264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150016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803F5CE1-4F0B-4DD1-962C-D7623979F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533747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26AB5618-5039-449C-913E-2214045B6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91747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090FD0CE-5F5B-452F-BB3B-74DDC5AF0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530120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752CA387-C04A-490F-9620-68CC5E4B23C3}"/>
              </a:ext>
            </a:extLst>
          </p:cNvPr>
          <p:cNvSpPr/>
          <p:nvPr/>
        </p:nvSpPr>
        <p:spPr>
          <a:xfrm>
            <a:off x="5501485" y="1068243"/>
            <a:ext cx="16530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Emmas Geheimnis ist</a:t>
            </a:r>
            <a:endParaRPr lang="de-DE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90D87D0C-F5A2-4702-83C0-A3D2584F281E}"/>
              </a:ext>
            </a:extLst>
          </p:cNvPr>
          <p:cNvSpPr/>
          <p:nvPr/>
        </p:nvSpPr>
        <p:spPr>
          <a:xfrm>
            <a:off x="5264241" y="1431919"/>
            <a:ext cx="1890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Emma herausfinden muss</a:t>
            </a:r>
            <a:endParaRPr lang="de-DE" dirty="0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2367041A-4A5F-4EA1-A078-8673845533D3}"/>
              </a:ext>
            </a:extLst>
          </p:cNvPr>
          <p:cNvSpPr/>
          <p:nvPr/>
        </p:nvSpPr>
        <p:spPr>
          <a:xfrm>
            <a:off x="5759667" y="1824375"/>
            <a:ext cx="139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Satz:</a:t>
            </a:r>
          </a:p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sollst aufpassen.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8E17F39-0BEF-4138-8C44-6355D811D1F0}"/>
              </a:ext>
            </a:extLst>
          </p:cNvPr>
          <p:cNvSpPr/>
          <p:nvPr/>
        </p:nvSpPr>
        <p:spPr>
          <a:xfrm>
            <a:off x="4869902" y="2654101"/>
            <a:ext cx="2284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 was sie getan hat</a:t>
            </a:r>
            <a:endParaRPr lang="de-DE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63EB149C-6DF1-45EB-81FF-75E16E389619}"/>
              </a:ext>
            </a:extLst>
          </p:cNvPr>
          <p:cNvSpPr/>
          <p:nvPr/>
        </p:nvSpPr>
        <p:spPr>
          <a:xfrm>
            <a:off x="4788024" y="2222379"/>
            <a:ext cx="2386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</a:t>
            </a:r>
          </a:p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vielleicht ein Zauberspruch war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6875F8CC-409B-4E62-8D20-8E7CB4A1A985}"/>
              </a:ext>
            </a:extLst>
          </p:cNvPr>
          <p:cNvSpPr/>
          <p:nvPr/>
        </p:nvSpPr>
        <p:spPr>
          <a:xfrm>
            <a:off x="5693846" y="2937267"/>
            <a:ext cx="1460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Satz: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hat eine Freundin.</a:t>
            </a:r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9E923928-E1AF-4998-82FA-93A444B21B2B}"/>
              </a:ext>
            </a:extLst>
          </p:cNvPr>
          <p:cNvSpPr/>
          <p:nvPr/>
        </p:nvSpPr>
        <p:spPr>
          <a:xfrm>
            <a:off x="4076415" y="3614827"/>
            <a:ext cx="3078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Satz: Ich will deine Freundin sein.</a:t>
            </a:r>
            <a:endParaRPr lang="de-DE" dirty="0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E6ABAEBB-A340-4AAD-9A03-E39AF66DFD84}"/>
              </a:ext>
            </a:extLst>
          </p:cNvPr>
          <p:cNvSpPr/>
          <p:nvPr/>
        </p:nvSpPr>
        <p:spPr>
          <a:xfrm>
            <a:off x="5068675" y="3830851"/>
            <a:ext cx="20858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für das Nomen </a:t>
            </a:r>
            <a:r>
              <a:rPr lang="de-DE" altLang="de-DE" sz="10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Geheimnis</a:t>
            </a:r>
            <a:endParaRPr lang="de-DE" dirty="0"/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79118D85-810A-48A0-A71E-2B4E5AC60195}"/>
              </a:ext>
            </a:extLst>
          </p:cNvPr>
          <p:cNvSpPr/>
          <p:nvPr/>
        </p:nvSpPr>
        <p:spPr>
          <a:xfrm>
            <a:off x="5570836" y="4149080"/>
            <a:ext cx="1449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Nomen Geheimnis</a:t>
            </a:r>
            <a:endParaRPr lang="de-DE" dirty="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D5A8091C-15F2-4135-B8EC-8929573B6A99}"/>
              </a:ext>
            </a:extLst>
          </p:cNvPr>
          <p:cNvSpPr/>
          <p:nvPr/>
        </p:nvSpPr>
        <p:spPr>
          <a:xfrm>
            <a:off x="4971302" y="4550931"/>
            <a:ext cx="21178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für das Nomen </a:t>
            </a:r>
            <a:r>
              <a:rPr lang="de-DE" altLang="de-DE" sz="10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Instrument</a:t>
            </a:r>
            <a:endParaRPr lang="de-DE" dirty="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738E82D1-C836-4080-A416-F0F1AB63D98C}"/>
              </a:ext>
            </a:extLst>
          </p:cNvPr>
          <p:cNvSpPr/>
          <p:nvPr/>
        </p:nvSpPr>
        <p:spPr>
          <a:xfrm>
            <a:off x="5590658" y="4896313"/>
            <a:ext cx="1486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Nomen </a:t>
            </a:r>
            <a:r>
              <a:rPr lang="de-DE" altLang="de-DE" sz="10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Instrument</a:t>
            </a:r>
            <a:endParaRPr lang="de-DE" i="1" dirty="0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406E6E0A-28DF-487B-93BA-7086BD284385}"/>
              </a:ext>
            </a:extLst>
          </p:cNvPr>
          <p:cNvSpPr/>
          <p:nvPr/>
        </p:nvSpPr>
        <p:spPr>
          <a:xfrm>
            <a:off x="4611818" y="5335062"/>
            <a:ext cx="25426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 was das Geheimnis ist</a:t>
            </a:r>
            <a:endParaRPr lang="de-DE" dirty="0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6A48DDC9-96D1-403A-9834-A277A60D3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108016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B46ACE20-9E55-486C-AECA-4BE281009BFF}"/>
              </a:ext>
            </a:extLst>
          </p:cNvPr>
          <p:cNvSpPr/>
          <p:nvPr/>
        </p:nvSpPr>
        <p:spPr>
          <a:xfrm>
            <a:off x="7173665" y="1844824"/>
            <a:ext cx="638695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7E3CC118-0184-43CC-8F6E-1AB1A014AC89}"/>
              </a:ext>
            </a:extLst>
          </p:cNvPr>
          <p:cNvSpPr/>
          <p:nvPr/>
        </p:nvSpPr>
        <p:spPr>
          <a:xfrm>
            <a:off x="7267155" y="3047022"/>
            <a:ext cx="49739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D3F3AB07-87EF-4DEE-A278-E86BD1A7DFD7}"/>
              </a:ext>
            </a:extLst>
          </p:cNvPr>
          <p:cNvSpPr/>
          <p:nvPr/>
        </p:nvSpPr>
        <p:spPr>
          <a:xfrm>
            <a:off x="7182412" y="2228161"/>
            <a:ext cx="557940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F40F4C2D-76B0-4400-9B9E-DC7168DE10D9}"/>
              </a:ext>
            </a:extLst>
          </p:cNvPr>
          <p:cNvSpPr/>
          <p:nvPr/>
        </p:nvSpPr>
        <p:spPr>
          <a:xfrm>
            <a:off x="7239794" y="2610268"/>
            <a:ext cx="524753" cy="3432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D1A6AED5-D7C4-4460-82BF-464FA8776BFB}"/>
              </a:ext>
            </a:extLst>
          </p:cNvPr>
          <p:cNvSpPr/>
          <p:nvPr/>
        </p:nvSpPr>
        <p:spPr>
          <a:xfrm>
            <a:off x="7209625" y="1083240"/>
            <a:ext cx="554922" cy="2924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BAC1134C-B5CA-42C9-8388-85B1B7E06C74}"/>
              </a:ext>
            </a:extLst>
          </p:cNvPr>
          <p:cNvSpPr/>
          <p:nvPr/>
        </p:nvSpPr>
        <p:spPr>
          <a:xfrm>
            <a:off x="7188483" y="1452367"/>
            <a:ext cx="576064" cy="33612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8B290DD9-82C9-47FB-B208-83AF87E20FA6}"/>
              </a:ext>
            </a:extLst>
          </p:cNvPr>
          <p:cNvSpPr/>
          <p:nvPr/>
        </p:nvSpPr>
        <p:spPr>
          <a:xfrm>
            <a:off x="7260491" y="3759932"/>
            <a:ext cx="504056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9ED32361-E62F-4A5F-8B1C-F534A240DD3A}"/>
              </a:ext>
            </a:extLst>
          </p:cNvPr>
          <p:cNvSpPr/>
          <p:nvPr/>
        </p:nvSpPr>
        <p:spPr>
          <a:xfrm>
            <a:off x="7248403" y="4142479"/>
            <a:ext cx="516144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5E1D26A1-3ECA-4EC0-94F5-8E42F1B06C21}"/>
              </a:ext>
            </a:extLst>
          </p:cNvPr>
          <p:cNvSpPr/>
          <p:nvPr/>
        </p:nvSpPr>
        <p:spPr>
          <a:xfrm>
            <a:off x="7289653" y="4549430"/>
            <a:ext cx="474894" cy="2924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725E98B-11BE-4B52-9922-75F9BC75E58E}"/>
              </a:ext>
            </a:extLst>
          </p:cNvPr>
          <p:cNvSpPr/>
          <p:nvPr/>
        </p:nvSpPr>
        <p:spPr>
          <a:xfrm>
            <a:off x="7092999" y="4920049"/>
            <a:ext cx="671548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1F567F06-C5BD-4C8F-99EB-04412C502C4B}"/>
              </a:ext>
            </a:extLst>
          </p:cNvPr>
          <p:cNvSpPr/>
          <p:nvPr/>
        </p:nvSpPr>
        <p:spPr>
          <a:xfrm>
            <a:off x="7260493" y="5322184"/>
            <a:ext cx="504054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97C762D6-076D-40A1-A3E0-1B40F8A366DE}"/>
              </a:ext>
            </a:extLst>
          </p:cNvPr>
          <p:cNvSpPr/>
          <p:nvPr/>
        </p:nvSpPr>
        <p:spPr>
          <a:xfrm>
            <a:off x="7844703" y="3780357"/>
            <a:ext cx="455350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1FDF9422-5733-4E4A-B991-01EBB514D031}"/>
              </a:ext>
            </a:extLst>
          </p:cNvPr>
          <p:cNvSpPr/>
          <p:nvPr/>
        </p:nvSpPr>
        <p:spPr>
          <a:xfrm>
            <a:off x="7844703" y="1067332"/>
            <a:ext cx="54493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0414B799-644F-43D1-B2D9-36B472EA3E28}"/>
              </a:ext>
            </a:extLst>
          </p:cNvPr>
          <p:cNvSpPr/>
          <p:nvPr/>
        </p:nvSpPr>
        <p:spPr>
          <a:xfrm>
            <a:off x="7844703" y="1442098"/>
            <a:ext cx="57464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A0FE8743-11FE-4ED9-AB20-2E73C8684D7D}"/>
              </a:ext>
            </a:extLst>
          </p:cNvPr>
          <p:cNvSpPr/>
          <p:nvPr/>
        </p:nvSpPr>
        <p:spPr>
          <a:xfrm>
            <a:off x="7844703" y="2240951"/>
            <a:ext cx="547631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F2BDC544-41A0-4E76-B5D6-D8BDBA253DDA}"/>
              </a:ext>
            </a:extLst>
          </p:cNvPr>
          <p:cNvSpPr/>
          <p:nvPr/>
        </p:nvSpPr>
        <p:spPr>
          <a:xfrm>
            <a:off x="7844703" y="2608090"/>
            <a:ext cx="523331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F7F0CA4B-A867-46A2-AFBF-DDED47E8AF40}"/>
              </a:ext>
            </a:extLst>
          </p:cNvPr>
          <p:cNvSpPr/>
          <p:nvPr/>
        </p:nvSpPr>
        <p:spPr>
          <a:xfrm>
            <a:off x="7844703" y="4153018"/>
            <a:ext cx="615729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8DD5651B-D8CF-42AB-860B-602C622A5CD8}"/>
              </a:ext>
            </a:extLst>
          </p:cNvPr>
          <p:cNvSpPr/>
          <p:nvPr/>
        </p:nvSpPr>
        <p:spPr>
          <a:xfrm>
            <a:off x="7844703" y="1841629"/>
            <a:ext cx="504054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BE36807F-30EA-4642-81FC-65BF9BC895C6}"/>
              </a:ext>
            </a:extLst>
          </p:cNvPr>
          <p:cNvSpPr/>
          <p:nvPr/>
        </p:nvSpPr>
        <p:spPr>
          <a:xfrm>
            <a:off x="7844703" y="2997686"/>
            <a:ext cx="576064" cy="284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1FCA6357-0AD1-4A18-9600-B36CA35D775B}"/>
              </a:ext>
            </a:extLst>
          </p:cNvPr>
          <p:cNvSpPr/>
          <p:nvPr/>
        </p:nvSpPr>
        <p:spPr>
          <a:xfrm>
            <a:off x="7844703" y="3383570"/>
            <a:ext cx="687737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4660B802-5BA0-4A42-BF1B-0F87C1333009}"/>
              </a:ext>
            </a:extLst>
          </p:cNvPr>
          <p:cNvSpPr/>
          <p:nvPr/>
        </p:nvSpPr>
        <p:spPr>
          <a:xfrm>
            <a:off x="7844703" y="4552561"/>
            <a:ext cx="64807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51FC0B3F-B413-4ABF-8E79-9044AF24BC43}"/>
              </a:ext>
            </a:extLst>
          </p:cNvPr>
          <p:cNvSpPr/>
          <p:nvPr/>
        </p:nvSpPr>
        <p:spPr>
          <a:xfrm>
            <a:off x="7844703" y="4963903"/>
            <a:ext cx="495189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94878EF6-3120-41C0-BD60-614DE9DC148E}"/>
              </a:ext>
            </a:extLst>
          </p:cNvPr>
          <p:cNvSpPr/>
          <p:nvPr/>
        </p:nvSpPr>
        <p:spPr>
          <a:xfrm>
            <a:off x="7844703" y="5304428"/>
            <a:ext cx="547632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16CA9700-A0A4-4827-8D7A-A1F533009D2A}"/>
              </a:ext>
            </a:extLst>
          </p:cNvPr>
          <p:cNvSpPr/>
          <p:nvPr/>
        </p:nvSpPr>
        <p:spPr>
          <a:xfrm>
            <a:off x="7205648" y="3383570"/>
            <a:ext cx="636079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608EC33-1CDC-442C-A86B-6E5FCA99B9B3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5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B55524F7-EB7E-4F89-B467-B0019E839B8A}"/>
              </a:ext>
            </a:extLst>
          </p:cNvPr>
          <p:cNvSpPr txBox="1"/>
          <p:nvPr/>
        </p:nvSpPr>
        <p:spPr>
          <a:xfrm>
            <a:off x="5254303" y="6427113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467552-EFEC-4BD2-911C-01A9189E8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22" y="964318"/>
            <a:ext cx="3767655" cy="477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0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das/dass 02 Fachbegriffe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das oder dass!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F82A5A5-C74A-4BA0-9E3B-261E41B77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540" y="1017978"/>
            <a:ext cx="5363969" cy="468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wird sie mir büßen, diese Hexe.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blaue Handtuch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soll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blaue Meer darstellen.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kann sich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nicht erklären.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machen wir nicht mehr mit.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hat Emma nicht gewollt.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wie sie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anstellen soll.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will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andere Kinder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Angst hat.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 die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 selbst laufen können.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weiß noch,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weggelaufen bin.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CA35DAD-C88B-453D-849C-8FD8150BB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463899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F203A00-9F6B-4677-9010-FC08CC72A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844824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E3742BB-8AF0-464D-A713-8502D5E29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231361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9AFFAD6-14D2-41DD-A917-98F3DFE17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615092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B8DB35E-F92B-4803-85C6-F0B1FB786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2998823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6E1B7D0-A962-4B30-8AFC-DAD339BF6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3382554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7714932-3FEA-4844-B503-2C7DB2682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3766285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05C1A45-07D9-4E91-A668-030E6BDE7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150016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9BA4F72-043C-47B6-89AB-5ABC2D17A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533747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60533BE-BB09-40A5-80BC-8BBF1B06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491747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6485E04-37AB-4695-8D4B-B9EED8A4E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530120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73552FB-79A0-42D5-8DA6-AD5DC39C1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080168"/>
            <a:ext cx="57259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5FEFA81-FC4D-4465-86EB-0177994D5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57" y="1005375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78EA31F-158A-4B22-BA02-FD5DCE767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57" y="1393869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48C0B34-2FFE-469C-AF56-E4DAE0745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07041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0A54B98-5BB5-42D9-9E93-C4F430FE3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453486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5908790-4D8B-4546-BDEA-6E0096B71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812" y="1800948"/>
            <a:ext cx="52770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6183222-98D5-4442-8E8F-60A67E328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2174290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4F3D497-8CA2-4AF9-905B-5B5794213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1836558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F2A9EFE-57F1-4E0A-81A8-F42C396F3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219630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36A7523-338C-46F3-9AD2-FEE2D3186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57" y="2567937"/>
            <a:ext cx="5405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8BD9DC9-552A-4BD6-BF29-F2205565D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57" y="2951660"/>
            <a:ext cx="54053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9AF82CE-3557-4CBE-BAB6-37B0E3245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60270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186BED7-419A-4F77-87F5-F04C7F486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298577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5E5D4B4-B4E3-4963-929A-0125B514A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8147" y="3340976"/>
            <a:ext cx="52770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6E2B5EF-7D4B-43B7-AE3D-6AE48056D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614" y="3724289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  <a:endParaRPr kumimoji="0" lang="de-DE" altLang="de-DE" sz="1800" b="0" i="1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273B434-C468-48B5-9F46-B2B7A0A7F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3368846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8BAC479-ED1F-4E7C-827B-6E14CDB41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3751918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4415D93-528B-4E5F-B7AB-616D58120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4116861"/>
            <a:ext cx="52771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2788899-06E5-4326-95C2-19B8E27B8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416" y="4134990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76272E8-6EE2-437C-9156-CCA0ADDBA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847" y="4504563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  <a:endParaRPr kumimoji="0" lang="de-DE" altLang="de-DE" sz="1800" b="0" i="1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B208BB0-B4C9-4D74-8A78-C2013A76F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188" y="4893957"/>
            <a:ext cx="68961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506B6CB-9582-4B73-B4C0-E8684F207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451806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92437AA-7B54-4B38-93F5-1B3AB494C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490113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86805A5-671D-436A-BD6F-E6F7C4AA8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5287529"/>
            <a:ext cx="62068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28F74F1-E84E-4405-8997-470266A60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2440" y="5284204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75550D2-B614-4B85-81AE-FEB21F579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1463899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5AEA55F7-2CB1-46D0-891E-3010C0CC6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4311" y="1847630"/>
            <a:ext cx="582937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03B7D9B-5CD0-4A10-81EB-E90B5B62C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231361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4E1C13C3-8D5F-4163-B632-980DE1EB3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615092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175130B4-3354-4206-AA96-9D538B8CA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2996816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236F69B-DE84-4BDF-8BB8-A1ED9E1C6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3382554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5C05913-82BF-45AC-936C-64F8A7AE7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3766285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151A630-68C4-4062-9359-3E88A1B19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150016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4FC4524-CEDB-4F83-B612-BBE2EF5BF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533747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2E8CF1C1-40C8-4A4E-B60A-015657FEE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491747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84CB9805-8484-4E08-B93B-1C3D6139A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530120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668534A-9DBC-486C-BE40-067EE15DFF0B}"/>
              </a:ext>
            </a:extLst>
          </p:cNvPr>
          <p:cNvSpPr/>
          <p:nvPr/>
        </p:nvSpPr>
        <p:spPr>
          <a:xfrm>
            <a:off x="5666315" y="1068243"/>
            <a:ext cx="1534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die Hexe getan hat</a:t>
            </a:r>
            <a:endParaRPr lang="de-DE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E283648C-CCF2-4A14-A4D9-40D24F95A870}"/>
              </a:ext>
            </a:extLst>
          </p:cNvPr>
          <p:cNvSpPr/>
          <p:nvPr/>
        </p:nvSpPr>
        <p:spPr>
          <a:xfrm>
            <a:off x="5148545" y="1498129"/>
            <a:ext cx="20521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zu dem Nomen </a:t>
            </a:r>
            <a:r>
              <a:rPr lang="de-DE" altLang="de-DE" sz="10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Handtuch</a:t>
            </a:r>
            <a:endParaRPr lang="de-DE" i="1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2B6E4D37-8C0A-434A-9D1B-C5BDB328497D}"/>
              </a:ext>
            </a:extLst>
          </p:cNvPr>
          <p:cNvSpPr/>
          <p:nvPr/>
        </p:nvSpPr>
        <p:spPr>
          <a:xfrm>
            <a:off x="5249902" y="1886635"/>
            <a:ext cx="19508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zu dem Nomen Meer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713B8548-65A3-4FA9-A5B6-AC498D3789DB}"/>
              </a:ext>
            </a:extLst>
          </p:cNvPr>
          <p:cNvSpPr/>
          <p:nvPr/>
        </p:nvSpPr>
        <p:spPr>
          <a:xfrm>
            <a:off x="4324602" y="2668615"/>
            <a:ext cx="287610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 sie nicht mitmachen wollen</a:t>
            </a:r>
            <a:endParaRPr lang="de-DE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3412F343-625A-43F4-89B6-8F761779A58A}"/>
              </a:ext>
            </a:extLst>
          </p:cNvPr>
          <p:cNvSpPr/>
          <p:nvPr/>
        </p:nvSpPr>
        <p:spPr>
          <a:xfrm>
            <a:off x="4814402" y="2222379"/>
            <a:ext cx="2386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</a:t>
            </a:r>
          </a:p>
          <a:p>
            <a:pPr lvl="0"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sich Lisa nicht erklären kann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1FA58D06-0E93-4780-B0AC-947827D55F43}"/>
              </a:ext>
            </a:extLst>
          </p:cNvPr>
          <p:cNvSpPr/>
          <p:nvPr/>
        </p:nvSpPr>
        <p:spPr>
          <a:xfrm>
            <a:off x="4290938" y="3052715"/>
            <a:ext cx="29097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 was Emma nicht gewollt hat</a:t>
            </a:r>
            <a:endParaRPr lang="de-DE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EC90D3BD-84BD-49B5-928E-4EF265415CEB}"/>
              </a:ext>
            </a:extLst>
          </p:cNvPr>
          <p:cNvSpPr/>
          <p:nvPr/>
        </p:nvSpPr>
        <p:spPr>
          <a:xfrm>
            <a:off x="4824739" y="3449047"/>
            <a:ext cx="23759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das, was Mia nicht weiß</a:t>
            </a:r>
            <a:endParaRPr lang="de-DE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E4CA0669-3A4F-45D2-B4CE-080C1634D539}"/>
              </a:ext>
            </a:extLst>
          </p:cNvPr>
          <p:cNvSpPr/>
          <p:nvPr/>
        </p:nvSpPr>
        <p:spPr>
          <a:xfrm>
            <a:off x="5504412" y="3736171"/>
            <a:ext cx="1696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Satzteil:</a:t>
            </a:r>
          </a:p>
          <a:p>
            <a:pPr algn="r"/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 Kinder wissen das.</a:t>
            </a:r>
            <a:endParaRPr lang="de-DE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7DE368A3-0EE9-4A3B-A7CB-C40797003A55}"/>
              </a:ext>
            </a:extLst>
          </p:cNvPr>
          <p:cNvSpPr/>
          <p:nvPr/>
        </p:nvSpPr>
        <p:spPr>
          <a:xfrm>
            <a:off x="4826342" y="4149080"/>
            <a:ext cx="2374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für das</a:t>
            </a:r>
          </a:p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andere Kinder nicht wissen sollen</a:t>
            </a:r>
            <a:endParaRPr lang="de-DE" dirty="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C01119B2-064D-443E-97DC-E671FD828DDA}"/>
              </a:ext>
            </a:extLst>
          </p:cNvPr>
          <p:cNvSpPr/>
          <p:nvPr/>
        </p:nvSpPr>
        <p:spPr>
          <a:xfrm>
            <a:off x="5602195" y="4550931"/>
            <a:ext cx="1598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Satzteil:</a:t>
            </a:r>
          </a:p>
          <a:p>
            <a:pPr algn="r"/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Emma hat Angst.</a:t>
            </a:r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BA1AFAC5-688C-46FA-968E-5FE23B0F510A}"/>
              </a:ext>
            </a:extLst>
          </p:cNvPr>
          <p:cNvSpPr/>
          <p:nvPr/>
        </p:nvSpPr>
        <p:spPr>
          <a:xfrm>
            <a:off x="5526854" y="4896313"/>
            <a:ext cx="1673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Satzteil:</a:t>
            </a:r>
          </a:p>
          <a:p>
            <a:pPr algn="r"/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können selbst laufen.</a:t>
            </a:r>
            <a:endParaRPr lang="de-DE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A2FF69DD-4971-4BE1-B55D-EDE81017673F}"/>
              </a:ext>
            </a:extLst>
          </p:cNvPr>
          <p:cNvSpPr/>
          <p:nvPr/>
        </p:nvSpPr>
        <p:spPr>
          <a:xfrm>
            <a:off x="5602195" y="5335062"/>
            <a:ext cx="1598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alt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Konjunktion, 2. Satzteil:</a:t>
            </a:r>
          </a:p>
          <a:p>
            <a:pPr algn="r"/>
            <a:r>
              <a:rPr lang="de-DE" sz="1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bin weggelaufen.</a:t>
            </a:r>
            <a:endParaRPr lang="de-DE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8B29CE7C-EC1F-471F-BD02-98B6F38C4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494" y="1080168"/>
            <a:ext cx="5517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das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CA3FF14-8165-4CFC-88FB-A07956DFE260}"/>
              </a:ext>
            </a:extLst>
          </p:cNvPr>
          <p:cNvSpPr/>
          <p:nvPr/>
        </p:nvSpPr>
        <p:spPr>
          <a:xfrm>
            <a:off x="7922670" y="1844824"/>
            <a:ext cx="528385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18343689-7C86-4DE2-BABA-31EDEC94F356}"/>
              </a:ext>
            </a:extLst>
          </p:cNvPr>
          <p:cNvSpPr/>
          <p:nvPr/>
        </p:nvSpPr>
        <p:spPr>
          <a:xfrm>
            <a:off x="7891032" y="2996952"/>
            <a:ext cx="49739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9CA16CB-889F-478B-9129-D25042BDDD8E}"/>
              </a:ext>
            </a:extLst>
          </p:cNvPr>
          <p:cNvSpPr/>
          <p:nvPr/>
        </p:nvSpPr>
        <p:spPr>
          <a:xfrm>
            <a:off x="7182412" y="2228161"/>
            <a:ext cx="557940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8CAEB54E-EF0B-438A-930A-6F9368606617}"/>
              </a:ext>
            </a:extLst>
          </p:cNvPr>
          <p:cNvSpPr/>
          <p:nvPr/>
        </p:nvSpPr>
        <p:spPr>
          <a:xfrm>
            <a:off x="7239794" y="2610268"/>
            <a:ext cx="524753" cy="3432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E455B266-4CF1-4F06-8DA7-93599BD6A411}"/>
              </a:ext>
            </a:extLst>
          </p:cNvPr>
          <p:cNvSpPr/>
          <p:nvPr/>
        </p:nvSpPr>
        <p:spPr>
          <a:xfrm>
            <a:off x="7209625" y="1083240"/>
            <a:ext cx="554922" cy="2924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BBD71E4A-9BA3-4B04-99B9-11D8DF6EAF25}"/>
              </a:ext>
            </a:extLst>
          </p:cNvPr>
          <p:cNvSpPr/>
          <p:nvPr/>
        </p:nvSpPr>
        <p:spPr>
          <a:xfrm>
            <a:off x="7188483" y="1452367"/>
            <a:ext cx="576064" cy="33612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82172DFC-B69B-4839-AA7A-2D69F0BCEED3}"/>
              </a:ext>
            </a:extLst>
          </p:cNvPr>
          <p:cNvSpPr/>
          <p:nvPr/>
        </p:nvSpPr>
        <p:spPr>
          <a:xfrm>
            <a:off x="7884367" y="3759932"/>
            <a:ext cx="566687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0A78A84C-ADA5-49DA-8ADD-C740BE66656F}"/>
              </a:ext>
            </a:extLst>
          </p:cNvPr>
          <p:cNvSpPr/>
          <p:nvPr/>
        </p:nvSpPr>
        <p:spPr>
          <a:xfrm>
            <a:off x="7248403" y="4142479"/>
            <a:ext cx="516144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1054B0B-0478-4AB7-ACDE-A9F1BC83DFF8}"/>
              </a:ext>
            </a:extLst>
          </p:cNvPr>
          <p:cNvSpPr/>
          <p:nvPr/>
        </p:nvSpPr>
        <p:spPr>
          <a:xfrm>
            <a:off x="7884368" y="4549430"/>
            <a:ext cx="474894" cy="2924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AA694A0D-DE87-4BEB-98F8-5DE64F495DB6}"/>
              </a:ext>
            </a:extLst>
          </p:cNvPr>
          <p:cNvSpPr/>
          <p:nvPr/>
        </p:nvSpPr>
        <p:spPr>
          <a:xfrm>
            <a:off x="7891032" y="4920050"/>
            <a:ext cx="569400" cy="3359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3FC5E5FB-C4D0-4939-914E-CEE1A76361C4}"/>
              </a:ext>
            </a:extLst>
          </p:cNvPr>
          <p:cNvSpPr/>
          <p:nvPr/>
        </p:nvSpPr>
        <p:spPr>
          <a:xfrm>
            <a:off x="7884370" y="5322184"/>
            <a:ext cx="504054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8CA78B47-343A-4F9E-8ED0-446B77913497}"/>
              </a:ext>
            </a:extLst>
          </p:cNvPr>
          <p:cNvSpPr/>
          <p:nvPr/>
        </p:nvSpPr>
        <p:spPr>
          <a:xfrm>
            <a:off x="7236295" y="3780357"/>
            <a:ext cx="569617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2941D434-A7DE-4833-85A5-10E34BC29A29}"/>
              </a:ext>
            </a:extLst>
          </p:cNvPr>
          <p:cNvSpPr/>
          <p:nvPr/>
        </p:nvSpPr>
        <p:spPr>
          <a:xfrm>
            <a:off x="7844703" y="1067332"/>
            <a:ext cx="54493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D8500EEA-A4FB-4958-93A0-5102B15AFD31}"/>
              </a:ext>
            </a:extLst>
          </p:cNvPr>
          <p:cNvSpPr/>
          <p:nvPr/>
        </p:nvSpPr>
        <p:spPr>
          <a:xfrm>
            <a:off x="7844703" y="1442098"/>
            <a:ext cx="57464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27E7FB1-4D40-468A-B53D-6DFDA5F2ECD1}"/>
              </a:ext>
            </a:extLst>
          </p:cNvPr>
          <p:cNvSpPr/>
          <p:nvPr/>
        </p:nvSpPr>
        <p:spPr>
          <a:xfrm>
            <a:off x="7844703" y="2240951"/>
            <a:ext cx="547631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3F747F28-3C7D-401E-A866-C53BAE359876}"/>
              </a:ext>
            </a:extLst>
          </p:cNvPr>
          <p:cNvSpPr/>
          <p:nvPr/>
        </p:nvSpPr>
        <p:spPr>
          <a:xfrm>
            <a:off x="7844703" y="2608090"/>
            <a:ext cx="523331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4FFBC979-8739-4264-B303-7A02B0B8246D}"/>
              </a:ext>
            </a:extLst>
          </p:cNvPr>
          <p:cNvSpPr/>
          <p:nvPr/>
        </p:nvSpPr>
        <p:spPr>
          <a:xfrm>
            <a:off x="7844703" y="4153018"/>
            <a:ext cx="615729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17910F07-4EEE-4611-A37B-329D559401E9}"/>
              </a:ext>
            </a:extLst>
          </p:cNvPr>
          <p:cNvSpPr/>
          <p:nvPr/>
        </p:nvSpPr>
        <p:spPr>
          <a:xfrm>
            <a:off x="7236296" y="1841629"/>
            <a:ext cx="504054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05CCA462-4183-4B12-A558-BF9B80F5734E}"/>
              </a:ext>
            </a:extLst>
          </p:cNvPr>
          <p:cNvSpPr/>
          <p:nvPr/>
        </p:nvSpPr>
        <p:spPr>
          <a:xfrm>
            <a:off x="7236296" y="2997686"/>
            <a:ext cx="528251" cy="32302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8EEF0912-CAA9-4323-8553-B4D52128027D}"/>
              </a:ext>
            </a:extLst>
          </p:cNvPr>
          <p:cNvSpPr/>
          <p:nvPr/>
        </p:nvSpPr>
        <p:spPr>
          <a:xfrm>
            <a:off x="7236297" y="3383570"/>
            <a:ext cx="504054" cy="3390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ED3E5C77-3E72-476A-8495-99CC1E4CC84D}"/>
              </a:ext>
            </a:extLst>
          </p:cNvPr>
          <p:cNvSpPr/>
          <p:nvPr/>
        </p:nvSpPr>
        <p:spPr>
          <a:xfrm>
            <a:off x="7236296" y="4552561"/>
            <a:ext cx="549168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C4616E59-C128-4962-9E60-5920227170D1}"/>
              </a:ext>
            </a:extLst>
          </p:cNvPr>
          <p:cNvSpPr/>
          <p:nvPr/>
        </p:nvSpPr>
        <p:spPr>
          <a:xfrm>
            <a:off x="7272581" y="4942132"/>
            <a:ext cx="495189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1E99C181-7009-4CD1-B67C-DE7196863E7F}"/>
              </a:ext>
            </a:extLst>
          </p:cNvPr>
          <p:cNvSpPr/>
          <p:nvPr/>
        </p:nvSpPr>
        <p:spPr>
          <a:xfrm>
            <a:off x="7192720" y="5304428"/>
            <a:ext cx="547632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D94B98E8-420B-48A1-B112-F2D0B0482BE1}"/>
              </a:ext>
            </a:extLst>
          </p:cNvPr>
          <p:cNvSpPr/>
          <p:nvPr/>
        </p:nvSpPr>
        <p:spPr>
          <a:xfrm>
            <a:off x="7884368" y="3383570"/>
            <a:ext cx="576064" cy="3262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60EA6B9-C30C-48DA-A783-7D7679B633BA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7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7D3A8DC-E7CF-4DCB-8A58-01FA2BB58C8E}"/>
              </a:ext>
            </a:extLst>
          </p:cNvPr>
          <p:cNvSpPr txBox="1"/>
          <p:nvPr/>
        </p:nvSpPr>
        <p:spPr>
          <a:xfrm>
            <a:off x="5254303" y="6427113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D84E4F3-9090-4F45-A838-EBF3BE6F3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78" y="965755"/>
            <a:ext cx="3072650" cy="477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09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das/dass 02 Fachbegriffe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dieses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,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welches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---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680E472-6DAA-4F5A-A5D4-7FFB5BBC7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3410712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9E294DE-926E-4745-BCDE-6A04A9FB69C3}"/>
              </a:ext>
            </a:extLst>
          </p:cNvPr>
          <p:cNvSpPr/>
          <p:nvPr/>
        </p:nvSpPr>
        <p:spPr>
          <a:xfrm>
            <a:off x="5301224" y="3410712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AE77698-75AF-4087-97C7-94972ABC7213}"/>
              </a:ext>
            </a:extLst>
          </p:cNvPr>
          <p:cNvSpPr/>
          <p:nvPr/>
        </p:nvSpPr>
        <p:spPr>
          <a:xfrm>
            <a:off x="5301224" y="301843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969C447-BD44-4666-A29E-BB63D4265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185396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F1D7A36-C402-467B-ABEC-B93A4020FE6E}"/>
              </a:ext>
            </a:extLst>
          </p:cNvPr>
          <p:cNvSpPr/>
          <p:nvPr/>
        </p:nvSpPr>
        <p:spPr>
          <a:xfrm>
            <a:off x="5301224" y="185396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8B383AE-A62E-461A-A987-FAFC2C04D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108016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232C1A7-AA2C-4A23-9D38-E8CE19EEF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12" y="1065357"/>
            <a:ext cx="487345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Aber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bleibt Emmas Geheimnis.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müsste Emma noch herausfinden.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nicht gesagt,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du aufpassen sollst.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…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auch getan.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fragt sich, ob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ein Zauberspruch war.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ist froh,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sie eine Freundin hat.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denn schon gesagt,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deine Freundin sein will.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wird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Geheimnis,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   …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so gefährlich ist, nicht verraten.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…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Instrument,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   …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der Mann spielt, sieht seltsam aus.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Schau her,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ist mein Geheimnis.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5EA6A72-1CCF-4613-9564-7681B6520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102" y="1059582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8C38DDD-96D3-45B5-A158-2A0359C14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108016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4DC1DBC-3AC8-4846-AA2F-A06EC6A33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08016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A300616-439E-4C28-ACCD-9A7C67123D09}"/>
              </a:ext>
            </a:extLst>
          </p:cNvPr>
          <p:cNvSpPr/>
          <p:nvPr/>
        </p:nvSpPr>
        <p:spPr>
          <a:xfrm>
            <a:off x="7184460" y="1080168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F4CD26F-D9D5-4C58-A586-AB4F1EE64325}"/>
              </a:ext>
            </a:extLst>
          </p:cNvPr>
          <p:cNvSpPr/>
          <p:nvPr/>
        </p:nvSpPr>
        <p:spPr>
          <a:xfrm>
            <a:off x="5301224" y="1080168"/>
            <a:ext cx="25111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D2ADFEB-D1DF-4B05-956F-915DACC13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108016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38C974E-B124-4439-B5C9-01F5B551B9EB}"/>
              </a:ext>
            </a:extLst>
          </p:cNvPr>
          <p:cNvSpPr/>
          <p:nvPr/>
        </p:nvSpPr>
        <p:spPr>
          <a:xfrm>
            <a:off x="5301224" y="108016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B5DE022-7638-4979-BE87-8F1C90092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146169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DBEDF7B-AC41-49D4-B766-D5B8E4FD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44" y="1431945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413A108-BF57-4204-972E-DC6718DE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146169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D08E61F-AB23-404B-9045-539242586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46169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AE6B499-7C7B-4CA5-807C-F59CEC924B6F}"/>
              </a:ext>
            </a:extLst>
          </p:cNvPr>
          <p:cNvSpPr/>
          <p:nvPr/>
        </p:nvSpPr>
        <p:spPr>
          <a:xfrm>
            <a:off x="7184460" y="1461694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1D6E87C-6BDC-4C13-AFD9-03C74459BA6D}"/>
              </a:ext>
            </a:extLst>
          </p:cNvPr>
          <p:cNvSpPr/>
          <p:nvPr/>
        </p:nvSpPr>
        <p:spPr>
          <a:xfrm>
            <a:off x="5301224" y="1461694"/>
            <a:ext cx="2583144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B81102E-D9B6-455D-838D-846D12C9D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146169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BCEDF17-B3EE-4353-8334-20CFEAF33F52}"/>
              </a:ext>
            </a:extLst>
          </p:cNvPr>
          <p:cNvSpPr/>
          <p:nvPr/>
        </p:nvSpPr>
        <p:spPr>
          <a:xfrm>
            <a:off x="5301224" y="146169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C4D0DB2-5984-4EE5-8C4A-D4DDD2C47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185396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E6C8D79-3794-4186-ABF9-5DE769D7E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621" y="1842727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17665CE-77E2-4C17-B61D-40B659C6F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85396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F78C9BD-2958-476F-8117-348547FE10F2}"/>
              </a:ext>
            </a:extLst>
          </p:cNvPr>
          <p:cNvSpPr/>
          <p:nvPr/>
        </p:nvSpPr>
        <p:spPr>
          <a:xfrm>
            <a:off x="5301223" y="1853968"/>
            <a:ext cx="2469473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9240470-381B-43CB-AA9D-77A3544D4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223549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42D9584-D217-4490-B9B6-AF1C19BCE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44" y="222464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CA6B961-80A0-4B82-B508-CF87E7BFA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223549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867C5A8-72F2-4C7D-816D-65A029EFB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223549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1252A16-AD7F-40B9-931D-1BC69A54C0D9}"/>
              </a:ext>
            </a:extLst>
          </p:cNvPr>
          <p:cNvSpPr/>
          <p:nvPr/>
        </p:nvSpPr>
        <p:spPr>
          <a:xfrm>
            <a:off x="7184460" y="2235494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0E8D905-3E0D-45DC-9060-25DFC7901B75}"/>
              </a:ext>
            </a:extLst>
          </p:cNvPr>
          <p:cNvSpPr/>
          <p:nvPr/>
        </p:nvSpPr>
        <p:spPr>
          <a:xfrm>
            <a:off x="5301224" y="2235494"/>
            <a:ext cx="25111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44503A1-2535-44FD-A728-40E6BE3B8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223549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8214C02-93E6-4AE6-8B9E-D0030CDE293E}"/>
              </a:ext>
            </a:extLst>
          </p:cNvPr>
          <p:cNvSpPr/>
          <p:nvPr/>
        </p:nvSpPr>
        <p:spPr>
          <a:xfrm>
            <a:off x="5301224" y="223549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4A7900E-157F-4A95-A6FF-221D6E5C5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2636912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245D351-7F73-4C92-9630-A55E5B343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0646" y="2643636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534F8CCC-C5CD-4143-82C0-546F3D731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2636912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CEFC434-F278-4AB2-8F6B-DEE9D5735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2636912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32C40B2-1694-432D-9D3F-72352589B573}"/>
              </a:ext>
            </a:extLst>
          </p:cNvPr>
          <p:cNvSpPr/>
          <p:nvPr/>
        </p:nvSpPr>
        <p:spPr>
          <a:xfrm>
            <a:off x="7184460" y="2636912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63401A58-8D90-4DCF-8589-5B0A3B200D92}"/>
              </a:ext>
            </a:extLst>
          </p:cNvPr>
          <p:cNvSpPr/>
          <p:nvPr/>
        </p:nvSpPr>
        <p:spPr>
          <a:xfrm>
            <a:off x="5301224" y="2636912"/>
            <a:ext cx="25111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8291A0D-2F6B-4174-BC2C-4B3A01809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2636912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7D23627-97CF-4A79-9B07-53C83DF55537}"/>
              </a:ext>
            </a:extLst>
          </p:cNvPr>
          <p:cNvSpPr/>
          <p:nvPr/>
        </p:nvSpPr>
        <p:spPr>
          <a:xfrm>
            <a:off x="5301224" y="2636912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59E0C7B3-F424-4585-9645-AA03C5646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301843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1045D53-61E2-4F21-B619-53549B46A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301843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FCEF566-D351-48E1-9E1C-7F9BF026A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2430" y="3040138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F3AF9929-01D0-4A20-A163-DE60195DE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301843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449A070-40C0-4A18-AD7C-35CEE3D00CC5}"/>
              </a:ext>
            </a:extLst>
          </p:cNvPr>
          <p:cNvSpPr/>
          <p:nvPr/>
        </p:nvSpPr>
        <p:spPr>
          <a:xfrm>
            <a:off x="5301224" y="2996952"/>
            <a:ext cx="2583144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458C56CA-EFEE-47B8-9314-E39FFC517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301843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83B5D66C-4168-4CD3-93E9-1896D1E50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341391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674D947-C192-4589-85AE-4F3668AD5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3410712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81802873-6202-4416-AF71-CBFAF68B5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158" y="3435724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C18C2E4-C5EA-4D57-8BED-2F9B8A82E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3410712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02AB356D-B37B-4CB0-B5AA-751BD0F069B1}"/>
              </a:ext>
            </a:extLst>
          </p:cNvPr>
          <p:cNvSpPr/>
          <p:nvPr/>
        </p:nvSpPr>
        <p:spPr>
          <a:xfrm>
            <a:off x="5301224" y="3410712"/>
            <a:ext cx="25111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01372595-90A1-4252-A46C-80E382C6A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423343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CEC41F17-8A0E-46E7-A393-9C03BB694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4380" y="4224313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87C6E4D-D892-4DB2-B202-BF43ADAA3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423343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85719BC4-B9EB-44E3-B224-E131F27D3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423343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B70905F7-2922-470E-9689-5E38F3094AB9}"/>
              </a:ext>
            </a:extLst>
          </p:cNvPr>
          <p:cNvSpPr/>
          <p:nvPr/>
        </p:nvSpPr>
        <p:spPr>
          <a:xfrm>
            <a:off x="7184460" y="4233430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62A9B87-4568-4178-8CA9-47B522BC3B36}"/>
              </a:ext>
            </a:extLst>
          </p:cNvPr>
          <p:cNvSpPr/>
          <p:nvPr/>
        </p:nvSpPr>
        <p:spPr>
          <a:xfrm>
            <a:off x="5301224" y="4233430"/>
            <a:ext cx="2583144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DB4CE013-83C3-4BF2-B2F1-552C0F84A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423343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FA8EF9E9-1E21-4803-B823-5C0DB4D0558F}"/>
              </a:ext>
            </a:extLst>
          </p:cNvPr>
          <p:cNvSpPr/>
          <p:nvPr/>
        </p:nvSpPr>
        <p:spPr>
          <a:xfrm>
            <a:off x="5301224" y="4233430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4E9C2D4B-318A-4BCF-8846-756CCAFF9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464719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6AFB9610-340F-40E8-94DE-10FEFD73B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90" y="4625490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10D5A743-4AB2-4313-9150-AA3648272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464719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2FE682B5-C62C-41E8-9945-595F22D7AB8D}"/>
              </a:ext>
            </a:extLst>
          </p:cNvPr>
          <p:cNvSpPr/>
          <p:nvPr/>
        </p:nvSpPr>
        <p:spPr>
          <a:xfrm>
            <a:off x="7184460" y="4647190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1658E85-33ED-4A49-966A-2BD9947A6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340" y="1848022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6978CF48-2B26-4471-AA16-AA2C242CC28B}"/>
              </a:ext>
            </a:extLst>
          </p:cNvPr>
          <p:cNvSpPr/>
          <p:nvPr/>
        </p:nvSpPr>
        <p:spPr>
          <a:xfrm>
            <a:off x="7184460" y="1853968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29DB7FE9-7777-4FD0-9AC3-753301547FE7}"/>
              </a:ext>
            </a:extLst>
          </p:cNvPr>
          <p:cNvSpPr/>
          <p:nvPr/>
        </p:nvSpPr>
        <p:spPr>
          <a:xfrm>
            <a:off x="7184460" y="3040138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FE5F4FB0-311B-474F-BFA2-E63BC64EC8A6}"/>
              </a:ext>
            </a:extLst>
          </p:cNvPr>
          <p:cNvSpPr/>
          <p:nvPr/>
        </p:nvSpPr>
        <p:spPr>
          <a:xfrm>
            <a:off x="7184460" y="3429000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1E3C987-6E00-4D44-B148-3BB761492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464719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E50A1AF-E5CE-4F56-A340-5B1EE7B4B8AB}"/>
              </a:ext>
            </a:extLst>
          </p:cNvPr>
          <p:cNvSpPr/>
          <p:nvPr/>
        </p:nvSpPr>
        <p:spPr>
          <a:xfrm>
            <a:off x="5301224" y="4647190"/>
            <a:ext cx="25111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C716B665-6218-41D0-9F88-5E9F21652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464719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57C264B-D36A-459C-91DB-AE360DD863BB}"/>
              </a:ext>
            </a:extLst>
          </p:cNvPr>
          <p:cNvSpPr/>
          <p:nvPr/>
        </p:nvSpPr>
        <p:spPr>
          <a:xfrm>
            <a:off x="6219040" y="4650602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023FC6B-9FB0-4716-83F5-27FD3C40A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484" y="504060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95F9788D-E884-4151-B46C-94A9B0FEC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90" y="499581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1DB7BF8D-2AD1-4012-A492-BE5766142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903" y="504060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799AB19-5B16-4302-B51F-88AB3D998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5488" y="504060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0773A813-F3D0-4281-88E0-87E8E9D48CF6}"/>
              </a:ext>
            </a:extLst>
          </p:cNvPr>
          <p:cNvSpPr/>
          <p:nvPr/>
        </p:nvSpPr>
        <p:spPr>
          <a:xfrm>
            <a:off x="7184460" y="5040608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E6A25815-67E2-41ED-BBB9-273941387463}"/>
              </a:ext>
            </a:extLst>
          </p:cNvPr>
          <p:cNvSpPr/>
          <p:nvPr/>
        </p:nvSpPr>
        <p:spPr>
          <a:xfrm>
            <a:off x="5318368" y="5040608"/>
            <a:ext cx="249399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2CBF48B-C3E9-4083-8F3A-D7148725C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368" y="504060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DD5FA1F-982A-4C4E-949C-9857228C3DEF}"/>
              </a:ext>
            </a:extLst>
          </p:cNvPr>
          <p:cNvSpPr/>
          <p:nvPr/>
        </p:nvSpPr>
        <p:spPr>
          <a:xfrm>
            <a:off x="5318368" y="504060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6BDA5E9B-A1D8-4ADD-9BF3-FA6465E79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484" y="542213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EABE00BD-D7DF-4CE5-AA45-67EA1E229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9" y="5431243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571D5D1-8C65-46A9-AF88-3DFD73B9D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903" y="542213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FE082733-90EE-45A8-B5B7-1635748FA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5488" y="542213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933EAD63-3F84-458D-927B-D527ACEEBD84}"/>
              </a:ext>
            </a:extLst>
          </p:cNvPr>
          <p:cNvSpPr/>
          <p:nvPr/>
        </p:nvSpPr>
        <p:spPr>
          <a:xfrm>
            <a:off x="7184460" y="5422134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FF691E46-9C03-416E-9049-8C207AAA800E}"/>
              </a:ext>
            </a:extLst>
          </p:cNvPr>
          <p:cNvSpPr/>
          <p:nvPr/>
        </p:nvSpPr>
        <p:spPr>
          <a:xfrm>
            <a:off x="5318368" y="5422134"/>
            <a:ext cx="25660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47553A51-4B4D-4BDF-A426-0D837B98C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368" y="542213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083A4997-9E75-4F33-AA8D-665CC0F69986}"/>
              </a:ext>
            </a:extLst>
          </p:cNvPr>
          <p:cNvSpPr/>
          <p:nvPr/>
        </p:nvSpPr>
        <p:spPr>
          <a:xfrm>
            <a:off x="6228184" y="542213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CFB603B1-0224-40CA-B86C-6EF71897E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484" y="579612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B7299FE9-84AF-4424-9B21-2B8E3BA70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257" y="582931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DF44D01B-0508-476F-9BA3-2CC8BD404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903" y="579612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80A6B27E-5954-4237-92ED-6E9E3E905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5488" y="579612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8F347D4A-45DC-4A7A-A333-38A26FD88866}"/>
              </a:ext>
            </a:extLst>
          </p:cNvPr>
          <p:cNvSpPr/>
          <p:nvPr/>
        </p:nvSpPr>
        <p:spPr>
          <a:xfrm>
            <a:off x="7184460" y="5796120"/>
            <a:ext cx="43222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2C9280D2-9DB2-46C4-AC2C-42A51B120C5A}"/>
              </a:ext>
            </a:extLst>
          </p:cNvPr>
          <p:cNvSpPr/>
          <p:nvPr/>
        </p:nvSpPr>
        <p:spPr>
          <a:xfrm>
            <a:off x="5318368" y="5796120"/>
            <a:ext cx="25660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8117BB70-4968-4C42-A7B9-FEF8C18A6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368" y="579612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C96F987D-C53E-4AC8-8832-6203D02714F7}"/>
              </a:ext>
            </a:extLst>
          </p:cNvPr>
          <p:cNvSpPr/>
          <p:nvPr/>
        </p:nvSpPr>
        <p:spPr>
          <a:xfrm>
            <a:off x="5318368" y="5796120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5C5E1CD-65AD-4DA1-8F6C-79CBC265AEC6}"/>
              </a:ext>
            </a:extLst>
          </p:cNvPr>
          <p:cNvSpPr txBox="1"/>
          <p:nvPr/>
        </p:nvSpPr>
        <p:spPr>
          <a:xfrm>
            <a:off x="190500" y="6724134"/>
            <a:ext cx="417774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9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A30548A9-B02E-44B6-A403-2E3AC94AD4BB}"/>
              </a:ext>
            </a:extLst>
          </p:cNvPr>
          <p:cNvSpPr txBox="1"/>
          <p:nvPr/>
        </p:nvSpPr>
        <p:spPr>
          <a:xfrm>
            <a:off x="5254303" y="6427113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E9D6906-19D9-4D7D-B935-33BF00A7D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14" y="1048373"/>
            <a:ext cx="3255546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animBg="1"/>
      <p:bldP spid="23" grpId="0" animBg="1"/>
      <p:bldP spid="29" grpId="0" animBg="1"/>
      <p:bldP spid="30" grpId="0" animBg="1"/>
      <p:bldP spid="33" grpId="0" animBg="1"/>
      <p:bldP spid="35" grpId="0" animBg="1"/>
      <p:bldP spid="41" grpId="0" animBg="1"/>
      <p:bldP spid="43" grpId="0" animBg="1"/>
      <p:bldP spid="50" grpId="0" animBg="1"/>
      <p:bldP spid="51" grpId="0" animBg="1"/>
      <p:bldP spid="56" grpId="0" animBg="1"/>
      <p:bldP spid="57" grpId="0" animBg="1"/>
      <p:bldP spid="60" grpId="0" animBg="1"/>
      <p:bldP spid="62" grpId="0" animBg="1"/>
      <p:bldP spid="68" grpId="0" animBg="1"/>
      <p:bldP spid="69" grpId="0" animBg="1"/>
      <p:bldP spid="80" grpId="0" animBg="1"/>
      <p:bldP spid="82" grpId="0" animBg="1"/>
      <p:bldP spid="88" grpId="0" animBg="1"/>
      <p:bldP spid="90" grpId="0" animBg="1"/>
      <p:bldP spid="96" grpId="0" animBg="1"/>
      <p:bldP spid="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das/dass 02 Fachbegriffe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dieses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,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welches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solidFill>
                  <a:schemeClr val="accent1"/>
                </a:solidFill>
                <a:latin typeface="Trebuchet MS" panose="020B0603020202020204" pitchFamily="34" charset="0"/>
              </a:rPr>
              <a:t>---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3704387-6174-42AB-AE6C-42058D1E1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3440" y="108016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27CF614-011E-410C-9269-26B47AE44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12" y="1065357"/>
            <a:ext cx="480933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wird sie mir büßen, diese Hexe.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blaue Handtuch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soll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Meer darstellen.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kann sich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nicht erklären.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machen wir nicht mehr mit.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hat Emma nicht gewollt.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wie sie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anstellen soll.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will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andere Kinder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wissen.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Emma Angst hat.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 die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 selbst laufen können.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weiß noch,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ich weggelaufen bin.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wilde Tier war riesig.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A911432-7292-452E-B2AC-1F2AD5263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058468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13ED920-3580-481B-AA89-DDFE78AFC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59" y="108016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BCEE6A-E8AB-42CD-A886-B198823A8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5170" y="108016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FCCE70A-4DD8-4E3B-AA6C-8345C7170C1B}"/>
              </a:ext>
            </a:extLst>
          </p:cNvPr>
          <p:cNvSpPr/>
          <p:nvPr/>
        </p:nvSpPr>
        <p:spPr>
          <a:xfrm>
            <a:off x="7222848" y="1080168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57B3859-10AA-4524-8114-226EB3C37246}"/>
              </a:ext>
            </a:extLst>
          </p:cNvPr>
          <p:cNvSpPr/>
          <p:nvPr/>
        </p:nvSpPr>
        <p:spPr>
          <a:xfrm>
            <a:off x="5301223" y="1080168"/>
            <a:ext cx="2366401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F6EF455-5F02-48BA-ADB4-47D1B050C3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224" y="108016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23AA7CC-C376-4564-8666-24DDF13FA62F}"/>
              </a:ext>
            </a:extLst>
          </p:cNvPr>
          <p:cNvSpPr/>
          <p:nvPr/>
        </p:nvSpPr>
        <p:spPr>
          <a:xfrm>
            <a:off x="5301224" y="108016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EC01E70-1F09-44D1-85E2-67E4EFE3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2584" y="146969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7247504-C8B3-4AAD-8DA0-7CAEB82CB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462970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86E9E60-01C8-4429-AB80-20D2C5BBE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7903" y="146969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17E20B2-C2D5-46F7-8FF0-6250B63F7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314" y="146969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E7C205F-DA4C-446F-AABF-C611828862E4}"/>
              </a:ext>
            </a:extLst>
          </p:cNvPr>
          <p:cNvSpPr/>
          <p:nvPr/>
        </p:nvSpPr>
        <p:spPr>
          <a:xfrm>
            <a:off x="7222848" y="1469694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5D2359B-66F6-4166-8FBB-4BF8E5B72516}"/>
              </a:ext>
            </a:extLst>
          </p:cNvPr>
          <p:cNvSpPr/>
          <p:nvPr/>
        </p:nvSpPr>
        <p:spPr>
          <a:xfrm>
            <a:off x="5310368" y="1469694"/>
            <a:ext cx="235725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A5CB2F8-F4C2-425F-873F-80ABF405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0368" y="146969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38DC37B-CA48-4B67-A563-4B9214633DDC}"/>
              </a:ext>
            </a:extLst>
          </p:cNvPr>
          <p:cNvSpPr/>
          <p:nvPr/>
        </p:nvSpPr>
        <p:spPr>
          <a:xfrm>
            <a:off x="5310368" y="146969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04280EF-671A-4FAA-9882-6637F72DC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1440" y="184482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68E9DA0-D2CE-445A-B65E-8BF88E09A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184482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02D3384-DB79-476D-9B46-2DC83EBAB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6759" y="184482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52600FC-DDEB-4631-B9D8-8B8788F85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3170" y="184482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228D69E-B223-4314-A3FE-49DAC2460696}"/>
              </a:ext>
            </a:extLst>
          </p:cNvPr>
          <p:cNvSpPr/>
          <p:nvPr/>
        </p:nvSpPr>
        <p:spPr>
          <a:xfrm>
            <a:off x="7222848" y="1844824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DB29236-A49D-496E-A295-319E1C80A4C6}"/>
              </a:ext>
            </a:extLst>
          </p:cNvPr>
          <p:cNvSpPr/>
          <p:nvPr/>
        </p:nvSpPr>
        <p:spPr>
          <a:xfrm>
            <a:off x="5309224" y="1844824"/>
            <a:ext cx="23584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2C2B725-3118-4DCB-AAB0-1B2BAC135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9224" y="184482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72FE3A4-7007-4479-B163-045A966E0EC0}"/>
              </a:ext>
            </a:extLst>
          </p:cNvPr>
          <p:cNvSpPr/>
          <p:nvPr/>
        </p:nvSpPr>
        <p:spPr>
          <a:xfrm>
            <a:off x="5309224" y="184482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9761787-9111-435F-B594-B99D17220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0584" y="223435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739E949-A155-4A7B-9321-2646D06C0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2249936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25228FB-DBE3-4B97-BF18-126F78E91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903" y="223435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53C8D0B-F4BC-480E-B56F-F2E3DB7FA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2314" y="223435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B2E76EF8-DE48-4DED-8D46-E60DC98D6875}"/>
              </a:ext>
            </a:extLst>
          </p:cNvPr>
          <p:cNvSpPr/>
          <p:nvPr/>
        </p:nvSpPr>
        <p:spPr>
          <a:xfrm>
            <a:off x="7222848" y="2234350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D1797B8-FB1D-4C94-9039-D2B38AD58D78}"/>
              </a:ext>
            </a:extLst>
          </p:cNvPr>
          <p:cNvSpPr/>
          <p:nvPr/>
        </p:nvSpPr>
        <p:spPr>
          <a:xfrm>
            <a:off x="5318368" y="2234350"/>
            <a:ext cx="234925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EB75748-8E3C-4B97-8EC2-C6EC6DE9D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368" y="223435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14B5904-923D-4559-999B-95FA120FF967}"/>
              </a:ext>
            </a:extLst>
          </p:cNvPr>
          <p:cNvSpPr/>
          <p:nvPr/>
        </p:nvSpPr>
        <p:spPr>
          <a:xfrm>
            <a:off x="5318368" y="2234350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9F55F1C-43E2-4090-B18F-D82C92ECD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2584" y="262776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BEFF9AD-02EE-4369-AFDC-18E0D56C2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4381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C8298C1-84F2-4DFB-B179-C0C95FEF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7903" y="262776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F10743D-7277-4E73-9FB8-5535C3BE4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314" y="262776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49A9AF1F-5D5C-4019-B1B0-249D6BEC5864}"/>
              </a:ext>
            </a:extLst>
          </p:cNvPr>
          <p:cNvSpPr/>
          <p:nvPr/>
        </p:nvSpPr>
        <p:spPr>
          <a:xfrm>
            <a:off x="7222848" y="2627768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D086057-1F9A-43BA-85A3-1A544107A787}"/>
              </a:ext>
            </a:extLst>
          </p:cNvPr>
          <p:cNvSpPr/>
          <p:nvPr/>
        </p:nvSpPr>
        <p:spPr>
          <a:xfrm>
            <a:off x="5310368" y="2627768"/>
            <a:ext cx="235725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B0A95EB3-F216-4208-BD26-5008C7DDA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0368" y="262776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02A780D-5BFF-4B91-9714-FD7131E7F8EA}"/>
              </a:ext>
            </a:extLst>
          </p:cNvPr>
          <p:cNvSpPr/>
          <p:nvPr/>
        </p:nvSpPr>
        <p:spPr>
          <a:xfrm>
            <a:off x="5310368" y="262776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AA1E6C9C-AD45-4B3E-ACC8-ABCC2572E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728" y="301729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7C2A0009-CD52-4A35-BB35-3A7CB3C38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030742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9EC862B1-F0C2-4E64-8945-00926B6CF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047" y="301729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D42F24C7-B2C1-4F52-876A-914885B3E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458" y="301729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1761DF4-CF84-49CF-B1DB-F9EBDD0823D9}"/>
              </a:ext>
            </a:extLst>
          </p:cNvPr>
          <p:cNvSpPr/>
          <p:nvPr/>
        </p:nvSpPr>
        <p:spPr>
          <a:xfrm>
            <a:off x="7222848" y="3017294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268FBEB-4BB7-4A52-A3EA-714B1A0B4360}"/>
              </a:ext>
            </a:extLst>
          </p:cNvPr>
          <p:cNvSpPr/>
          <p:nvPr/>
        </p:nvSpPr>
        <p:spPr>
          <a:xfrm>
            <a:off x="5319512" y="3017294"/>
            <a:ext cx="23481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6364A627-62CB-4BCB-96C7-2BB0220C7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9512" y="301729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8361987F-1765-4CEF-8977-85D753B34ED9}"/>
              </a:ext>
            </a:extLst>
          </p:cNvPr>
          <p:cNvSpPr/>
          <p:nvPr/>
        </p:nvSpPr>
        <p:spPr>
          <a:xfrm>
            <a:off x="5319512" y="301729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1612620B-F531-47F4-9F9F-88C5DDA57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0584" y="3438144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41AE14F-3A01-43BE-81F3-25C158B78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5942" y="343814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1B7E33E-5A0F-4C33-BCEB-10AAF288B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903" y="343814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797BDC5D-93A6-4B57-BC71-B22634974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2314" y="343814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183FC36-B8B5-4610-B4E2-2C825A4E8978}"/>
              </a:ext>
            </a:extLst>
          </p:cNvPr>
          <p:cNvSpPr/>
          <p:nvPr/>
        </p:nvSpPr>
        <p:spPr>
          <a:xfrm>
            <a:off x="7222848" y="3438144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92E09C88-174F-407C-9399-FA62056B7A07}"/>
              </a:ext>
            </a:extLst>
          </p:cNvPr>
          <p:cNvSpPr/>
          <p:nvPr/>
        </p:nvSpPr>
        <p:spPr>
          <a:xfrm>
            <a:off x="5318368" y="3438144"/>
            <a:ext cx="234925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2B0581D0-001B-46B0-BCA3-0E34B6BBA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368" y="343814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CBBDBC73-294C-4677-8A51-A5D32F0FCDB3}"/>
              </a:ext>
            </a:extLst>
          </p:cNvPr>
          <p:cNvSpPr/>
          <p:nvPr/>
        </p:nvSpPr>
        <p:spPr>
          <a:xfrm>
            <a:off x="5318368" y="3438144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C6C98EA-0E57-407A-B6DB-C1BCC248C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9728" y="383795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940C00F9-A106-4E90-AC7E-B33F0158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047" y="382767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A0B93489-FC65-4AEA-8654-64DDF4E9E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338" y="3823910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29B48D9-3B57-4035-99EB-01FC765DD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1458" y="382767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4A982521-CBFB-44C6-B808-4638A4EC5ECB}"/>
              </a:ext>
            </a:extLst>
          </p:cNvPr>
          <p:cNvSpPr/>
          <p:nvPr/>
        </p:nvSpPr>
        <p:spPr>
          <a:xfrm>
            <a:off x="5327512" y="3834760"/>
            <a:ext cx="23401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1BE62B7-9527-467A-848D-9AB80C6C4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512" y="382767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1FA5512-4C6E-4B87-BF1E-BE594C4AB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2872" y="424052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187D2F90-3C71-439F-8AB5-B1A4CAC72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4218820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117ADD59-16E9-4BD3-9D4B-639EBA7F1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191" y="424052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026FB03-349C-4F7B-883F-167D18CFA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4602" y="424052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5374C360-42D3-4743-88AC-78864C65FA63}"/>
              </a:ext>
            </a:extLst>
          </p:cNvPr>
          <p:cNvSpPr/>
          <p:nvPr/>
        </p:nvSpPr>
        <p:spPr>
          <a:xfrm>
            <a:off x="7222848" y="4240520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834B544A-8692-4EF6-98A3-F7018EB8BD87}"/>
              </a:ext>
            </a:extLst>
          </p:cNvPr>
          <p:cNvSpPr/>
          <p:nvPr/>
        </p:nvSpPr>
        <p:spPr>
          <a:xfrm>
            <a:off x="5320656" y="4240520"/>
            <a:ext cx="2346968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F90D31B0-5EF5-4CA9-93A0-7A17AD9D7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0656" y="424052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6D2C6656-4771-40B5-B8E8-2811D2F41DFB}"/>
              </a:ext>
            </a:extLst>
          </p:cNvPr>
          <p:cNvSpPr/>
          <p:nvPr/>
        </p:nvSpPr>
        <p:spPr>
          <a:xfrm>
            <a:off x="5320656" y="4240520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C1C6AD5A-D75C-44C3-8BA8-FF322C532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728" y="4615650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926681A3-B696-463C-A69D-9D66E7858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047" y="4615650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E2EE53F-45F7-440F-9BA0-4C0057FB4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8792" y="4628767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AE30B136-69E4-4FDE-8440-87D074E70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458" y="4615650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1F8508D-4202-4146-BC4E-6CE792A1A97E}"/>
              </a:ext>
            </a:extLst>
          </p:cNvPr>
          <p:cNvSpPr/>
          <p:nvPr/>
        </p:nvSpPr>
        <p:spPr>
          <a:xfrm>
            <a:off x="5319512" y="4625458"/>
            <a:ext cx="23481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5E5CCE8-4CB4-46B3-940A-CF8F5402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9512" y="4615650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7E6EE89F-665B-47CA-A3BA-DE556A4A7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872" y="503260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B8B1B045-CB94-49D7-942E-7C51699F9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6191" y="5023464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D8D3295D-BCC6-4891-996E-5621734E6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826" y="5015556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553664D9-9E1F-4257-ACA1-541580ACC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602" y="5023464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5C40044B-DFF2-45D0-B42A-C5D9B4D60F48}"/>
              </a:ext>
            </a:extLst>
          </p:cNvPr>
          <p:cNvSpPr/>
          <p:nvPr/>
        </p:nvSpPr>
        <p:spPr>
          <a:xfrm>
            <a:off x="5328656" y="5050896"/>
            <a:ext cx="2338968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C41D48DA-CA6D-42E5-AB5B-F90DE2C43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656" y="5023464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74E85F-66D5-47EC-A99E-C287F1A3BC78}"/>
              </a:ext>
            </a:extLst>
          </p:cNvPr>
          <p:cNvSpPr/>
          <p:nvPr/>
        </p:nvSpPr>
        <p:spPr>
          <a:xfrm>
            <a:off x="7222848" y="3827670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75B46687-EAC0-4E1E-BFCC-3DF21610DF19}"/>
              </a:ext>
            </a:extLst>
          </p:cNvPr>
          <p:cNvSpPr/>
          <p:nvPr/>
        </p:nvSpPr>
        <p:spPr>
          <a:xfrm>
            <a:off x="7222848" y="4627992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A51C580C-96C0-4CCE-AA6F-C1415DFA8ABB}"/>
              </a:ext>
            </a:extLst>
          </p:cNvPr>
          <p:cNvSpPr/>
          <p:nvPr/>
        </p:nvSpPr>
        <p:spPr>
          <a:xfrm>
            <a:off x="7222848" y="5023464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ADE9FD4E-099D-4AF7-BE76-FB3142E6F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728" y="545436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BB2BA5BC-6795-4BB4-9A32-DD25A2D4C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047" y="545436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86533F51-D04E-4D0A-AF6C-FF45E8623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417" y="5426900"/>
            <a:ext cx="588623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dass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07D33512-D3A0-4ABD-A676-C013115B4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458" y="545436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D6BF6A01-000B-4F70-948D-B9DF60E41A91}"/>
              </a:ext>
            </a:extLst>
          </p:cNvPr>
          <p:cNvSpPr/>
          <p:nvPr/>
        </p:nvSpPr>
        <p:spPr>
          <a:xfrm>
            <a:off x="5364088" y="5458672"/>
            <a:ext cx="230353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E2116D71-1601-4F7D-92EC-AE61D14B8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5591" y="545436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E1BBF607-2069-452D-A701-812E6CD2B0CF}"/>
              </a:ext>
            </a:extLst>
          </p:cNvPr>
          <p:cNvSpPr/>
          <p:nvPr/>
        </p:nvSpPr>
        <p:spPr>
          <a:xfrm>
            <a:off x="7222848" y="5466710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712AE9C4-6747-4B2B-964D-881B6DED2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728" y="5853038"/>
            <a:ext cx="4106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---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DC99F4E-323C-4A32-BE39-5930D7BDA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813094"/>
            <a:ext cx="500458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97C12536-272D-45D1-9E62-329EABCD2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047" y="5853038"/>
            <a:ext cx="9188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welches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20A12128-9A6A-4582-84CA-AC611C8E1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458" y="5853038"/>
            <a:ext cx="35779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55BF0D18-7F9D-4E73-A1DC-D39BC3DE19CA}"/>
              </a:ext>
            </a:extLst>
          </p:cNvPr>
          <p:cNvSpPr/>
          <p:nvPr/>
        </p:nvSpPr>
        <p:spPr>
          <a:xfrm>
            <a:off x="7222848" y="5853038"/>
            <a:ext cx="41928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F0665145-8631-4244-A707-A6F7BE7076AD}"/>
              </a:ext>
            </a:extLst>
          </p:cNvPr>
          <p:cNvSpPr/>
          <p:nvPr/>
        </p:nvSpPr>
        <p:spPr>
          <a:xfrm>
            <a:off x="5319511" y="5853038"/>
            <a:ext cx="2390807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E27F8B54-09F3-4CE5-B1B4-3F34F4BA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9512" y="5853038"/>
            <a:ext cx="81144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dieses</a:t>
            </a: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D5C72664-CF63-479A-B0FE-BE4E514D810D}"/>
              </a:ext>
            </a:extLst>
          </p:cNvPr>
          <p:cNvSpPr/>
          <p:nvPr/>
        </p:nvSpPr>
        <p:spPr>
          <a:xfrm>
            <a:off x="5319512" y="5853038"/>
            <a:ext cx="855712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7327E0C-6B0D-426A-8620-90B54441B949}"/>
              </a:ext>
            </a:extLst>
          </p:cNvPr>
          <p:cNvSpPr txBox="1"/>
          <p:nvPr/>
        </p:nvSpPr>
        <p:spPr>
          <a:xfrm>
            <a:off x="190500" y="6724134"/>
            <a:ext cx="421782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Übung.pptx - Seite 11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A7939938-83A7-4EAB-BCBE-458E27A8179C}"/>
              </a:ext>
            </a:extLst>
          </p:cNvPr>
          <p:cNvSpPr txBox="1"/>
          <p:nvPr/>
        </p:nvSpPr>
        <p:spPr>
          <a:xfrm>
            <a:off x="5254303" y="6427113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6E2BCA8-86B0-472A-9EA1-BBA38CDA1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73" y="1050017"/>
            <a:ext cx="2834886" cy="518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9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6" grpId="0" animBg="1"/>
      <p:bldP spid="18" grpId="0" animBg="1"/>
      <p:bldP spid="24" grpId="0" animBg="1"/>
      <p:bldP spid="26" grpId="0" animBg="1"/>
      <p:bldP spid="32" grpId="0" animBg="1"/>
      <p:bldP spid="34" grpId="0" animBg="1"/>
      <p:bldP spid="40" grpId="0" animBg="1"/>
      <p:bldP spid="42" grpId="0" animBg="1"/>
      <p:bldP spid="48" grpId="0" animBg="1"/>
      <p:bldP spid="50" grpId="0" animBg="1"/>
      <p:bldP spid="56" grpId="0" animBg="1"/>
      <p:bldP spid="58" grpId="0" animBg="1"/>
      <p:bldP spid="65" grpId="0" animBg="1"/>
      <p:bldP spid="66" grpId="0" animBg="1"/>
      <p:bldP spid="70" grpId="0" animBg="1"/>
      <p:bldP spid="72" grpId="0" animBg="1"/>
      <p:bldP spid="79" grpId="0" animBg="1"/>
      <p:bldP spid="80" grpId="0" animBg="1"/>
      <p:bldP spid="85" grpId="0" animBg="1"/>
      <p:bldP spid="86" grpId="0" animBg="1"/>
      <p:bldP spid="94" grpId="0" animBg="1"/>
      <p:bldP spid="95" grpId="0" animBg="1"/>
      <p:bldP spid="100" grpId="0" animBg="1"/>
      <p:bldP spid="102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1223</Words>
  <Application>Microsoft Office PowerPoint</Application>
  <PresentationFormat>Breitbild</PresentationFormat>
  <Paragraphs>363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2216</cp:revision>
  <cp:lastPrinted>2024-04-24T12:28:03Z</cp:lastPrinted>
  <dcterms:created xsi:type="dcterms:W3CDTF">2012-08-26T07:44:46Z</dcterms:created>
  <dcterms:modified xsi:type="dcterms:W3CDTF">2024-04-24T12:28:06Z</dcterms:modified>
</cp:coreProperties>
</file>