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8" r:id="rId8"/>
    <p:sldId id="803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ABF02B-1E40-4115-BD5F-86CE79854421}" v="1" dt="2023-11-30T15:17:02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23" autoAdjust="0"/>
    <p:restoredTop sz="94692" autoAdjust="0"/>
  </p:normalViewPr>
  <p:slideViewPr>
    <p:cSldViewPr>
      <p:cViewPr varScale="1">
        <p:scale>
          <a:sx n="88" d="100"/>
          <a:sy n="88" d="100"/>
        </p:scale>
        <p:origin x="41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E5D0B87-1A83-48CF-B5E1-AEA71DBBA466}"/>
    <pc:docChg chg="custSel delSld modSld">
      <pc:chgData name="Siegbert Rudolph" userId="2af4d44886c067cc" providerId="LiveId" clId="{9E5D0B87-1A83-48CF-B5E1-AEA71DBBA466}" dt="2021-08-30T11:47:13.149" v="6" actId="1076"/>
      <pc:docMkLst>
        <pc:docMk/>
      </pc:docMkLst>
      <pc:sldChg chg="modSp mod">
        <pc:chgData name="Siegbert Rudolph" userId="2af4d44886c067cc" providerId="LiveId" clId="{9E5D0B87-1A83-48CF-B5E1-AEA71DBBA466}" dt="2021-08-30T11:47:13.149" v="6" actId="1076"/>
        <pc:sldMkLst>
          <pc:docMk/>
          <pc:sldMk cId="243051450" sldId="637"/>
        </pc:sldMkLst>
        <pc:spChg chg="mod">
          <ac:chgData name="Siegbert Rudolph" userId="2af4d44886c067cc" providerId="LiveId" clId="{9E5D0B87-1A83-48CF-B5E1-AEA71DBBA466}" dt="2021-08-30T11:47:13.149" v="6" actId="1076"/>
          <ac:spMkLst>
            <pc:docMk/>
            <pc:sldMk cId="243051450" sldId="637"/>
            <ac:spMk id="2" creationId="{ADFF29E9-2EAD-4D68-B96D-C87A2FB89494}"/>
          </ac:spMkLst>
        </pc:spChg>
      </pc:sldChg>
      <pc:sldChg chg="del">
        <pc:chgData name="Siegbert Rudolph" userId="2af4d44886c067cc" providerId="LiveId" clId="{9E5D0B87-1A83-48CF-B5E1-AEA71DBBA466}" dt="2021-08-30T11:44:35.902" v="0" actId="47"/>
        <pc:sldMkLst>
          <pc:docMk/>
          <pc:sldMk cId="0" sldId="696"/>
        </pc:sldMkLst>
      </pc:sldChg>
      <pc:sldChg chg="del">
        <pc:chgData name="Siegbert Rudolph" userId="2af4d44886c067cc" providerId="LiveId" clId="{9E5D0B87-1A83-48CF-B5E1-AEA71DBBA466}" dt="2021-08-30T11:44:36.886" v="1" actId="47"/>
        <pc:sldMkLst>
          <pc:docMk/>
          <pc:sldMk cId="2875704939" sldId="802"/>
        </pc:sldMkLst>
      </pc:sldChg>
    </pc:docChg>
  </pc:docChgLst>
  <pc:docChgLst>
    <pc:chgData name="Siegbert Rudolph" userId="2af4d44886c067cc" providerId="LiveId" clId="{C8ABF02B-1E40-4115-BD5F-86CE79854421}"/>
    <pc:docChg chg="addSld delSld modSld">
      <pc:chgData name="Siegbert Rudolph" userId="2af4d44886c067cc" providerId="LiveId" clId="{C8ABF02B-1E40-4115-BD5F-86CE79854421}" dt="2023-11-30T15:17:06.037" v="1" actId="47"/>
      <pc:docMkLst>
        <pc:docMk/>
      </pc:docMkLst>
      <pc:sldChg chg="del">
        <pc:chgData name="Siegbert Rudolph" userId="2af4d44886c067cc" providerId="LiveId" clId="{C8ABF02B-1E40-4115-BD5F-86CE79854421}" dt="2023-11-30T15:17:06.037" v="1" actId="47"/>
        <pc:sldMkLst>
          <pc:docMk/>
          <pc:sldMk cId="243051450" sldId="637"/>
        </pc:sldMkLst>
      </pc:sldChg>
      <pc:sldChg chg="add">
        <pc:chgData name="Siegbert Rudolph" userId="2af4d44886c067cc" providerId="LiveId" clId="{C8ABF02B-1E40-4115-BD5F-86CE79854421}" dt="2023-11-30T15:17:02.637" v="0"/>
        <pc:sldMkLst>
          <pc:docMk/>
          <pc:sldMk cId="2438683444" sldId="638"/>
        </pc:sldMkLst>
      </pc:sldChg>
      <pc:sldChg chg="add">
        <pc:chgData name="Siegbert Rudolph" userId="2af4d44886c067cc" providerId="LiveId" clId="{C8ABF02B-1E40-4115-BD5F-86CE79854421}" dt="2023-11-30T15:17:02.637" v="0"/>
        <pc:sldMkLst>
          <pc:docMk/>
          <pc:sldMk cId="4043273912" sldId="80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microsoft.com/office/2007/relationships/media" Target="../media/media8.MP3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das/das 03 Lernzieldiktat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Sätze und achte auf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das/dass!</a:t>
            </a: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26B3638D-E175-413D-8724-73BB53ED3B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747"/>
          <a:stretch/>
        </p:blipFill>
        <p:spPr>
          <a:xfrm>
            <a:off x="202644" y="1668472"/>
            <a:ext cx="10225136" cy="4424824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9B1B56D3-24D4-4014-900C-18A0E04EC08B}"/>
              </a:ext>
            </a:extLst>
          </p:cNvPr>
          <p:cNvSpPr txBox="1"/>
          <p:nvPr/>
        </p:nvSpPr>
        <p:spPr>
          <a:xfrm>
            <a:off x="144587" y="1668472"/>
            <a:ext cx="405880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400" dirty="0"/>
              <a:t>1</a:t>
            </a:r>
          </a:p>
          <a:p>
            <a:r>
              <a:rPr lang="de-DE" sz="3400" dirty="0"/>
              <a:t>2</a:t>
            </a:r>
          </a:p>
          <a:p>
            <a:r>
              <a:rPr lang="de-DE" sz="3400" dirty="0"/>
              <a:t>3</a:t>
            </a:r>
          </a:p>
          <a:p>
            <a:r>
              <a:rPr lang="de-DE" sz="3400" dirty="0"/>
              <a:t>4</a:t>
            </a:r>
          </a:p>
          <a:p>
            <a:r>
              <a:rPr lang="de-DE" sz="3400" dirty="0"/>
              <a:t>5</a:t>
            </a:r>
          </a:p>
          <a:p>
            <a:r>
              <a:rPr lang="de-DE" sz="3400" dirty="0"/>
              <a:t>6</a:t>
            </a:r>
          </a:p>
          <a:p>
            <a:r>
              <a:rPr lang="de-DE" sz="3400" dirty="0"/>
              <a:t>7</a:t>
            </a:r>
          </a:p>
          <a:p>
            <a:r>
              <a:rPr lang="de-DE" sz="3400" dirty="0"/>
              <a:t>8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EA16D13-3C3F-4E02-A47C-704DC4764190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03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868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feld 42">
            <a:extLst>
              <a:ext uri="{FF2B5EF4-FFF2-40B4-BE49-F238E27FC236}">
                <a16:creationId xmlns:a16="http://schemas.microsoft.com/office/drawing/2014/main" id="{E9C85AFA-FF85-4B4C-8622-45B8D5778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1733795"/>
            <a:ext cx="3828292" cy="369332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lang="de-DE" sz="1800" b="1" kern="0" noProof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 viel übst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 die Lücken mit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pic>
        <p:nvPicPr>
          <p:cNvPr id="26" name="811_1121">
            <a:hlinkClick r:id="" action="ppaction://media"/>
            <a:extLst>
              <a:ext uri="{FF2B5EF4-FFF2-40B4-BE49-F238E27FC236}">
                <a16:creationId xmlns:a16="http://schemas.microsoft.com/office/drawing/2014/main" id="{4BD253CC-199E-49A9-B64C-BB91D84635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671450" y="116632"/>
            <a:ext cx="175650" cy="175650"/>
          </a:xfrm>
          <a:prstGeom prst="rect">
            <a:avLst/>
          </a:prstGeom>
        </p:spPr>
      </p:pic>
      <p:pic>
        <p:nvPicPr>
          <p:cNvPr id="27" name="811_1122">
            <a:hlinkClick r:id="" action="ppaction://media"/>
            <a:extLst>
              <a:ext uri="{FF2B5EF4-FFF2-40B4-BE49-F238E27FC236}">
                <a16:creationId xmlns:a16="http://schemas.microsoft.com/office/drawing/2014/main" id="{518ACBDE-E3D2-41AB-8BED-ECAB1C49480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113762" y="147809"/>
            <a:ext cx="175650" cy="175650"/>
          </a:xfrm>
          <a:prstGeom prst="rect">
            <a:avLst/>
          </a:prstGeom>
        </p:spPr>
      </p:pic>
      <p:pic>
        <p:nvPicPr>
          <p:cNvPr id="28" name="811_1128">
            <a:hlinkClick r:id="" action="ppaction://media"/>
            <a:extLst>
              <a:ext uri="{FF2B5EF4-FFF2-40B4-BE49-F238E27FC236}">
                <a16:creationId xmlns:a16="http://schemas.microsoft.com/office/drawing/2014/main" id="{88AF5A6B-3088-49AB-986E-50A0852B2331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544045" y="145004"/>
            <a:ext cx="175650" cy="175650"/>
          </a:xfrm>
          <a:prstGeom prst="rect">
            <a:avLst/>
          </a:prstGeom>
        </p:spPr>
      </p:pic>
      <p:pic>
        <p:nvPicPr>
          <p:cNvPr id="29" name="811_1129">
            <a:hlinkClick r:id="" action="ppaction://media"/>
            <a:extLst>
              <a:ext uri="{FF2B5EF4-FFF2-40B4-BE49-F238E27FC236}">
                <a16:creationId xmlns:a16="http://schemas.microsoft.com/office/drawing/2014/main" id="{4B8BB6CD-3985-4A03-89A3-7D7AA51D7EC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981903" y="145004"/>
            <a:ext cx="175650" cy="175650"/>
          </a:xfrm>
          <a:prstGeom prst="rect">
            <a:avLst/>
          </a:prstGeom>
        </p:spPr>
      </p:pic>
      <p:pic>
        <p:nvPicPr>
          <p:cNvPr id="30" name="811_1130">
            <a:hlinkClick r:id="" action="ppaction://media"/>
            <a:extLst>
              <a:ext uri="{FF2B5EF4-FFF2-40B4-BE49-F238E27FC236}">
                <a16:creationId xmlns:a16="http://schemas.microsoft.com/office/drawing/2014/main" id="{4F463F89-160A-4C9D-B95D-39B4069D0812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480378" y="147272"/>
            <a:ext cx="175650" cy="175650"/>
          </a:xfrm>
          <a:prstGeom prst="rect">
            <a:avLst/>
          </a:prstGeom>
        </p:spPr>
      </p:pic>
      <p:pic>
        <p:nvPicPr>
          <p:cNvPr id="31" name="811_1132">
            <a:hlinkClick r:id="" action="ppaction://media"/>
            <a:extLst>
              <a:ext uri="{FF2B5EF4-FFF2-40B4-BE49-F238E27FC236}">
                <a16:creationId xmlns:a16="http://schemas.microsoft.com/office/drawing/2014/main" id="{5A9397DF-7B43-4B76-89AD-BE90F7D4E098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011034" y="145004"/>
            <a:ext cx="175650" cy="175650"/>
          </a:xfrm>
          <a:prstGeom prst="rect">
            <a:avLst/>
          </a:prstGeom>
        </p:spPr>
      </p:pic>
      <p:pic>
        <p:nvPicPr>
          <p:cNvPr id="32" name="811_1133">
            <a:hlinkClick r:id="" action="ppaction://media"/>
            <a:extLst>
              <a:ext uri="{FF2B5EF4-FFF2-40B4-BE49-F238E27FC236}">
                <a16:creationId xmlns:a16="http://schemas.microsoft.com/office/drawing/2014/main" id="{8233F1E7-9B5D-4120-BBC3-C38EAAF22E4C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434647" y="147754"/>
            <a:ext cx="175650" cy="175650"/>
          </a:xfrm>
          <a:prstGeom prst="rect">
            <a:avLst/>
          </a:prstGeom>
        </p:spPr>
      </p:pic>
      <p:pic>
        <p:nvPicPr>
          <p:cNvPr id="33" name="811_1134">
            <a:hlinkClick r:id="" action="ppaction://media"/>
            <a:extLst>
              <a:ext uri="{FF2B5EF4-FFF2-40B4-BE49-F238E27FC236}">
                <a16:creationId xmlns:a16="http://schemas.microsoft.com/office/drawing/2014/main" id="{09EE5FE8-537A-46FC-910E-EE4754BD70CE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979199" y="160509"/>
            <a:ext cx="175650" cy="175650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 	das/dass 03 Lückendiktat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E77DD3EB-DDB5-46BF-B9FC-9DC56FD27227}"/>
              </a:ext>
            </a:extLst>
          </p:cNvPr>
          <p:cNvSpPr txBox="1"/>
          <p:nvPr/>
        </p:nvSpPr>
        <p:spPr>
          <a:xfrm>
            <a:off x="695400" y="2258234"/>
            <a:ext cx="7512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Leben,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führen, ist schön.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D9B3B5F-BA51-4B6F-A699-75EC73C117FE}"/>
              </a:ext>
            </a:extLst>
          </p:cNvPr>
          <p:cNvSpPr txBox="1"/>
          <p:nvPr/>
        </p:nvSpPr>
        <p:spPr>
          <a:xfrm>
            <a:off x="695400" y="278267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ist schön,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ein schönes Leben führen.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5197142-8C41-406E-87E1-9C833126472D}"/>
              </a:ext>
            </a:extLst>
          </p:cNvPr>
          <p:cNvSpPr txBox="1"/>
          <p:nvPr/>
        </p:nvSpPr>
        <p:spPr>
          <a:xfrm>
            <a:off x="695400" y="3307112"/>
            <a:ext cx="8712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war sein Pech,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 zu spät kam, um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Ergebnis zu verbessern.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D052B6E3-A6D3-4101-B581-61A7B5B8B6CE}"/>
              </a:ext>
            </a:extLst>
          </p:cNvPr>
          <p:cNvSpPr txBox="1"/>
          <p:nvPr/>
        </p:nvSpPr>
        <p:spPr>
          <a:xfrm>
            <a:off x="695400" y="3831551"/>
            <a:ext cx="83455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Hotel,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gebucht hatten, war vom Sturm beschädigt.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98B87EB-1EA3-4CFF-8382-FA3CD6D603E4}"/>
              </a:ext>
            </a:extLst>
          </p:cNvPr>
          <p:cNvSpPr txBox="1"/>
          <p:nvPr/>
        </p:nvSpPr>
        <p:spPr>
          <a:xfrm>
            <a:off x="695400" y="4355990"/>
            <a:ext cx="770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  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 schwierig ist,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hätte ich nicht gedacht.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AE0504D-399C-4E72-8541-7BD530BC047E}"/>
              </a:ext>
            </a:extLst>
          </p:cNvPr>
          <p:cNvSpPr txBox="1"/>
          <p:nvPr/>
        </p:nvSpPr>
        <p:spPr>
          <a:xfrm>
            <a:off x="695400" y="48804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Stimmt es,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Spiel gewonnen hast?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D5DED86A-2328-4127-80D1-F7A027895729}"/>
              </a:ext>
            </a:extLst>
          </p:cNvPr>
          <p:cNvSpPr txBox="1"/>
          <p:nvPr/>
        </p:nvSpPr>
        <p:spPr>
          <a:xfrm>
            <a:off x="695400" y="54048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haben gewusst, </a:t>
            </a:r>
            <a:r>
              <a:rPr lang="de-DE" sz="1800" b="1" kern="0" dirty="0">
                <a:solidFill>
                  <a:srgbClr val="FF0000"/>
                </a:solidFill>
                <a:latin typeface="Trebuchet MS" pitchFamily="34" charset="0"/>
              </a:rPr>
              <a:t>_______   _______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riskant ist.</a:t>
            </a:r>
            <a:endParaRPr lang="de-DE" dirty="0"/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E4F1A4C3-90F1-4E9F-89FB-44B5BD8A5504}"/>
              </a:ext>
            </a:extLst>
          </p:cNvPr>
          <p:cNvSpPr txBox="1"/>
          <p:nvPr/>
        </p:nvSpPr>
        <p:spPr>
          <a:xfrm>
            <a:off x="167066" y="1683695"/>
            <a:ext cx="340158" cy="4193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1</a:t>
            </a:r>
          </a:p>
          <a:p>
            <a:endParaRPr lang="de-DE" sz="1000" dirty="0"/>
          </a:p>
          <a:p>
            <a:r>
              <a:rPr lang="de-DE" sz="2400" dirty="0"/>
              <a:t>2</a:t>
            </a:r>
          </a:p>
          <a:p>
            <a:endParaRPr lang="de-DE" sz="1000" dirty="0"/>
          </a:p>
          <a:p>
            <a:r>
              <a:rPr lang="de-DE" sz="2400" dirty="0"/>
              <a:t>3</a:t>
            </a:r>
          </a:p>
          <a:p>
            <a:endParaRPr lang="de-DE" sz="1050" dirty="0"/>
          </a:p>
          <a:p>
            <a:r>
              <a:rPr lang="de-DE" sz="2400" dirty="0"/>
              <a:t>4</a:t>
            </a:r>
          </a:p>
          <a:p>
            <a:endParaRPr lang="de-DE" sz="1050" dirty="0"/>
          </a:p>
          <a:p>
            <a:r>
              <a:rPr lang="de-DE" sz="2400" dirty="0"/>
              <a:t>5</a:t>
            </a:r>
          </a:p>
          <a:p>
            <a:endParaRPr lang="de-DE" sz="1050" dirty="0"/>
          </a:p>
          <a:p>
            <a:r>
              <a:rPr lang="de-DE" sz="2400" dirty="0"/>
              <a:t>6</a:t>
            </a:r>
          </a:p>
          <a:p>
            <a:endParaRPr lang="de-DE" sz="1050" dirty="0"/>
          </a:p>
          <a:p>
            <a:r>
              <a:rPr lang="de-DE" sz="2400" dirty="0"/>
              <a:t>7</a:t>
            </a:r>
          </a:p>
          <a:p>
            <a:endParaRPr lang="de-DE" sz="1200" dirty="0"/>
          </a:p>
          <a:p>
            <a:r>
              <a:rPr lang="de-DE" sz="2400" dirty="0"/>
              <a:t>8</a:t>
            </a:r>
            <a:endParaRPr lang="de-DE" sz="3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EA3AD38-1486-440B-80D4-6F0101A9FF13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03 Übung.pptx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04327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4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489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65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979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35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7053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6269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205</Words>
  <Application>Microsoft Office PowerPoint</Application>
  <PresentationFormat>Breitbild</PresentationFormat>
  <Paragraphs>37</Paragraphs>
  <Slides>2</Slides>
  <Notes>0</Notes>
  <HiddenSlides>0</HiddenSlides>
  <MMClips>8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2212</cp:revision>
  <cp:lastPrinted>2021-08-10T15:00:49Z</cp:lastPrinted>
  <dcterms:created xsi:type="dcterms:W3CDTF">2012-08-26T07:44:46Z</dcterms:created>
  <dcterms:modified xsi:type="dcterms:W3CDTF">2023-11-30T15:17:12Z</dcterms:modified>
</cp:coreProperties>
</file>