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10"/>
  </p:notesMasterIdLst>
  <p:sldIdLst>
    <p:sldId id="696" r:id="rId8"/>
    <p:sldId id="802" r:id="rId9"/>
  </p:sldIdLst>
  <p:sldSz cx="12192000" cy="6858000"/>
  <p:notesSz cx="6735763" cy="98663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3"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13" autoAdjust="0"/>
    <p:restoredTop sz="94291" autoAdjust="0"/>
  </p:normalViewPr>
  <p:slideViewPr>
    <p:cSldViewPr>
      <p:cViewPr varScale="1">
        <p:scale>
          <a:sx n="88" d="100"/>
          <a:sy n="88" d="100"/>
        </p:scale>
        <p:origin x="150"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CA6A1F46-9385-4945-BBBD-BE6EA9D2FD1E}"/>
    <pc:docChg chg="delSld modSld">
      <pc:chgData name="Siegbert Rudolph" userId="2af4d44886c067cc" providerId="LiveId" clId="{CA6A1F46-9385-4945-BBBD-BE6EA9D2FD1E}" dt="2023-11-30T15:27:12.689" v="38" actId="20577"/>
      <pc:docMkLst>
        <pc:docMk/>
      </pc:docMkLst>
      <pc:sldChg chg="del">
        <pc:chgData name="Siegbert Rudolph" userId="2af4d44886c067cc" providerId="LiveId" clId="{CA6A1F46-9385-4945-BBBD-BE6EA9D2FD1E}" dt="2023-11-30T15:25:34.485" v="1" actId="47"/>
        <pc:sldMkLst>
          <pc:docMk/>
          <pc:sldMk cId="243051450" sldId="637"/>
        </pc:sldMkLst>
      </pc:sldChg>
      <pc:sldChg chg="modSp mod">
        <pc:chgData name="Siegbert Rudolph" userId="2af4d44886c067cc" providerId="LiveId" clId="{CA6A1F46-9385-4945-BBBD-BE6EA9D2FD1E}" dt="2023-11-30T15:25:29.908" v="0" actId="20577"/>
        <pc:sldMkLst>
          <pc:docMk/>
          <pc:sldMk cId="0" sldId="696"/>
        </pc:sldMkLst>
        <pc:spChg chg="mod">
          <ac:chgData name="Siegbert Rudolph" userId="2af4d44886c067cc" providerId="LiveId" clId="{CA6A1F46-9385-4945-BBBD-BE6EA9D2FD1E}" dt="2023-11-30T15:25:29.908" v="0" actId="20577"/>
          <ac:spMkLst>
            <pc:docMk/>
            <pc:sldMk cId="0" sldId="696"/>
            <ac:spMk id="2" creationId="{0F24340D-DF09-4204-BA92-0D6ACF337D26}"/>
          </ac:spMkLst>
        </pc:spChg>
      </pc:sldChg>
      <pc:sldChg chg="modSp mod">
        <pc:chgData name="Siegbert Rudolph" userId="2af4d44886c067cc" providerId="LiveId" clId="{CA6A1F46-9385-4945-BBBD-BE6EA9D2FD1E}" dt="2023-11-30T15:27:12.689" v="38" actId="20577"/>
        <pc:sldMkLst>
          <pc:docMk/>
          <pc:sldMk cId="2875704939" sldId="802"/>
        </pc:sldMkLst>
        <pc:spChg chg="mod">
          <ac:chgData name="Siegbert Rudolph" userId="2af4d44886c067cc" providerId="LiveId" clId="{CA6A1F46-9385-4945-BBBD-BE6EA9D2FD1E}" dt="2023-11-30T15:27:12.689" v="38" actId="20577"/>
          <ac:spMkLst>
            <pc:docMk/>
            <pc:sldMk cId="2875704939" sldId="802"/>
            <ac:spMk id="6" creationId="{5D7F04D4-EBC8-45E9-BB7A-D004F57CADF4}"/>
          </ac:spMkLst>
        </pc:spChg>
      </pc:sldChg>
    </pc:docChg>
  </pc:docChgLst>
  <pc:docChgLst>
    <pc:chgData name="Siegbert Rudolph" userId="2af4d44886c067cc" providerId="LiveId" clId="{EC5E88D6-5BE5-4E3F-B3F5-E3E008558F92}"/>
    <pc:docChg chg="custSel addSld delSld modSld">
      <pc:chgData name="Siegbert Rudolph" userId="2af4d44886c067cc" providerId="LiveId" clId="{EC5E88D6-5BE5-4E3F-B3F5-E3E008558F92}" dt="2021-09-04T08:03:09.254" v="379" actId="47"/>
      <pc:docMkLst>
        <pc:docMk/>
      </pc:docMkLst>
      <pc:sldChg chg="addSp delSp modSp mod delAnim modAnim">
        <pc:chgData name="Siegbert Rudolph" userId="2af4d44886c067cc" providerId="LiveId" clId="{EC5E88D6-5BE5-4E3F-B3F5-E3E008558F92}" dt="2021-09-04T08:00:52.625" v="347" actId="21"/>
        <pc:sldMkLst>
          <pc:docMk/>
          <pc:sldMk cId="243051450" sldId="637"/>
        </pc:sldMkLst>
        <pc:spChg chg="mod">
          <ac:chgData name="Siegbert Rudolph" userId="2af4d44886c067cc" providerId="LiveId" clId="{EC5E88D6-5BE5-4E3F-B3F5-E3E008558F92}" dt="2021-08-30T11:47:15.305" v="340" actId="1076"/>
          <ac:spMkLst>
            <pc:docMk/>
            <pc:sldMk cId="243051450" sldId="637"/>
            <ac:spMk id="2" creationId="{EC7C574A-C54D-40BF-A9F8-3C8CF4AB4D17}"/>
          </ac:spMkLst>
        </pc:spChg>
        <pc:spChg chg="mod">
          <ac:chgData name="Siegbert Rudolph" userId="2af4d44886c067cc" providerId="LiveId" clId="{EC5E88D6-5BE5-4E3F-B3F5-E3E008558F92}" dt="2021-08-30T10:23:10.478" v="80" actId="6549"/>
          <ac:spMkLst>
            <pc:docMk/>
            <pc:sldMk cId="243051450" sldId="637"/>
            <ac:spMk id="4" creationId="{6FA7323E-22D2-4271-8308-4C497DCD0D47}"/>
          </ac:spMkLst>
        </pc:spChg>
        <pc:spChg chg="mod">
          <ac:chgData name="Siegbert Rudolph" userId="2af4d44886c067cc" providerId="LiveId" clId="{EC5E88D6-5BE5-4E3F-B3F5-E3E008558F92}" dt="2021-08-30T10:37:09.067" v="120" actId="207"/>
          <ac:spMkLst>
            <pc:docMk/>
            <pc:sldMk cId="243051450" sldId="637"/>
            <ac:spMk id="5" creationId="{2D03B394-CF9B-4107-B269-9FB9700DE8AC}"/>
          </ac:spMkLst>
        </pc:spChg>
        <pc:spChg chg="add del mod">
          <ac:chgData name="Siegbert Rudolph" userId="2af4d44886c067cc" providerId="LiveId" clId="{EC5E88D6-5BE5-4E3F-B3F5-E3E008558F92}" dt="2021-09-04T08:00:52.625" v="347" actId="21"/>
          <ac:spMkLst>
            <pc:docMk/>
            <pc:sldMk cId="243051450" sldId="637"/>
            <ac:spMk id="6" creationId="{8489791E-9245-4DDC-A7B6-13C34F75BF5B}"/>
          </ac:spMkLst>
        </pc:spChg>
        <pc:spChg chg="add del mod">
          <ac:chgData name="Siegbert Rudolph" userId="2af4d44886c067cc" providerId="LiveId" clId="{EC5E88D6-5BE5-4E3F-B3F5-E3E008558F92}" dt="2021-08-30T10:37:25.065" v="123" actId="478"/>
          <ac:spMkLst>
            <pc:docMk/>
            <pc:sldMk cId="243051450" sldId="637"/>
            <ac:spMk id="6" creationId="{A7951868-E136-4B66-9BFC-29CA76856351}"/>
          </ac:spMkLst>
        </pc:spChg>
        <pc:spChg chg="add mod">
          <ac:chgData name="Siegbert Rudolph" userId="2af4d44886c067cc" providerId="LiveId" clId="{EC5E88D6-5BE5-4E3F-B3F5-E3E008558F92}" dt="2021-08-30T10:43:04.431" v="329" actId="6549"/>
          <ac:spMkLst>
            <pc:docMk/>
            <pc:sldMk cId="243051450" sldId="637"/>
            <ac:spMk id="7" creationId="{96612178-7B09-41C1-AC56-4E1840D94133}"/>
          </ac:spMkLst>
        </pc:spChg>
        <pc:spChg chg="add del mod">
          <ac:chgData name="Siegbert Rudolph" userId="2af4d44886c067cc" providerId="LiveId" clId="{EC5E88D6-5BE5-4E3F-B3F5-E3E008558F92}" dt="2021-08-30T10:37:19.098" v="122" actId="478"/>
          <ac:spMkLst>
            <pc:docMk/>
            <pc:sldMk cId="243051450" sldId="637"/>
            <ac:spMk id="8" creationId="{BE443657-34E5-44CA-8F18-2D8886874E40}"/>
          </ac:spMkLst>
        </pc:spChg>
        <pc:spChg chg="add del mod">
          <ac:chgData name="Siegbert Rudolph" userId="2af4d44886c067cc" providerId="LiveId" clId="{EC5E88D6-5BE5-4E3F-B3F5-E3E008558F92}" dt="2021-08-30T10:37:15.222" v="121" actId="478"/>
          <ac:spMkLst>
            <pc:docMk/>
            <pc:sldMk cId="243051450" sldId="637"/>
            <ac:spMk id="9" creationId="{4849C363-EE56-48C0-8282-E492738D87F6}"/>
          </ac:spMkLst>
        </pc:spChg>
        <pc:spChg chg="add del mod">
          <ac:chgData name="Siegbert Rudolph" userId="2af4d44886c067cc" providerId="LiveId" clId="{EC5E88D6-5BE5-4E3F-B3F5-E3E008558F92}" dt="2021-08-30T10:37:19.098" v="122" actId="478"/>
          <ac:spMkLst>
            <pc:docMk/>
            <pc:sldMk cId="243051450" sldId="637"/>
            <ac:spMk id="10" creationId="{B9CE1D8F-E959-477E-B225-111D5F47B068}"/>
          </ac:spMkLst>
        </pc:spChg>
        <pc:spChg chg="add del mod">
          <ac:chgData name="Siegbert Rudolph" userId="2af4d44886c067cc" providerId="LiveId" clId="{EC5E88D6-5BE5-4E3F-B3F5-E3E008558F92}" dt="2021-08-30T10:36:37.450" v="92" actId="478"/>
          <ac:spMkLst>
            <pc:docMk/>
            <pc:sldMk cId="243051450" sldId="637"/>
            <ac:spMk id="11" creationId="{DA6F48B2-2A50-4935-A875-DEFFDFDF8364}"/>
          </ac:spMkLst>
        </pc:spChg>
        <pc:spChg chg="add del mod">
          <ac:chgData name="Siegbert Rudolph" userId="2af4d44886c067cc" providerId="LiveId" clId="{EC5E88D6-5BE5-4E3F-B3F5-E3E008558F92}" dt="2021-08-30T10:37:15.222" v="121" actId="478"/>
          <ac:spMkLst>
            <pc:docMk/>
            <pc:sldMk cId="243051450" sldId="637"/>
            <ac:spMk id="12" creationId="{E40714EE-BCA4-4D34-AC75-26643852E346}"/>
          </ac:spMkLst>
        </pc:spChg>
        <pc:spChg chg="add del mod">
          <ac:chgData name="Siegbert Rudolph" userId="2af4d44886c067cc" providerId="LiveId" clId="{EC5E88D6-5BE5-4E3F-B3F5-E3E008558F92}" dt="2021-08-30T10:36:39.824" v="93" actId="478"/>
          <ac:spMkLst>
            <pc:docMk/>
            <pc:sldMk cId="243051450" sldId="637"/>
            <ac:spMk id="13" creationId="{995D1E25-B29D-4F5B-985D-E01EBE117BCA}"/>
          </ac:spMkLst>
        </pc:spChg>
        <pc:spChg chg="add del mod">
          <ac:chgData name="Siegbert Rudolph" userId="2af4d44886c067cc" providerId="LiveId" clId="{EC5E88D6-5BE5-4E3F-B3F5-E3E008558F92}" dt="2021-08-30T10:37:25.065" v="123" actId="478"/>
          <ac:spMkLst>
            <pc:docMk/>
            <pc:sldMk cId="243051450" sldId="637"/>
            <ac:spMk id="14" creationId="{17860781-E9A0-4ECB-BA57-5E1E2B5860F0}"/>
          </ac:spMkLst>
        </pc:spChg>
        <pc:spChg chg="add del mod">
          <ac:chgData name="Siegbert Rudolph" userId="2af4d44886c067cc" providerId="LiveId" clId="{EC5E88D6-5BE5-4E3F-B3F5-E3E008558F92}" dt="2021-08-30T10:37:19.098" v="122" actId="478"/>
          <ac:spMkLst>
            <pc:docMk/>
            <pc:sldMk cId="243051450" sldId="637"/>
            <ac:spMk id="15" creationId="{BA262D59-55F1-445F-B725-0D3541221245}"/>
          </ac:spMkLst>
        </pc:spChg>
        <pc:spChg chg="add del mod">
          <ac:chgData name="Siegbert Rudolph" userId="2af4d44886c067cc" providerId="LiveId" clId="{EC5E88D6-5BE5-4E3F-B3F5-E3E008558F92}" dt="2021-08-30T10:37:25.065" v="123" actId="478"/>
          <ac:spMkLst>
            <pc:docMk/>
            <pc:sldMk cId="243051450" sldId="637"/>
            <ac:spMk id="16" creationId="{8B00F157-B925-49CD-883A-47743FAAE430}"/>
          </ac:spMkLst>
        </pc:spChg>
        <pc:spChg chg="add del mod">
          <ac:chgData name="Siegbert Rudolph" userId="2af4d44886c067cc" providerId="LiveId" clId="{EC5E88D6-5BE5-4E3F-B3F5-E3E008558F92}" dt="2021-08-30T10:37:19.098" v="122" actId="478"/>
          <ac:spMkLst>
            <pc:docMk/>
            <pc:sldMk cId="243051450" sldId="637"/>
            <ac:spMk id="17" creationId="{4E530A33-B70D-4108-B49C-A42D620455BF}"/>
          </ac:spMkLst>
        </pc:spChg>
        <pc:spChg chg="add del mod">
          <ac:chgData name="Siegbert Rudolph" userId="2af4d44886c067cc" providerId="LiveId" clId="{EC5E88D6-5BE5-4E3F-B3F5-E3E008558F92}" dt="2021-08-30T10:36:35.841" v="91" actId="478"/>
          <ac:spMkLst>
            <pc:docMk/>
            <pc:sldMk cId="243051450" sldId="637"/>
            <ac:spMk id="18" creationId="{A4F8AAEF-3D99-46BB-A789-6B9CBDA5EB8D}"/>
          </ac:spMkLst>
        </pc:spChg>
        <pc:spChg chg="add del mod">
          <ac:chgData name="Siegbert Rudolph" userId="2af4d44886c067cc" providerId="LiveId" clId="{EC5E88D6-5BE5-4E3F-B3F5-E3E008558F92}" dt="2021-08-30T10:37:25.065" v="123" actId="478"/>
          <ac:spMkLst>
            <pc:docMk/>
            <pc:sldMk cId="243051450" sldId="637"/>
            <ac:spMk id="19" creationId="{2BF6F65C-A617-47AE-A074-C77E8BEF3637}"/>
          </ac:spMkLst>
        </pc:spChg>
        <pc:spChg chg="add del mod">
          <ac:chgData name="Siegbert Rudolph" userId="2af4d44886c067cc" providerId="LiveId" clId="{EC5E88D6-5BE5-4E3F-B3F5-E3E008558F92}" dt="2021-08-30T10:36:43.448" v="94" actId="478"/>
          <ac:spMkLst>
            <pc:docMk/>
            <pc:sldMk cId="243051450" sldId="637"/>
            <ac:spMk id="20" creationId="{2372C597-8F70-45CD-859B-430878D4DDF7}"/>
          </ac:spMkLst>
        </pc:spChg>
        <pc:spChg chg="add del mod">
          <ac:chgData name="Siegbert Rudolph" userId="2af4d44886c067cc" providerId="LiveId" clId="{EC5E88D6-5BE5-4E3F-B3F5-E3E008558F92}" dt="2021-08-30T10:37:15.222" v="121" actId="478"/>
          <ac:spMkLst>
            <pc:docMk/>
            <pc:sldMk cId="243051450" sldId="637"/>
            <ac:spMk id="21" creationId="{FA28CD0F-52DA-4909-94E1-E5E63A06790A}"/>
          </ac:spMkLst>
        </pc:spChg>
        <pc:spChg chg="add del mod">
          <ac:chgData name="Siegbert Rudolph" userId="2af4d44886c067cc" providerId="LiveId" clId="{EC5E88D6-5BE5-4E3F-B3F5-E3E008558F92}" dt="2021-08-30T10:37:15.222" v="121" actId="478"/>
          <ac:spMkLst>
            <pc:docMk/>
            <pc:sldMk cId="243051450" sldId="637"/>
            <ac:spMk id="22" creationId="{6D8A5213-AD9A-4943-92A8-7EF3586ECAC3}"/>
          </ac:spMkLst>
        </pc:spChg>
        <pc:spChg chg="add del mod">
          <ac:chgData name="Siegbert Rudolph" userId="2af4d44886c067cc" providerId="LiveId" clId="{EC5E88D6-5BE5-4E3F-B3F5-E3E008558F92}" dt="2021-08-30T10:37:15.222" v="121" actId="478"/>
          <ac:spMkLst>
            <pc:docMk/>
            <pc:sldMk cId="243051450" sldId="637"/>
            <ac:spMk id="23" creationId="{0BF90C92-47D1-4516-AAA7-4124BAF4A2E7}"/>
          </ac:spMkLst>
        </pc:spChg>
        <pc:spChg chg="add del mod">
          <ac:chgData name="Siegbert Rudolph" userId="2af4d44886c067cc" providerId="LiveId" clId="{EC5E88D6-5BE5-4E3F-B3F5-E3E008558F92}" dt="2021-08-30T10:36:33.794" v="90" actId="478"/>
          <ac:spMkLst>
            <pc:docMk/>
            <pc:sldMk cId="243051450" sldId="637"/>
            <ac:spMk id="24" creationId="{125A5F29-6946-484A-9E83-C0859C1AEFFD}"/>
          </ac:spMkLst>
        </pc:spChg>
        <pc:spChg chg="add del mod">
          <ac:chgData name="Siegbert Rudolph" userId="2af4d44886c067cc" providerId="LiveId" clId="{EC5E88D6-5BE5-4E3F-B3F5-E3E008558F92}" dt="2021-08-30T10:37:25.065" v="123" actId="478"/>
          <ac:spMkLst>
            <pc:docMk/>
            <pc:sldMk cId="243051450" sldId="637"/>
            <ac:spMk id="25" creationId="{93E8AFD5-B08D-468C-B81D-20D14C099D90}"/>
          </ac:spMkLst>
        </pc:spChg>
        <pc:spChg chg="add del mod">
          <ac:chgData name="Siegbert Rudolph" userId="2af4d44886c067cc" providerId="LiveId" clId="{EC5E88D6-5BE5-4E3F-B3F5-E3E008558F92}" dt="2021-08-30T10:37:19.098" v="122" actId="478"/>
          <ac:spMkLst>
            <pc:docMk/>
            <pc:sldMk cId="243051450" sldId="637"/>
            <ac:spMk id="26" creationId="{5A3E97AE-8BBF-418E-BB12-5558F463E4AD}"/>
          </ac:spMkLst>
        </pc:spChg>
        <pc:spChg chg="add del mod">
          <ac:chgData name="Siegbert Rudolph" userId="2af4d44886c067cc" providerId="LiveId" clId="{EC5E88D6-5BE5-4E3F-B3F5-E3E008558F92}" dt="2021-08-30T10:37:15.222" v="121" actId="478"/>
          <ac:spMkLst>
            <pc:docMk/>
            <pc:sldMk cId="243051450" sldId="637"/>
            <ac:spMk id="27" creationId="{C668FAAA-0D75-4A45-9A09-A9354237C5A1}"/>
          </ac:spMkLst>
        </pc:spChg>
        <pc:spChg chg="add del mod">
          <ac:chgData name="Siegbert Rudolph" userId="2af4d44886c067cc" providerId="LiveId" clId="{EC5E88D6-5BE5-4E3F-B3F5-E3E008558F92}" dt="2021-08-30T10:37:19.098" v="122" actId="478"/>
          <ac:spMkLst>
            <pc:docMk/>
            <pc:sldMk cId="243051450" sldId="637"/>
            <ac:spMk id="28" creationId="{51E12AA7-617F-45A1-9A15-0ECE0EA785E8}"/>
          </ac:spMkLst>
        </pc:spChg>
        <pc:spChg chg="add del mod">
          <ac:chgData name="Siegbert Rudolph" userId="2af4d44886c067cc" providerId="LiveId" clId="{EC5E88D6-5BE5-4E3F-B3F5-E3E008558F92}" dt="2021-08-30T10:24:15.276" v="86" actId="478"/>
          <ac:spMkLst>
            <pc:docMk/>
            <pc:sldMk cId="243051450" sldId="637"/>
            <ac:spMk id="29" creationId="{882A23BE-BFE8-49F2-912D-C4229FA75294}"/>
          </ac:spMkLst>
        </pc:spChg>
        <pc:spChg chg="add del mod">
          <ac:chgData name="Siegbert Rudolph" userId="2af4d44886c067cc" providerId="LiveId" clId="{EC5E88D6-5BE5-4E3F-B3F5-E3E008558F92}" dt="2021-08-30T10:37:15.222" v="121" actId="478"/>
          <ac:spMkLst>
            <pc:docMk/>
            <pc:sldMk cId="243051450" sldId="637"/>
            <ac:spMk id="30" creationId="{203B193C-7F83-48DE-B3D2-AA18FCD4FA6D}"/>
          </ac:spMkLst>
        </pc:spChg>
        <pc:spChg chg="add del mod">
          <ac:chgData name="Siegbert Rudolph" userId="2af4d44886c067cc" providerId="LiveId" clId="{EC5E88D6-5BE5-4E3F-B3F5-E3E008558F92}" dt="2021-08-30T10:24:21.463" v="88" actId="478"/>
          <ac:spMkLst>
            <pc:docMk/>
            <pc:sldMk cId="243051450" sldId="637"/>
            <ac:spMk id="31" creationId="{38A3819D-32AF-4CA2-A7C4-A8037D377D83}"/>
          </ac:spMkLst>
        </pc:spChg>
        <pc:spChg chg="add del mod">
          <ac:chgData name="Siegbert Rudolph" userId="2af4d44886c067cc" providerId="LiveId" clId="{EC5E88D6-5BE5-4E3F-B3F5-E3E008558F92}" dt="2021-08-30T10:37:15.222" v="121" actId="478"/>
          <ac:spMkLst>
            <pc:docMk/>
            <pc:sldMk cId="243051450" sldId="637"/>
            <ac:spMk id="32" creationId="{7BDE3911-779D-40F9-8663-A9444B17AFE8}"/>
          </ac:spMkLst>
        </pc:spChg>
        <pc:spChg chg="add del mod">
          <ac:chgData name="Siegbert Rudolph" userId="2af4d44886c067cc" providerId="LiveId" clId="{EC5E88D6-5BE5-4E3F-B3F5-E3E008558F92}" dt="2021-08-30T10:37:15.222" v="121" actId="478"/>
          <ac:spMkLst>
            <pc:docMk/>
            <pc:sldMk cId="243051450" sldId="637"/>
            <ac:spMk id="33" creationId="{F407D556-46BE-44D3-924D-971838FB6E5D}"/>
          </ac:spMkLst>
        </pc:spChg>
        <pc:spChg chg="add del mod">
          <ac:chgData name="Siegbert Rudolph" userId="2af4d44886c067cc" providerId="LiveId" clId="{EC5E88D6-5BE5-4E3F-B3F5-E3E008558F92}" dt="2021-08-30T10:24:19.214" v="87" actId="478"/>
          <ac:spMkLst>
            <pc:docMk/>
            <pc:sldMk cId="243051450" sldId="637"/>
            <ac:spMk id="34" creationId="{A6466B77-E77D-4308-AB9B-EC2755091B8E}"/>
          </ac:spMkLst>
        </pc:spChg>
        <pc:spChg chg="add del mod">
          <ac:chgData name="Siegbert Rudolph" userId="2af4d44886c067cc" providerId="LiveId" clId="{EC5E88D6-5BE5-4E3F-B3F5-E3E008558F92}" dt="2021-08-30T10:24:25.822" v="89" actId="478"/>
          <ac:spMkLst>
            <pc:docMk/>
            <pc:sldMk cId="243051450" sldId="637"/>
            <ac:spMk id="35" creationId="{8210FC80-A9A9-405F-9000-19A763EFCA57}"/>
          </ac:spMkLst>
        </pc:spChg>
        <pc:spChg chg="add del mod">
          <ac:chgData name="Siegbert Rudolph" userId="2af4d44886c067cc" providerId="LiveId" clId="{EC5E88D6-5BE5-4E3F-B3F5-E3E008558F92}" dt="2021-08-30T10:37:19.098" v="122" actId="478"/>
          <ac:spMkLst>
            <pc:docMk/>
            <pc:sldMk cId="243051450" sldId="637"/>
            <ac:spMk id="36" creationId="{46AF3448-6619-48CB-B26D-D588D1971BFB}"/>
          </ac:spMkLst>
        </pc:spChg>
        <pc:spChg chg="add del mod">
          <ac:chgData name="Siegbert Rudolph" userId="2af4d44886c067cc" providerId="LiveId" clId="{EC5E88D6-5BE5-4E3F-B3F5-E3E008558F92}" dt="2021-08-30T10:37:19.098" v="122" actId="478"/>
          <ac:spMkLst>
            <pc:docMk/>
            <pc:sldMk cId="243051450" sldId="637"/>
            <ac:spMk id="37" creationId="{C7F5B0AF-3C95-4D11-A54F-C8ACB2818288}"/>
          </ac:spMkLst>
        </pc:spChg>
        <pc:spChg chg="add del mod">
          <ac:chgData name="Siegbert Rudolph" userId="2af4d44886c067cc" providerId="LiveId" clId="{EC5E88D6-5BE5-4E3F-B3F5-E3E008558F92}" dt="2021-08-30T10:37:19.098" v="122" actId="478"/>
          <ac:spMkLst>
            <pc:docMk/>
            <pc:sldMk cId="243051450" sldId="637"/>
            <ac:spMk id="38" creationId="{8C65EBB2-C5EA-43A2-A0A5-491BE8A91F1F}"/>
          </ac:spMkLst>
        </pc:spChg>
        <pc:spChg chg="add del mod">
          <ac:chgData name="Siegbert Rudolph" userId="2af4d44886c067cc" providerId="LiveId" clId="{EC5E88D6-5BE5-4E3F-B3F5-E3E008558F92}" dt="2021-08-30T10:24:12.918" v="85" actId="478"/>
          <ac:spMkLst>
            <pc:docMk/>
            <pc:sldMk cId="243051450" sldId="637"/>
            <ac:spMk id="39" creationId="{71FC7471-9489-4BCE-AAD4-40C0C0B25244}"/>
          </ac:spMkLst>
        </pc:spChg>
        <pc:spChg chg="add del mod">
          <ac:chgData name="Siegbert Rudolph" userId="2af4d44886c067cc" providerId="LiveId" clId="{EC5E88D6-5BE5-4E3F-B3F5-E3E008558F92}" dt="2021-08-30T10:37:15.222" v="121" actId="478"/>
          <ac:spMkLst>
            <pc:docMk/>
            <pc:sldMk cId="243051450" sldId="637"/>
            <ac:spMk id="40" creationId="{F8148429-AA50-4FA3-A6C8-E13CA27CF1C1}"/>
          </ac:spMkLst>
        </pc:spChg>
        <pc:spChg chg="del">
          <ac:chgData name="Siegbert Rudolph" userId="2af4d44886c067cc" providerId="LiveId" clId="{EC5E88D6-5BE5-4E3F-B3F5-E3E008558F92}" dt="2021-08-30T10:23:27.959" v="81" actId="478"/>
          <ac:spMkLst>
            <pc:docMk/>
            <pc:sldMk cId="243051450" sldId="637"/>
            <ac:spMk id="42" creationId="{9B1B56D3-24D4-4014-900C-18A0E04EC08B}"/>
          </ac:spMkLst>
        </pc:spChg>
        <pc:spChg chg="add del mod">
          <ac:chgData name="Siegbert Rudolph" userId="2af4d44886c067cc" providerId="LiveId" clId="{EC5E88D6-5BE5-4E3F-B3F5-E3E008558F92}" dt="2021-08-30T10:37:15.222" v="121" actId="478"/>
          <ac:spMkLst>
            <pc:docMk/>
            <pc:sldMk cId="243051450" sldId="637"/>
            <ac:spMk id="43" creationId="{28E17643-4D94-4E82-B544-E5B2A1C77FCD}"/>
          </ac:spMkLst>
        </pc:spChg>
        <pc:spChg chg="add del mod">
          <ac:chgData name="Siegbert Rudolph" userId="2af4d44886c067cc" providerId="LiveId" clId="{EC5E88D6-5BE5-4E3F-B3F5-E3E008558F92}" dt="2021-08-30T10:37:15.222" v="121" actId="478"/>
          <ac:spMkLst>
            <pc:docMk/>
            <pc:sldMk cId="243051450" sldId="637"/>
            <ac:spMk id="44" creationId="{E977DD13-37CF-4BD4-9902-5992417F120E}"/>
          </ac:spMkLst>
        </pc:spChg>
        <pc:spChg chg="add del mod">
          <ac:chgData name="Siegbert Rudolph" userId="2af4d44886c067cc" providerId="LiveId" clId="{EC5E88D6-5BE5-4E3F-B3F5-E3E008558F92}" dt="2021-08-30T10:24:08.762" v="84" actId="478"/>
          <ac:spMkLst>
            <pc:docMk/>
            <pc:sldMk cId="243051450" sldId="637"/>
            <ac:spMk id="45" creationId="{82850F2B-5533-4AD6-BC43-BF84C73DD840}"/>
          </ac:spMkLst>
        </pc:spChg>
        <pc:spChg chg="add del mod">
          <ac:chgData name="Siegbert Rudolph" userId="2af4d44886c067cc" providerId="LiveId" clId="{EC5E88D6-5BE5-4E3F-B3F5-E3E008558F92}" dt="2021-08-30T10:37:15.222" v="121" actId="478"/>
          <ac:spMkLst>
            <pc:docMk/>
            <pc:sldMk cId="243051450" sldId="637"/>
            <ac:spMk id="46" creationId="{10656D3A-7FD5-4144-97EE-5D7A388C8A68}"/>
          </ac:spMkLst>
        </pc:spChg>
        <pc:spChg chg="add del mod">
          <ac:chgData name="Siegbert Rudolph" userId="2af4d44886c067cc" providerId="LiveId" clId="{EC5E88D6-5BE5-4E3F-B3F5-E3E008558F92}" dt="2021-08-30T10:37:15.222" v="121" actId="478"/>
          <ac:spMkLst>
            <pc:docMk/>
            <pc:sldMk cId="243051450" sldId="637"/>
            <ac:spMk id="47" creationId="{11E57808-E2EA-4EE9-9A7B-13F2E30CFF71}"/>
          </ac:spMkLst>
        </pc:spChg>
        <pc:spChg chg="add del mod">
          <ac:chgData name="Siegbert Rudolph" userId="2af4d44886c067cc" providerId="LiveId" clId="{EC5E88D6-5BE5-4E3F-B3F5-E3E008558F92}" dt="2021-08-30T10:37:15.222" v="121" actId="478"/>
          <ac:spMkLst>
            <pc:docMk/>
            <pc:sldMk cId="243051450" sldId="637"/>
            <ac:spMk id="48" creationId="{D7A8953A-B2C6-47BA-BB4A-99E5428017D5}"/>
          </ac:spMkLst>
        </pc:spChg>
        <pc:spChg chg="add del mod">
          <ac:chgData name="Siegbert Rudolph" userId="2af4d44886c067cc" providerId="LiveId" clId="{EC5E88D6-5BE5-4E3F-B3F5-E3E008558F92}" dt="2021-08-30T10:24:05.185" v="83" actId="478"/>
          <ac:spMkLst>
            <pc:docMk/>
            <pc:sldMk cId="243051450" sldId="637"/>
            <ac:spMk id="49" creationId="{9C04620F-BED4-460B-B5A8-7766B68C3D51}"/>
          </ac:spMkLst>
        </pc:spChg>
        <pc:picChg chg="del">
          <ac:chgData name="Siegbert Rudolph" userId="2af4d44886c067cc" providerId="LiveId" clId="{EC5E88D6-5BE5-4E3F-B3F5-E3E008558F92}" dt="2021-08-30T10:23:27.959" v="81" actId="478"/>
          <ac:picMkLst>
            <pc:docMk/>
            <pc:sldMk cId="243051450" sldId="637"/>
            <ac:picMk id="41" creationId="{26B3638D-E175-413D-8724-73BB53ED3BA2}"/>
          </ac:picMkLst>
        </pc:picChg>
      </pc:sldChg>
      <pc:sldChg chg="delSp modSp mod">
        <pc:chgData name="Siegbert Rudolph" userId="2af4d44886c067cc" providerId="LiveId" clId="{EC5E88D6-5BE5-4E3F-B3F5-E3E008558F92}" dt="2021-08-30T11:47:15.305" v="335" actId="1076"/>
        <pc:sldMkLst>
          <pc:docMk/>
          <pc:sldMk cId="0" sldId="696"/>
        </pc:sldMkLst>
        <pc:spChg chg="mod">
          <ac:chgData name="Siegbert Rudolph" userId="2af4d44886c067cc" providerId="LiveId" clId="{EC5E88D6-5BE5-4E3F-B3F5-E3E008558F92}" dt="2021-08-30T10:20:58.637" v="35" actId="20577"/>
          <ac:spMkLst>
            <pc:docMk/>
            <pc:sldMk cId="0" sldId="696"/>
            <ac:spMk id="2" creationId="{0F24340D-DF09-4204-BA92-0D6ACF337D26}"/>
          </ac:spMkLst>
        </pc:spChg>
        <pc:spChg chg="del">
          <ac:chgData name="Siegbert Rudolph" userId="2af4d44886c067cc" providerId="LiveId" clId="{EC5E88D6-5BE5-4E3F-B3F5-E3E008558F92}" dt="2021-08-30T11:47:15.305" v="330" actId="478"/>
          <ac:spMkLst>
            <pc:docMk/>
            <pc:sldMk cId="0" sldId="696"/>
            <ac:spMk id="4" creationId="{23F94419-AA06-4234-B466-33B294BD1986}"/>
          </ac:spMkLst>
        </pc:spChg>
        <pc:spChg chg="mod">
          <ac:chgData name="Siegbert Rudolph" userId="2af4d44886c067cc" providerId="LiveId" clId="{EC5E88D6-5BE5-4E3F-B3F5-E3E008558F92}" dt="2021-08-30T11:47:15.305" v="335" actId="1076"/>
          <ac:spMkLst>
            <pc:docMk/>
            <pc:sldMk cId="0" sldId="696"/>
            <ac:spMk id="5" creationId="{E4AD62BD-A1FB-438A-B464-5E8F1FB46A74}"/>
          </ac:spMkLst>
        </pc:spChg>
      </pc:sldChg>
      <pc:sldChg chg="addSp delSp modSp mod delAnim modAnim">
        <pc:chgData name="Siegbert Rudolph" userId="2af4d44886c067cc" providerId="LiveId" clId="{EC5E88D6-5BE5-4E3F-B3F5-E3E008558F92}" dt="2021-09-04T08:03:00.052" v="378"/>
        <pc:sldMkLst>
          <pc:docMk/>
          <pc:sldMk cId="2875704939" sldId="802"/>
        </pc:sldMkLst>
        <pc:spChg chg="mod">
          <ac:chgData name="Siegbert Rudolph" userId="2af4d44886c067cc" providerId="LiveId" clId="{EC5E88D6-5BE5-4E3F-B3F5-E3E008558F92}" dt="2021-08-30T11:47:15.305" v="345" actId="1076"/>
          <ac:spMkLst>
            <pc:docMk/>
            <pc:sldMk cId="2875704939" sldId="802"/>
            <ac:spMk id="2" creationId="{29F9F0CB-0DC7-4042-BC0C-4E974606C06D}"/>
          </ac:spMkLst>
        </pc:spChg>
        <pc:spChg chg="del">
          <ac:chgData name="Siegbert Rudolph" userId="2af4d44886c067cc" providerId="LiveId" clId="{EC5E88D6-5BE5-4E3F-B3F5-E3E008558F92}" dt="2021-08-30T10:14:16.947" v="16" actId="478"/>
          <ac:spMkLst>
            <pc:docMk/>
            <pc:sldMk cId="2875704939" sldId="802"/>
            <ac:spMk id="2" creationId="{FAF42511-B2E6-4398-A193-297F29B8EFA1}"/>
          </ac:spMkLst>
        </pc:spChg>
        <pc:spChg chg="mod">
          <ac:chgData name="Siegbert Rudolph" userId="2af4d44886c067cc" providerId="LiveId" clId="{EC5E88D6-5BE5-4E3F-B3F5-E3E008558F92}" dt="2021-08-30T10:22:58.090" v="61" actId="20577"/>
          <ac:spMkLst>
            <pc:docMk/>
            <pc:sldMk cId="2875704939" sldId="802"/>
            <ac:spMk id="4" creationId="{50C375F1-1F36-4CAD-B9A7-F80C930E01BD}"/>
          </ac:spMkLst>
        </pc:spChg>
        <pc:spChg chg="del">
          <ac:chgData name="Siegbert Rudolph" userId="2af4d44886c067cc" providerId="LiveId" clId="{EC5E88D6-5BE5-4E3F-B3F5-E3E008558F92}" dt="2021-08-30T10:14:16.947" v="16" actId="478"/>
          <ac:spMkLst>
            <pc:docMk/>
            <pc:sldMk cId="2875704939" sldId="802"/>
            <ac:spMk id="5" creationId="{F4144229-AFA2-4DB3-B2B0-D7232B18584B}"/>
          </ac:spMkLst>
        </pc:spChg>
        <pc:spChg chg="del">
          <ac:chgData name="Siegbert Rudolph" userId="2af4d44886c067cc" providerId="LiveId" clId="{EC5E88D6-5BE5-4E3F-B3F5-E3E008558F92}" dt="2021-08-30T10:14:16.947" v="16" actId="478"/>
          <ac:spMkLst>
            <pc:docMk/>
            <pc:sldMk cId="2875704939" sldId="802"/>
            <ac:spMk id="25" creationId="{B8360A4A-3EC1-4A1F-86CA-C15980FAB3BD}"/>
          </ac:spMkLst>
        </pc:spChg>
        <pc:spChg chg="del">
          <ac:chgData name="Siegbert Rudolph" userId="2af4d44886c067cc" providerId="LiveId" clId="{EC5E88D6-5BE5-4E3F-B3F5-E3E008558F92}" dt="2021-08-30T10:14:16.947" v="16" actId="478"/>
          <ac:spMkLst>
            <pc:docMk/>
            <pc:sldMk cId="2875704939" sldId="802"/>
            <ac:spMk id="34" creationId="{74C26A9D-1A52-4BD5-AB6A-91619776CA49}"/>
          </ac:spMkLst>
        </pc:spChg>
        <pc:spChg chg="del">
          <ac:chgData name="Siegbert Rudolph" userId="2af4d44886c067cc" providerId="LiveId" clId="{EC5E88D6-5BE5-4E3F-B3F5-E3E008558F92}" dt="2021-08-30T10:14:16.947" v="16" actId="478"/>
          <ac:spMkLst>
            <pc:docMk/>
            <pc:sldMk cId="2875704939" sldId="802"/>
            <ac:spMk id="43" creationId="{E9C85AFA-FF85-4B4C-8622-45B8D577871D}"/>
          </ac:spMkLst>
        </pc:spChg>
        <pc:spChg chg="del">
          <ac:chgData name="Siegbert Rudolph" userId="2af4d44886c067cc" providerId="LiveId" clId="{EC5E88D6-5BE5-4E3F-B3F5-E3E008558F92}" dt="2021-08-30T10:14:16.947" v="16" actId="478"/>
          <ac:spMkLst>
            <pc:docMk/>
            <pc:sldMk cId="2875704939" sldId="802"/>
            <ac:spMk id="44" creationId="{E77DD3EB-DDB5-46BF-B9FC-9DC56FD27227}"/>
          </ac:spMkLst>
        </pc:spChg>
        <pc:spChg chg="del">
          <ac:chgData name="Siegbert Rudolph" userId="2af4d44886c067cc" providerId="LiveId" clId="{EC5E88D6-5BE5-4E3F-B3F5-E3E008558F92}" dt="2021-08-30T10:14:16.947" v="16" actId="478"/>
          <ac:spMkLst>
            <pc:docMk/>
            <pc:sldMk cId="2875704939" sldId="802"/>
            <ac:spMk id="45" creationId="{7D9B3B5F-BA51-4B6F-A699-75EC73C117FE}"/>
          </ac:spMkLst>
        </pc:spChg>
        <pc:spChg chg="del">
          <ac:chgData name="Siegbert Rudolph" userId="2af4d44886c067cc" providerId="LiveId" clId="{EC5E88D6-5BE5-4E3F-B3F5-E3E008558F92}" dt="2021-08-30T10:14:16.947" v="16" actId="478"/>
          <ac:spMkLst>
            <pc:docMk/>
            <pc:sldMk cId="2875704939" sldId="802"/>
            <ac:spMk id="46" creationId="{95197142-8C41-406E-87E1-9C833126472D}"/>
          </ac:spMkLst>
        </pc:spChg>
        <pc:spChg chg="add mod">
          <ac:chgData name="Siegbert Rudolph" userId="2af4d44886c067cc" providerId="LiveId" clId="{EC5E88D6-5BE5-4E3F-B3F5-E3E008558F92}" dt="2021-09-04T08:00:57.132" v="348"/>
          <ac:spMkLst>
            <pc:docMk/>
            <pc:sldMk cId="2875704939" sldId="802"/>
            <ac:spMk id="47" creationId="{B0DEE6E9-8CE8-4429-A57A-15BCF0547941}"/>
          </ac:spMkLst>
        </pc:spChg>
        <pc:spChg chg="del">
          <ac:chgData name="Siegbert Rudolph" userId="2af4d44886c067cc" providerId="LiveId" clId="{EC5E88D6-5BE5-4E3F-B3F5-E3E008558F92}" dt="2021-08-30T10:14:16.947" v="16" actId="478"/>
          <ac:spMkLst>
            <pc:docMk/>
            <pc:sldMk cId="2875704939" sldId="802"/>
            <ac:spMk id="47" creationId="{D052B6E3-A6D3-4101-B581-61A7B5B8B6CE}"/>
          </ac:spMkLst>
        </pc:spChg>
        <pc:spChg chg="del">
          <ac:chgData name="Siegbert Rudolph" userId="2af4d44886c067cc" providerId="LiveId" clId="{EC5E88D6-5BE5-4E3F-B3F5-E3E008558F92}" dt="2021-08-30T10:14:16.947" v="16" actId="478"/>
          <ac:spMkLst>
            <pc:docMk/>
            <pc:sldMk cId="2875704939" sldId="802"/>
            <ac:spMk id="48" creationId="{198B87EB-1EA3-4CFF-8382-FA3CD6D603E4}"/>
          </ac:spMkLst>
        </pc:spChg>
        <pc:spChg chg="del">
          <ac:chgData name="Siegbert Rudolph" userId="2af4d44886c067cc" providerId="LiveId" clId="{EC5E88D6-5BE5-4E3F-B3F5-E3E008558F92}" dt="2021-08-30T10:14:16.947" v="16" actId="478"/>
          <ac:spMkLst>
            <pc:docMk/>
            <pc:sldMk cId="2875704939" sldId="802"/>
            <ac:spMk id="49" creationId="{EAE0504D-399C-4E72-8541-7BD530BC047E}"/>
          </ac:spMkLst>
        </pc:spChg>
        <pc:spChg chg="del">
          <ac:chgData name="Siegbert Rudolph" userId="2af4d44886c067cc" providerId="LiveId" clId="{EC5E88D6-5BE5-4E3F-B3F5-E3E008558F92}" dt="2021-08-30T10:14:16.947" v="16" actId="478"/>
          <ac:spMkLst>
            <pc:docMk/>
            <pc:sldMk cId="2875704939" sldId="802"/>
            <ac:spMk id="50" creationId="{D5DED86A-2328-4127-80D1-F7A027895729}"/>
          </ac:spMkLst>
        </pc:spChg>
        <pc:spChg chg="del">
          <ac:chgData name="Siegbert Rudolph" userId="2af4d44886c067cc" providerId="LiveId" clId="{EC5E88D6-5BE5-4E3F-B3F5-E3E008558F92}" dt="2021-08-30T10:14:16.947" v="16" actId="478"/>
          <ac:spMkLst>
            <pc:docMk/>
            <pc:sldMk cId="2875704939" sldId="802"/>
            <ac:spMk id="51" creationId="{681E4B7E-DDB4-441F-8720-8245990BDB22}"/>
          </ac:spMkLst>
        </pc:spChg>
        <pc:spChg chg="del">
          <ac:chgData name="Siegbert Rudolph" userId="2af4d44886c067cc" providerId="LiveId" clId="{EC5E88D6-5BE5-4E3F-B3F5-E3E008558F92}" dt="2021-08-30T10:14:16.947" v="16" actId="478"/>
          <ac:spMkLst>
            <pc:docMk/>
            <pc:sldMk cId="2875704939" sldId="802"/>
            <ac:spMk id="52" creationId="{0FA4BADB-1566-4DDC-BD3C-638DCC5003FC}"/>
          </ac:spMkLst>
        </pc:spChg>
        <pc:spChg chg="del">
          <ac:chgData name="Siegbert Rudolph" userId="2af4d44886c067cc" providerId="LiveId" clId="{EC5E88D6-5BE5-4E3F-B3F5-E3E008558F92}" dt="2021-08-30T10:14:16.947" v="16" actId="478"/>
          <ac:spMkLst>
            <pc:docMk/>
            <pc:sldMk cId="2875704939" sldId="802"/>
            <ac:spMk id="53" creationId="{2820CA59-0B08-4A30-9576-53899F209E19}"/>
          </ac:spMkLst>
        </pc:spChg>
        <pc:spChg chg="del">
          <ac:chgData name="Siegbert Rudolph" userId="2af4d44886c067cc" providerId="LiveId" clId="{EC5E88D6-5BE5-4E3F-B3F5-E3E008558F92}" dt="2021-08-30T10:14:16.947" v="16" actId="478"/>
          <ac:spMkLst>
            <pc:docMk/>
            <pc:sldMk cId="2875704939" sldId="802"/>
            <ac:spMk id="54" creationId="{490B98DD-B1B5-4BA2-B944-DF39AC5BBC35}"/>
          </ac:spMkLst>
        </pc:spChg>
        <pc:spChg chg="del">
          <ac:chgData name="Siegbert Rudolph" userId="2af4d44886c067cc" providerId="LiveId" clId="{EC5E88D6-5BE5-4E3F-B3F5-E3E008558F92}" dt="2021-08-30T10:14:16.947" v="16" actId="478"/>
          <ac:spMkLst>
            <pc:docMk/>
            <pc:sldMk cId="2875704939" sldId="802"/>
            <ac:spMk id="55" creationId="{D51C599D-BC5B-4AD3-BB0F-9E9835D7B72E}"/>
          </ac:spMkLst>
        </pc:spChg>
        <pc:spChg chg="del">
          <ac:chgData name="Siegbert Rudolph" userId="2af4d44886c067cc" providerId="LiveId" clId="{EC5E88D6-5BE5-4E3F-B3F5-E3E008558F92}" dt="2021-08-30T10:14:16.947" v="16" actId="478"/>
          <ac:spMkLst>
            <pc:docMk/>
            <pc:sldMk cId="2875704939" sldId="802"/>
            <ac:spMk id="56" creationId="{BA0FE138-03CF-4827-AFD2-EF832EAAB30B}"/>
          </ac:spMkLst>
        </pc:spChg>
        <pc:spChg chg="del">
          <ac:chgData name="Siegbert Rudolph" userId="2af4d44886c067cc" providerId="LiveId" clId="{EC5E88D6-5BE5-4E3F-B3F5-E3E008558F92}" dt="2021-08-30T10:14:16.947" v="16" actId="478"/>
          <ac:spMkLst>
            <pc:docMk/>
            <pc:sldMk cId="2875704939" sldId="802"/>
            <ac:spMk id="57" creationId="{BA673A41-C0EE-4ACC-B8E7-AD9F7E9B9296}"/>
          </ac:spMkLst>
        </pc:spChg>
        <pc:spChg chg="del">
          <ac:chgData name="Siegbert Rudolph" userId="2af4d44886c067cc" providerId="LiveId" clId="{EC5E88D6-5BE5-4E3F-B3F5-E3E008558F92}" dt="2021-08-30T10:14:16.947" v="16" actId="478"/>
          <ac:spMkLst>
            <pc:docMk/>
            <pc:sldMk cId="2875704939" sldId="802"/>
            <ac:spMk id="58" creationId="{713C3DFD-6D37-4FA3-883B-D6AEF52DE7AA}"/>
          </ac:spMkLst>
        </pc:spChg>
        <pc:spChg chg="del">
          <ac:chgData name="Siegbert Rudolph" userId="2af4d44886c067cc" providerId="LiveId" clId="{EC5E88D6-5BE5-4E3F-B3F5-E3E008558F92}" dt="2021-08-30T10:14:16.947" v="16" actId="478"/>
          <ac:spMkLst>
            <pc:docMk/>
            <pc:sldMk cId="2875704939" sldId="802"/>
            <ac:spMk id="59" creationId="{56405531-7529-4C72-8063-7C5E9AF0F6CA}"/>
          </ac:spMkLst>
        </pc:spChg>
        <pc:spChg chg="del">
          <ac:chgData name="Siegbert Rudolph" userId="2af4d44886c067cc" providerId="LiveId" clId="{EC5E88D6-5BE5-4E3F-B3F5-E3E008558F92}" dt="2021-08-30T10:14:16.947" v="16" actId="478"/>
          <ac:spMkLst>
            <pc:docMk/>
            <pc:sldMk cId="2875704939" sldId="802"/>
            <ac:spMk id="60" creationId="{4851DDAF-CA0F-4363-9354-4E742A75950E}"/>
          </ac:spMkLst>
        </pc:spChg>
        <pc:spChg chg="del">
          <ac:chgData name="Siegbert Rudolph" userId="2af4d44886c067cc" providerId="LiveId" clId="{EC5E88D6-5BE5-4E3F-B3F5-E3E008558F92}" dt="2021-08-30T10:14:16.947" v="16" actId="478"/>
          <ac:spMkLst>
            <pc:docMk/>
            <pc:sldMk cId="2875704939" sldId="802"/>
            <ac:spMk id="61" creationId="{D7A4EE7A-DD44-459A-A69E-F91C9E2FB548}"/>
          </ac:spMkLst>
        </pc:spChg>
        <pc:spChg chg="del">
          <ac:chgData name="Siegbert Rudolph" userId="2af4d44886c067cc" providerId="LiveId" clId="{EC5E88D6-5BE5-4E3F-B3F5-E3E008558F92}" dt="2021-08-30T10:14:16.947" v="16" actId="478"/>
          <ac:spMkLst>
            <pc:docMk/>
            <pc:sldMk cId="2875704939" sldId="802"/>
            <ac:spMk id="62" creationId="{1340907F-4255-4CB8-AA5F-7EEFC2A0F8FF}"/>
          </ac:spMkLst>
        </pc:spChg>
        <pc:spChg chg="del">
          <ac:chgData name="Siegbert Rudolph" userId="2af4d44886c067cc" providerId="LiveId" clId="{EC5E88D6-5BE5-4E3F-B3F5-E3E008558F92}" dt="2021-08-30T10:14:16.947" v="16" actId="478"/>
          <ac:spMkLst>
            <pc:docMk/>
            <pc:sldMk cId="2875704939" sldId="802"/>
            <ac:spMk id="63" creationId="{12834E6F-D047-4F11-B808-EDB323CE8ED1}"/>
          </ac:spMkLst>
        </pc:spChg>
        <pc:spChg chg="del">
          <ac:chgData name="Siegbert Rudolph" userId="2af4d44886c067cc" providerId="LiveId" clId="{EC5E88D6-5BE5-4E3F-B3F5-E3E008558F92}" dt="2021-08-30T10:14:16.947" v="16" actId="478"/>
          <ac:spMkLst>
            <pc:docMk/>
            <pc:sldMk cId="2875704939" sldId="802"/>
            <ac:spMk id="64" creationId="{07C8BCFE-07A4-4703-83F9-2A9EA77428CE}"/>
          </ac:spMkLst>
        </pc:spChg>
        <pc:spChg chg="del">
          <ac:chgData name="Siegbert Rudolph" userId="2af4d44886c067cc" providerId="LiveId" clId="{EC5E88D6-5BE5-4E3F-B3F5-E3E008558F92}" dt="2021-08-30T10:14:16.947" v="16" actId="478"/>
          <ac:spMkLst>
            <pc:docMk/>
            <pc:sldMk cId="2875704939" sldId="802"/>
            <ac:spMk id="65" creationId="{F1F2A0C6-E084-46A4-BB70-D802C35AF848}"/>
          </ac:spMkLst>
        </pc:spChg>
        <pc:spChg chg="del">
          <ac:chgData name="Siegbert Rudolph" userId="2af4d44886c067cc" providerId="LiveId" clId="{EC5E88D6-5BE5-4E3F-B3F5-E3E008558F92}" dt="2021-08-30T10:14:16.947" v="16" actId="478"/>
          <ac:spMkLst>
            <pc:docMk/>
            <pc:sldMk cId="2875704939" sldId="802"/>
            <ac:spMk id="66" creationId="{7E345F18-2FD8-456C-B6B0-6C6AC348DD7C}"/>
          </ac:spMkLst>
        </pc:spChg>
        <pc:spChg chg="del">
          <ac:chgData name="Siegbert Rudolph" userId="2af4d44886c067cc" providerId="LiveId" clId="{EC5E88D6-5BE5-4E3F-B3F5-E3E008558F92}" dt="2021-08-30T10:14:16.947" v="16" actId="478"/>
          <ac:spMkLst>
            <pc:docMk/>
            <pc:sldMk cId="2875704939" sldId="802"/>
            <ac:spMk id="67" creationId="{64A9297E-6769-4062-96C5-F44EA60E4779}"/>
          </ac:spMkLst>
        </pc:spChg>
        <pc:spChg chg="del">
          <ac:chgData name="Siegbert Rudolph" userId="2af4d44886c067cc" providerId="LiveId" clId="{EC5E88D6-5BE5-4E3F-B3F5-E3E008558F92}" dt="2021-08-30T10:14:16.947" v="16" actId="478"/>
          <ac:spMkLst>
            <pc:docMk/>
            <pc:sldMk cId="2875704939" sldId="802"/>
            <ac:spMk id="68" creationId="{B7F6334A-89D2-4FB1-AA00-4C0A6100F60D}"/>
          </ac:spMkLst>
        </pc:spChg>
        <pc:spChg chg="del">
          <ac:chgData name="Siegbert Rudolph" userId="2af4d44886c067cc" providerId="LiveId" clId="{EC5E88D6-5BE5-4E3F-B3F5-E3E008558F92}" dt="2021-08-30T10:14:16.947" v="16" actId="478"/>
          <ac:spMkLst>
            <pc:docMk/>
            <pc:sldMk cId="2875704939" sldId="802"/>
            <ac:spMk id="69" creationId="{9B61FE75-1B36-449D-840A-B3B6692D997E}"/>
          </ac:spMkLst>
        </pc:spChg>
        <pc:spChg chg="del">
          <ac:chgData name="Siegbert Rudolph" userId="2af4d44886c067cc" providerId="LiveId" clId="{EC5E88D6-5BE5-4E3F-B3F5-E3E008558F92}" dt="2021-08-30T10:14:16.947" v="16" actId="478"/>
          <ac:spMkLst>
            <pc:docMk/>
            <pc:sldMk cId="2875704939" sldId="802"/>
            <ac:spMk id="70" creationId="{7459651B-9639-4821-9602-3B98F4F0C4AD}"/>
          </ac:spMkLst>
        </pc:spChg>
        <pc:spChg chg="del">
          <ac:chgData name="Siegbert Rudolph" userId="2af4d44886c067cc" providerId="LiveId" clId="{EC5E88D6-5BE5-4E3F-B3F5-E3E008558F92}" dt="2021-08-30T10:14:16.947" v="16" actId="478"/>
          <ac:spMkLst>
            <pc:docMk/>
            <pc:sldMk cId="2875704939" sldId="802"/>
            <ac:spMk id="71" creationId="{AB975601-D97C-4BB1-B99C-42553DC38DA1}"/>
          </ac:spMkLst>
        </pc:spChg>
        <pc:spChg chg="del">
          <ac:chgData name="Siegbert Rudolph" userId="2af4d44886c067cc" providerId="LiveId" clId="{EC5E88D6-5BE5-4E3F-B3F5-E3E008558F92}" dt="2021-08-30T10:14:16.947" v="16" actId="478"/>
          <ac:spMkLst>
            <pc:docMk/>
            <pc:sldMk cId="2875704939" sldId="802"/>
            <ac:spMk id="72" creationId="{D897845D-4485-4600-BA39-B3B1D10747CC}"/>
          </ac:spMkLst>
        </pc:spChg>
        <pc:spChg chg="del">
          <ac:chgData name="Siegbert Rudolph" userId="2af4d44886c067cc" providerId="LiveId" clId="{EC5E88D6-5BE5-4E3F-B3F5-E3E008558F92}" dt="2021-08-30T10:14:16.947" v="16" actId="478"/>
          <ac:spMkLst>
            <pc:docMk/>
            <pc:sldMk cId="2875704939" sldId="802"/>
            <ac:spMk id="73" creationId="{3641E687-E2AF-47CA-84C9-C1A913E2A1AF}"/>
          </ac:spMkLst>
        </pc:spChg>
        <pc:spChg chg="del">
          <ac:chgData name="Siegbert Rudolph" userId="2af4d44886c067cc" providerId="LiveId" clId="{EC5E88D6-5BE5-4E3F-B3F5-E3E008558F92}" dt="2021-08-30T10:14:16.947" v="16" actId="478"/>
          <ac:spMkLst>
            <pc:docMk/>
            <pc:sldMk cId="2875704939" sldId="802"/>
            <ac:spMk id="74" creationId="{AB7A6358-CFB2-4550-A367-074057A7E3A3}"/>
          </ac:spMkLst>
        </pc:spChg>
        <pc:spChg chg="del">
          <ac:chgData name="Siegbert Rudolph" userId="2af4d44886c067cc" providerId="LiveId" clId="{EC5E88D6-5BE5-4E3F-B3F5-E3E008558F92}" dt="2021-08-30T10:14:16.947" v="16" actId="478"/>
          <ac:spMkLst>
            <pc:docMk/>
            <pc:sldMk cId="2875704939" sldId="802"/>
            <ac:spMk id="75" creationId="{AA2FB962-4697-49C3-BEA1-ED9CCAAA6120}"/>
          </ac:spMkLst>
        </pc:spChg>
        <pc:spChg chg="del">
          <ac:chgData name="Siegbert Rudolph" userId="2af4d44886c067cc" providerId="LiveId" clId="{EC5E88D6-5BE5-4E3F-B3F5-E3E008558F92}" dt="2021-08-30T10:14:16.947" v="16" actId="478"/>
          <ac:spMkLst>
            <pc:docMk/>
            <pc:sldMk cId="2875704939" sldId="802"/>
            <ac:spMk id="76" creationId="{D28A98BE-2FD0-4460-A24E-DCA0ECC483F2}"/>
          </ac:spMkLst>
        </pc:spChg>
        <pc:spChg chg="del">
          <ac:chgData name="Siegbert Rudolph" userId="2af4d44886c067cc" providerId="LiveId" clId="{EC5E88D6-5BE5-4E3F-B3F5-E3E008558F92}" dt="2021-08-30T10:14:16.947" v="16" actId="478"/>
          <ac:spMkLst>
            <pc:docMk/>
            <pc:sldMk cId="2875704939" sldId="802"/>
            <ac:spMk id="77" creationId="{BAA7771A-9BD9-49C0-894D-83C8EA25AFAD}"/>
          </ac:spMkLst>
        </pc:spChg>
        <pc:spChg chg="del">
          <ac:chgData name="Siegbert Rudolph" userId="2af4d44886c067cc" providerId="LiveId" clId="{EC5E88D6-5BE5-4E3F-B3F5-E3E008558F92}" dt="2021-08-30T10:14:16.947" v="16" actId="478"/>
          <ac:spMkLst>
            <pc:docMk/>
            <pc:sldMk cId="2875704939" sldId="802"/>
            <ac:spMk id="78" creationId="{06ECB36A-6A8C-47A2-B61E-03457B568B2B}"/>
          </ac:spMkLst>
        </pc:spChg>
        <pc:spChg chg="del">
          <ac:chgData name="Siegbert Rudolph" userId="2af4d44886c067cc" providerId="LiveId" clId="{EC5E88D6-5BE5-4E3F-B3F5-E3E008558F92}" dt="2021-08-30T10:14:16.947" v="16" actId="478"/>
          <ac:spMkLst>
            <pc:docMk/>
            <pc:sldMk cId="2875704939" sldId="802"/>
            <ac:spMk id="79" creationId="{44F0AA2D-CBCA-4DBC-B815-2C60BC8E0272}"/>
          </ac:spMkLst>
        </pc:spChg>
        <pc:spChg chg="del">
          <ac:chgData name="Siegbert Rudolph" userId="2af4d44886c067cc" providerId="LiveId" clId="{EC5E88D6-5BE5-4E3F-B3F5-E3E008558F92}" dt="2021-08-30T10:14:16.947" v="16" actId="478"/>
          <ac:spMkLst>
            <pc:docMk/>
            <pc:sldMk cId="2875704939" sldId="802"/>
            <ac:spMk id="80" creationId="{E4F1A4C3-90F1-4E9F-89FB-44B5BD8A5504}"/>
          </ac:spMkLst>
        </pc:spChg>
        <pc:spChg chg="add mod">
          <ac:chgData name="Siegbert Rudolph" userId="2af4d44886c067cc" providerId="LiveId" clId="{EC5E88D6-5BE5-4E3F-B3F5-E3E008558F92}" dt="2021-08-30T10:14:18.326" v="17"/>
          <ac:spMkLst>
            <pc:docMk/>
            <pc:sldMk cId="2875704939" sldId="802"/>
            <ac:spMk id="81" creationId="{451F5D44-C532-4EE5-AD2A-FA09273C41A2}"/>
          </ac:spMkLst>
        </pc:spChg>
        <pc:spChg chg="add mod">
          <ac:chgData name="Siegbert Rudolph" userId="2af4d44886c067cc" providerId="LiveId" clId="{EC5E88D6-5BE5-4E3F-B3F5-E3E008558F92}" dt="2021-08-30T10:40:30.417" v="279" actId="6549"/>
          <ac:spMkLst>
            <pc:docMk/>
            <pc:sldMk cId="2875704939" sldId="802"/>
            <ac:spMk id="82" creationId="{E1A4A259-B937-40E1-B8D6-7ED0E045ACF1}"/>
          </ac:spMkLst>
        </pc:spChg>
        <pc:spChg chg="add del mod">
          <ac:chgData name="Siegbert Rudolph" userId="2af4d44886c067cc" providerId="LiveId" clId="{EC5E88D6-5BE5-4E3F-B3F5-E3E008558F92}" dt="2021-08-30T10:22:21.813" v="43" actId="478"/>
          <ac:spMkLst>
            <pc:docMk/>
            <pc:sldMk cId="2875704939" sldId="802"/>
            <ac:spMk id="83" creationId="{5BD1CF3F-8AAE-404A-93E0-6E05494721D3}"/>
          </ac:spMkLst>
        </pc:spChg>
        <pc:spChg chg="add del mod">
          <ac:chgData name="Siegbert Rudolph" userId="2af4d44886c067cc" providerId="LiveId" clId="{EC5E88D6-5BE5-4E3F-B3F5-E3E008558F92}" dt="2021-08-30T10:22:21.813" v="43" actId="478"/>
          <ac:spMkLst>
            <pc:docMk/>
            <pc:sldMk cId="2875704939" sldId="802"/>
            <ac:spMk id="84" creationId="{4CC38CCA-3180-418E-AE95-E63CC5B39A47}"/>
          </ac:spMkLst>
        </pc:spChg>
        <pc:spChg chg="add del mod">
          <ac:chgData name="Siegbert Rudolph" userId="2af4d44886c067cc" providerId="LiveId" clId="{EC5E88D6-5BE5-4E3F-B3F5-E3E008558F92}" dt="2021-08-30T10:21:54.396" v="36" actId="478"/>
          <ac:spMkLst>
            <pc:docMk/>
            <pc:sldMk cId="2875704939" sldId="802"/>
            <ac:spMk id="85" creationId="{8064FBE6-33E9-419F-931C-55FAA9A9744F}"/>
          </ac:spMkLst>
        </pc:spChg>
        <pc:spChg chg="add mod">
          <ac:chgData name="Siegbert Rudolph" userId="2af4d44886c067cc" providerId="LiveId" clId="{EC5E88D6-5BE5-4E3F-B3F5-E3E008558F92}" dt="2021-08-30T10:14:18.326" v="17"/>
          <ac:spMkLst>
            <pc:docMk/>
            <pc:sldMk cId="2875704939" sldId="802"/>
            <ac:spMk id="86" creationId="{BEC245CE-1586-4865-82C7-10B588231260}"/>
          </ac:spMkLst>
        </pc:spChg>
        <pc:spChg chg="add mod">
          <ac:chgData name="Siegbert Rudolph" userId="2af4d44886c067cc" providerId="LiveId" clId="{EC5E88D6-5BE5-4E3F-B3F5-E3E008558F92}" dt="2021-08-30T10:14:18.326" v="17"/>
          <ac:spMkLst>
            <pc:docMk/>
            <pc:sldMk cId="2875704939" sldId="802"/>
            <ac:spMk id="87" creationId="{3D392EE4-271B-4455-A59D-0D511AA9C202}"/>
          </ac:spMkLst>
        </pc:spChg>
        <pc:spChg chg="add mod">
          <ac:chgData name="Siegbert Rudolph" userId="2af4d44886c067cc" providerId="LiveId" clId="{EC5E88D6-5BE5-4E3F-B3F5-E3E008558F92}" dt="2021-08-30T10:14:18.326" v="17"/>
          <ac:spMkLst>
            <pc:docMk/>
            <pc:sldMk cId="2875704939" sldId="802"/>
            <ac:spMk id="88" creationId="{55F18E96-7C17-4E8B-95B4-73C5FBDE43B8}"/>
          </ac:spMkLst>
        </pc:spChg>
        <pc:spChg chg="add mod">
          <ac:chgData name="Siegbert Rudolph" userId="2af4d44886c067cc" providerId="LiveId" clId="{EC5E88D6-5BE5-4E3F-B3F5-E3E008558F92}" dt="2021-08-30T10:14:18.326" v="17"/>
          <ac:spMkLst>
            <pc:docMk/>
            <pc:sldMk cId="2875704939" sldId="802"/>
            <ac:spMk id="89" creationId="{AD420F5D-608E-41A0-BA98-CECBF2F7731A}"/>
          </ac:spMkLst>
        </pc:spChg>
        <pc:spChg chg="add mod">
          <ac:chgData name="Siegbert Rudolph" userId="2af4d44886c067cc" providerId="LiveId" clId="{EC5E88D6-5BE5-4E3F-B3F5-E3E008558F92}" dt="2021-08-30T10:14:18.326" v="17"/>
          <ac:spMkLst>
            <pc:docMk/>
            <pc:sldMk cId="2875704939" sldId="802"/>
            <ac:spMk id="90" creationId="{4778FEA4-3F97-4E76-8B03-988B907A004D}"/>
          </ac:spMkLst>
        </pc:spChg>
        <pc:spChg chg="add mod">
          <ac:chgData name="Siegbert Rudolph" userId="2af4d44886c067cc" providerId="LiveId" clId="{EC5E88D6-5BE5-4E3F-B3F5-E3E008558F92}" dt="2021-08-30T10:14:18.326" v="17"/>
          <ac:spMkLst>
            <pc:docMk/>
            <pc:sldMk cId="2875704939" sldId="802"/>
            <ac:spMk id="91" creationId="{CE5AD050-B400-470E-B9B9-958CF2D7F4B4}"/>
          </ac:spMkLst>
        </pc:spChg>
        <pc:spChg chg="add mod">
          <ac:chgData name="Siegbert Rudolph" userId="2af4d44886c067cc" providerId="LiveId" clId="{EC5E88D6-5BE5-4E3F-B3F5-E3E008558F92}" dt="2021-08-30T10:14:18.326" v="17"/>
          <ac:spMkLst>
            <pc:docMk/>
            <pc:sldMk cId="2875704939" sldId="802"/>
            <ac:spMk id="92" creationId="{1F352EA3-5542-4424-9503-6C2B654CCA1A}"/>
          </ac:spMkLst>
        </pc:spChg>
        <pc:spChg chg="add del mod">
          <ac:chgData name="Siegbert Rudolph" userId="2af4d44886c067cc" providerId="LiveId" clId="{EC5E88D6-5BE5-4E3F-B3F5-E3E008558F92}" dt="2021-08-30T10:22:21.813" v="43" actId="478"/>
          <ac:spMkLst>
            <pc:docMk/>
            <pc:sldMk cId="2875704939" sldId="802"/>
            <ac:spMk id="93" creationId="{AE60163D-58EC-4602-8B42-F72A6F80135C}"/>
          </ac:spMkLst>
        </pc:spChg>
        <pc:spChg chg="add del mod">
          <ac:chgData name="Siegbert Rudolph" userId="2af4d44886c067cc" providerId="LiveId" clId="{EC5E88D6-5BE5-4E3F-B3F5-E3E008558F92}" dt="2021-08-30T10:21:56.739" v="37" actId="478"/>
          <ac:spMkLst>
            <pc:docMk/>
            <pc:sldMk cId="2875704939" sldId="802"/>
            <ac:spMk id="94" creationId="{66F4F418-520D-4F16-8344-D1D5BA1D9732}"/>
          </ac:spMkLst>
        </pc:spChg>
        <pc:spChg chg="add mod">
          <ac:chgData name="Siegbert Rudolph" userId="2af4d44886c067cc" providerId="LiveId" clId="{EC5E88D6-5BE5-4E3F-B3F5-E3E008558F92}" dt="2021-08-30T10:14:18.326" v="17"/>
          <ac:spMkLst>
            <pc:docMk/>
            <pc:sldMk cId="2875704939" sldId="802"/>
            <ac:spMk id="95" creationId="{E6AC8A08-8DEF-4E49-93C5-AFEA524590AC}"/>
          </ac:spMkLst>
        </pc:spChg>
        <pc:spChg chg="add mod">
          <ac:chgData name="Siegbert Rudolph" userId="2af4d44886c067cc" providerId="LiveId" clId="{EC5E88D6-5BE5-4E3F-B3F5-E3E008558F92}" dt="2021-08-30T10:14:18.326" v="17"/>
          <ac:spMkLst>
            <pc:docMk/>
            <pc:sldMk cId="2875704939" sldId="802"/>
            <ac:spMk id="96" creationId="{8A673D8A-8BEA-4E03-9FFF-415C55DD35E7}"/>
          </ac:spMkLst>
        </pc:spChg>
        <pc:spChg chg="add mod">
          <ac:chgData name="Siegbert Rudolph" userId="2af4d44886c067cc" providerId="LiveId" clId="{EC5E88D6-5BE5-4E3F-B3F5-E3E008558F92}" dt="2021-08-30T10:14:18.326" v="17"/>
          <ac:spMkLst>
            <pc:docMk/>
            <pc:sldMk cId="2875704939" sldId="802"/>
            <ac:spMk id="97" creationId="{E6D83AE3-281C-44DF-9D96-9015C4AF1ED5}"/>
          </ac:spMkLst>
        </pc:spChg>
        <pc:spChg chg="add mod">
          <ac:chgData name="Siegbert Rudolph" userId="2af4d44886c067cc" providerId="LiveId" clId="{EC5E88D6-5BE5-4E3F-B3F5-E3E008558F92}" dt="2021-08-30T10:14:18.326" v="17"/>
          <ac:spMkLst>
            <pc:docMk/>
            <pc:sldMk cId="2875704939" sldId="802"/>
            <ac:spMk id="98" creationId="{B3CB35D3-DC50-419A-BAFD-96D5AC766F98}"/>
          </ac:spMkLst>
        </pc:spChg>
        <pc:spChg chg="add mod">
          <ac:chgData name="Siegbert Rudolph" userId="2af4d44886c067cc" providerId="LiveId" clId="{EC5E88D6-5BE5-4E3F-B3F5-E3E008558F92}" dt="2021-08-30T10:14:18.326" v="17"/>
          <ac:spMkLst>
            <pc:docMk/>
            <pc:sldMk cId="2875704939" sldId="802"/>
            <ac:spMk id="99" creationId="{C3C58A48-A892-45CD-8D9A-11C6628DA514}"/>
          </ac:spMkLst>
        </pc:spChg>
        <pc:spChg chg="add mod">
          <ac:chgData name="Siegbert Rudolph" userId="2af4d44886c067cc" providerId="LiveId" clId="{EC5E88D6-5BE5-4E3F-B3F5-E3E008558F92}" dt="2021-08-30T10:14:18.326" v="17"/>
          <ac:spMkLst>
            <pc:docMk/>
            <pc:sldMk cId="2875704939" sldId="802"/>
            <ac:spMk id="100" creationId="{DA257616-4877-4CE0-AD45-2788AF2D549E}"/>
          </ac:spMkLst>
        </pc:spChg>
        <pc:spChg chg="add mod">
          <ac:chgData name="Siegbert Rudolph" userId="2af4d44886c067cc" providerId="LiveId" clId="{EC5E88D6-5BE5-4E3F-B3F5-E3E008558F92}" dt="2021-08-30T10:14:18.326" v="17"/>
          <ac:spMkLst>
            <pc:docMk/>
            <pc:sldMk cId="2875704939" sldId="802"/>
            <ac:spMk id="101" creationId="{1A911298-CA29-4C3B-AB60-C3BFD4CD73A1}"/>
          </ac:spMkLst>
        </pc:spChg>
        <pc:spChg chg="add del mod">
          <ac:chgData name="Siegbert Rudolph" userId="2af4d44886c067cc" providerId="LiveId" clId="{EC5E88D6-5BE5-4E3F-B3F5-E3E008558F92}" dt="2021-08-30T10:22:21.813" v="43" actId="478"/>
          <ac:spMkLst>
            <pc:docMk/>
            <pc:sldMk cId="2875704939" sldId="802"/>
            <ac:spMk id="102" creationId="{B10ECF5F-61F8-4549-8687-74635928454C}"/>
          </ac:spMkLst>
        </pc:spChg>
        <pc:spChg chg="add del mod">
          <ac:chgData name="Siegbert Rudolph" userId="2af4d44886c067cc" providerId="LiveId" clId="{EC5E88D6-5BE5-4E3F-B3F5-E3E008558F92}" dt="2021-08-30T10:22:01.691" v="38" actId="478"/>
          <ac:spMkLst>
            <pc:docMk/>
            <pc:sldMk cId="2875704939" sldId="802"/>
            <ac:spMk id="103" creationId="{5C610F24-D0B7-4D96-AC24-7B241B35DE70}"/>
          </ac:spMkLst>
        </pc:spChg>
        <pc:spChg chg="add mod">
          <ac:chgData name="Siegbert Rudolph" userId="2af4d44886c067cc" providerId="LiveId" clId="{EC5E88D6-5BE5-4E3F-B3F5-E3E008558F92}" dt="2021-08-30T10:14:18.326" v="17"/>
          <ac:spMkLst>
            <pc:docMk/>
            <pc:sldMk cId="2875704939" sldId="802"/>
            <ac:spMk id="104" creationId="{DBAB9EEF-C56D-4015-AAAF-1D6FF0908E9B}"/>
          </ac:spMkLst>
        </pc:spChg>
        <pc:spChg chg="add mod">
          <ac:chgData name="Siegbert Rudolph" userId="2af4d44886c067cc" providerId="LiveId" clId="{EC5E88D6-5BE5-4E3F-B3F5-E3E008558F92}" dt="2021-08-30T10:14:18.326" v="17"/>
          <ac:spMkLst>
            <pc:docMk/>
            <pc:sldMk cId="2875704939" sldId="802"/>
            <ac:spMk id="105" creationId="{5CC08EAB-8358-4CC2-BCDA-0BFA97AC5E3F}"/>
          </ac:spMkLst>
        </pc:spChg>
        <pc:spChg chg="add mod">
          <ac:chgData name="Siegbert Rudolph" userId="2af4d44886c067cc" providerId="LiveId" clId="{EC5E88D6-5BE5-4E3F-B3F5-E3E008558F92}" dt="2021-08-30T10:14:18.326" v="17"/>
          <ac:spMkLst>
            <pc:docMk/>
            <pc:sldMk cId="2875704939" sldId="802"/>
            <ac:spMk id="106" creationId="{C0D0C57D-0F7F-4C98-8BD3-6027D2D3B3A3}"/>
          </ac:spMkLst>
        </pc:spChg>
        <pc:spChg chg="add mod">
          <ac:chgData name="Siegbert Rudolph" userId="2af4d44886c067cc" providerId="LiveId" clId="{EC5E88D6-5BE5-4E3F-B3F5-E3E008558F92}" dt="2021-08-30T10:14:18.326" v="17"/>
          <ac:spMkLst>
            <pc:docMk/>
            <pc:sldMk cId="2875704939" sldId="802"/>
            <ac:spMk id="107" creationId="{7BD59B00-BCCA-4C6C-845C-ABE0FAC0C896}"/>
          </ac:spMkLst>
        </pc:spChg>
        <pc:spChg chg="add del mod">
          <ac:chgData name="Siegbert Rudolph" userId="2af4d44886c067cc" providerId="LiveId" clId="{EC5E88D6-5BE5-4E3F-B3F5-E3E008558F92}" dt="2021-08-30T10:22:21.813" v="43" actId="478"/>
          <ac:spMkLst>
            <pc:docMk/>
            <pc:sldMk cId="2875704939" sldId="802"/>
            <ac:spMk id="108" creationId="{C449DE68-C420-4994-A104-0693170F0ADD}"/>
          </ac:spMkLst>
        </pc:spChg>
        <pc:spChg chg="add del mod">
          <ac:chgData name="Siegbert Rudolph" userId="2af4d44886c067cc" providerId="LiveId" clId="{EC5E88D6-5BE5-4E3F-B3F5-E3E008558F92}" dt="2021-08-30T10:22:04.862" v="39" actId="478"/>
          <ac:spMkLst>
            <pc:docMk/>
            <pc:sldMk cId="2875704939" sldId="802"/>
            <ac:spMk id="109" creationId="{3D88AEC0-93D0-4CA2-9244-3607DC7865F4}"/>
          </ac:spMkLst>
        </pc:spChg>
        <pc:spChg chg="add mod">
          <ac:chgData name="Siegbert Rudolph" userId="2af4d44886c067cc" providerId="LiveId" clId="{EC5E88D6-5BE5-4E3F-B3F5-E3E008558F92}" dt="2021-08-30T10:14:18.326" v="17"/>
          <ac:spMkLst>
            <pc:docMk/>
            <pc:sldMk cId="2875704939" sldId="802"/>
            <ac:spMk id="110" creationId="{E7E5A04E-3123-4912-90D5-BEEB411882EB}"/>
          </ac:spMkLst>
        </pc:spChg>
        <pc:spChg chg="add mod">
          <ac:chgData name="Siegbert Rudolph" userId="2af4d44886c067cc" providerId="LiveId" clId="{EC5E88D6-5BE5-4E3F-B3F5-E3E008558F92}" dt="2021-08-30T10:14:18.326" v="17"/>
          <ac:spMkLst>
            <pc:docMk/>
            <pc:sldMk cId="2875704939" sldId="802"/>
            <ac:spMk id="111" creationId="{28A427AC-B9B7-4B33-ACBD-BE3F0E0DCAD8}"/>
          </ac:spMkLst>
        </pc:spChg>
        <pc:spChg chg="add mod">
          <ac:chgData name="Siegbert Rudolph" userId="2af4d44886c067cc" providerId="LiveId" clId="{EC5E88D6-5BE5-4E3F-B3F5-E3E008558F92}" dt="2021-08-30T10:14:18.326" v="17"/>
          <ac:spMkLst>
            <pc:docMk/>
            <pc:sldMk cId="2875704939" sldId="802"/>
            <ac:spMk id="112" creationId="{916CBA4E-6739-4985-A6C6-32D5E7EBCFC6}"/>
          </ac:spMkLst>
        </pc:spChg>
        <pc:spChg chg="add mod">
          <ac:chgData name="Siegbert Rudolph" userId="2af4d44886c067cc" providerId="LiveId" clId="{EC5E88D6-5BE5-4E3F-B3F5-E3E008558F92}" dt="2021-08-30T10:14:18.326" v="17"/>
          <ac:spMkLst>
            <pc:docMk/>
            <pc:sldMk cId="2875704939" sldId="802"/>
            <ac:spMk id="113" creationId="{AB0CE1A7-EB7A-43A9-90C6-68C3A5710589}"/>
          </ac:spMkLst>
        </pc:spChg>
        <pc:spChg chg="add mod">
          <ac:chgData name="Siegbert Rudolph" userId="2af4d44886c067cc" providerId="LiveId" clId="{EC5E88D6-5BE5-4E3F-B3F5-E3E008558F92}" dt="2021-08-30T10:14:18.326" v="17"/>
          <ac:spMkLst>
            <pc:docMk/>
            <pc:sldMk cId="2875704939" sldId="802"/>
            <ac:spMk id="114" creationId="{35B59AE5-9313-4FD6-B85D-4E43E1514899}"/>
          </ac:spMkLst>
        </pc:spChg>
        <pc:spChg chg="add mod">
          <ac:chgData name="Siegbert Rudolph" userId="2af4d44886c067cc" providerId="LiveId" clId="{EC5E88D6-5BE5-4E3F-B3F5-E3E008558F92}" dt="2021-08-30T10:14:18.326" v="17"/>
          <ac:spMkLst>
            <pc:docMk/>
            <pc:sldMk cId="2875704939" sldId="802"/>
            <ac:spMk id="115" creationId="{EE43275B-1AB4-4099-B1D6-582859AA660C}"/>
          </ac:spMkLst>
        </pc:spChg>
        <pc:spChg chg="add mod">
          <ac:chgData name="Siegbert Rudolph" userId="2af4d44886c067cc" providerId="LiveId" clId="{EC5E88D6-5BE5-4E3F-B3F5-E3E008558F92}" dt="2021-08-30T10:14:18.326" v="17"/>
          <ac:spMkLst>
            <pc:docMk/>
            <pc:sldMk cId="2875704939" sldId="802"/>
            <ac:spMk id="116" creationId="{E2241CED-FD7B-4740-A64E-B2DA73A047CB}"/>
          </ac:spMkLst>
        </pc:spChg>
        <pc:spChg chg="add mod">
          <ac:chgData name="Siegbert Rudolph" userId="2af4d44886c067cc" providerId="LiveId" clId="{EC5E88D6-5BE5-4E3F-B3F5-E3E008558F92}" dt="2021-08-30T10:14:18.326" v="17"/>
          <ac:spMkLst>
            <pc:docMk/>
            <pc:sldMk cId="2875704939" sldId="802"/>
            <ac:spMk id="117" creationId="{5CA91DDE-4E32-4BA7-8049-22AC6A483FD7}"/>
          </ac:spMkLst>
        </pc:spChg>
        <pc:spChg chg="add mod">
          <ac:chgData name="Siegbert Rudolph" userId="2af4d44886c067cc" providerId="LiveId" clId="{EC5E88D6-5BE5-4E3F-B3F5-E3E008558F92}" dt="2021-08-30T10:14:18.326" v="17"/>
          <ac:spMkLst>
            <pc:docMk/>
            <pc:sldMk cId="2875704939" sldId="802"/>
            <ac:spMk id="118" creationId="{3FE11B0B-619A-404E-A6C2-FEEB24064671}"/>
          </ac:spMkLst>
        </pc:spChg>
        <pc:spChg chg="add mod">
          <ac:chgData name="Siegbert Rudolph" userId="2af4d44886c067cc" providerId="LiveId" clId="{EC5E88D6-5BE5-4E3F-B3F5-E3E008558F92}" dt="2021-08-30T10:14:18.326" v="17"/>
          <ac:spMkLst>
            <pc:docMk/>
            <pc:sldMk cId="2875704939" sldId="802"/>
            <ac:spMk id="119" creationId="{F067FDCF-E38A-4890-8EEB-B8DB7A1CAAFD}"/>
          </ac:spMkLst>
        </pc:spChg>
        <pc:spChg chg="add mod">
          <ac:chgData name="Siegbert Rudolph" userId="2af4d44886c067cc" providerId="LiveId" clId="{EC5E88D6-5BE5-4E3F-B3F5-E3E008558F92}" dt="2021-08-30T10:14:18.326" v="17"/>
          <ac:spMkLst>
            <pc:docMk/>
            <pc:sldMk cId="2875704939" sldId="802"/>
            <ac:spMk id="120" creationId="{C1B03BCD-D092-4222-85C2-5A1F20AAA0E0}"/>
          </ac:spMkLst>
        </pc:spChg>
        <pc:spChg chg="add del mod">
          <ac:chgData name="Siegbert Rudolph" userId="2af4d44886c067cc" providerId="LiveId" clId="{EC5E88D6-5BE5-4E3F-B3F5-E3E008558F92}" dt="2021-08-30T10:22:21.813" v="43" actId="478"/>
          <ac:spMkLst>
            <pc:docMk/>
            <pc:sldMk cId="2875704939" sldId="802"/>
            <ac:spMk id="121" creationId="{2BE3F094-BA9D-4504-84C7-23B5C8FEADF2}"/>
          </ac:spMkLst>
        </pc:spChg>
        <pc:spChg chg="add del mod">
          <ac:chgData name="Siegbert Rudolph" userId="2af4d44886c067cc" providerId="LiveId" clId="{EC5E88D6-5BE5-4E3F-B3F5-E3E008558F92}" dt="2021-08-30T10:22:08.034" v="40" actId="478"/>
          <ac:spMkLst>
            <pc:docMk/>
            <pc:sldMk cId="2875704939" sldId="802"/>
            <ac:spMk id="122" creationId="{FEA703CB-F7E2-4512-AB1B-3C09EE09892A}"/>
          </ac:spMkLst>
        </pc:spChg>
        <pc:spChg chg="add mod">
          <ac:chgData name="Siegbert Rudolph" userId="2af4d44886c067cc" providerId="LiveId" clId="{EC5E88D6-5BE5-4E3F-B3F5-E3E008558F92}" dt="2021-08-30T10:14:18.326" v="17"/>
          <ac:spMkLst>
            <pc:docMk/>
            <pc:sldMk cId="2875704939" sldId="802"/>
            <ac:spMk id="123" creationId="{6FD880DE-298F-4D40-B587-9A6C770A7366}"/>
          </ac:spMkLst>
        </pc:spChg>
        <pc:spChg chg="add mod">
          <ac:chgData name="Siegbert Rudolph" userId="2af4d44886c067cc" providerId="LiveId" clId="{EC5E88D6-5BE5-4E3F-B3F5-E3E008558F92}" dt="2021-08-30T10:14:18.326" v="17"/>
          <ac:spMkLst>
            <pc:docMk/>
            <pc:sldMk cId="2875704939" sldId="802"/>
            <ac:spMk id="124" creationId="{E2201346-6D2D-44CA-9BF1-39A6A4F0CD4C}"/>
          </ac:spMkLst>
        </pc:spChg>
        <pc:spChg chg="add mod">
          <ac:chgData name="Siegbert Rudolph" userId="2af4d44886c067cc" providerId="LiveId" clId="{EC5E88D6-5BE5-4E3F-B3F5-E3E008558F92}" dt="2021-08-30T10:14:18.326" v="17"/>
          <ac:spMkLst>
            <pc:docMk/>
            <pc:sldMk cId="2875704939" sldId="802"/>
            <ac:spMk id="125" creationId="{E53395CD-C943-4C4E-A93F-C5B416FA495F}"/>
          </ac:spMkLst>
        </pc:spChg>
        <pc:spChg chg="add mod">
          <ac:chgData name="Siegbert Rudolph" userId="2af4d44886c067cc" providerId="LiveId" clId="{EC5E88D6-5BE5-4E3F-B3F5-E3E008558F92}" dt="2021-08-30T10:14:18.326" v="17"/>
          <ac:spMkLst>
            <pc:docMk/>
            <pc:sldMk cId="2875704939" sldId="802"/>
            <ac:spMk id="126" creationId="{509E96DF-49F2-43AE-8958-78AFAC3C6E55}"/>
          </ac:spMkLst>
        </pc:spChg>
        <pc:spChg chg="add del mod">
          <ac:chgData name="Siegbert Rudolph" userId="2af4d44886c067cc" providerId="LiveId" clId="{EC5E88D6-5BE5-4E3F-B3F5-E3E008558F92}" dt="2021-08-30T10:22:21.813" v="43" actId="478"/>
          <ac:spMkLst>
            <pc:docMk/>
            <pc:sldMk cId="2875704939" sldId="802"/>
            <ac:spMk id="127" creationId="{45F3ECA1-FEE7-48F4-AF71-374F436265C0}"/>
          </ac:spMkLst>
        </pc:spChg>
        <pc:spChg chg="add del mod">
          <ac:chgData name="Siegbert Rudolph" userId="2af4d44886c067cc" providerId="LiveId" clId="{EC5E88D6-5BE5-4E3F-B3F5-E3E008558F92}" dt="2021-08-30T10:22:12.923" v="41" actId="478"/>
          <ac:spMkLst>
            <pc:docMk/>
            <pc:sldMk cId="2875704939" sldId="802"/>
            <ac:spMk id="128" creationId="{C542BD84-5F35-4991-9C1B-47E4FEB01FA0}"/>
          </ac:spMkLst>
        </pc:spChg>
        <pc:spChg chg="add mod">
          <ac:chgData name="Siegbert Rudolph" userId="2af4d44886c067cc" providerId="LiveId" clId="{EC5E88D6-5BE5-4E3F-B3F5-E3E008558F92}" dt="2021-08-30T10:14:18.326" v="17"/>
          <ac:spMkLst>
            <pc:docMk/>
            <pc:sldMk cId="2875704939" sldId="802"/>
            <ac:spMk id="129" creationId="{57526A33-B0A6-42BC-AB95-6339DCFB1707}"/>
          </ac:spMkLst>
        </pc:spChg>
        <pc:spChg chg="add mod">
          <ac:chgData name="Siegbert Rudolph" userId="2af4d44886c067cc" providerId="LiveId" clId="{EC5E88D6-5BE5-4E3F-B3F5-E3E008558F92}" dt="2021-08-30T10:14:18.326" v="17"/>
          <ac:spMkLst>
            <pc:docMk/>
            <pc:sldMk cId="2875704939" sldId="802"/>
            <ac:spMk id="130" creationId="{2C8BDA67-72CA-4206-A4A8-314289BE0CD4}"/>
          </ac:spMkLst>
        </pc:spChg>
        <pc:spChg chg="add mod">
          <ac:chgData name="Siegbert Rudolph" userId="2af4d44886c067cc" providerId="LiveId" clId="{EC5E88D6-5BE5-4E3F-B3F5-E3E008558F92}" dt="2021-08-30T10:14:18.326" v="17"/>
          <ac:spMkLst>
            <pc:docMk/>
            <pc:sldMk cId="2875704939" sldId="802"/>
            <ac:spMk id="131" creationId="{9CD026CE-6418-43BC-B817-B0084218CCD2}"/>
          </ac:spMkLst>
        </pc:spChg>
        <pc:spChg chg="add mod">
          <ac:chgData name="Siegbert Rudolph" userId="2af4d44886c067cc" providerId="LiveId" clId="{EC5E88D6-5BE5-4E3F-B3F5-E3E008558F92}" dt="2021-08-30T10:14:18.326" v="17"/>
          <ac:spMkLst>
            <pc:docMk/>
            <pc:sldMk cId="2875704939" sldId="802"/>
            <ac:spMk id="132" creationId="{679D30F4-31E1-4D50-BEB7-9F2C999B477E}"/>
          </ac:spMkLst>
        </pc:spChg>
        <pc:spChg chg="add del mod">
          <ac:chgData name="Siegbert Rudolph" userId="2af4d44886c067cc" providerId="LiveId" clId="{EC5E88D6-5BE5-4E3F-B3F5-E3E008558F92}" dt="2021-08-30T10:22:21.813" v="43" actId="478"/>
          <ac:spMkLst>
            <pc:docMk/>
            <pc:sldMk cId="2875704939" sldId="802"/>
            <ac:spMk id="133" creationId="{78E979F9-1C56-4354-BB3F-27FF97185B25}"/>
          </ac:spMkLst>
        </pc:spChg>
        <pc:spChg chg="add del mod">
          <ac:chgData name="Siegbert Rudolph" userId="2af4d44886c067cc" providerId="LiveId" clId="{EC5E88D6-5BE5-4E3F-B3F5-E3E008558F92}" dt="2021-08-30T10:22:16.533" v="42" actId="478"/>
          <ac:spMkLst>
            <pc:docMk/>
            <pc:sldMk cId="2875704939" sldId="802"/>
            <ac:spMk id="134" creationId="{C86858DF-FB11-44D3-876B-D48F0DD99707}"/>
          </ac:spMkLst>
        </pc:spChg>
        <pc:spChg chg="add mod">
          <ac:chgData name="Siegbert Rudolph" userId="2af4d44886c067cc" providerId="LiveId" clId="{EC5E88D6-5BE5-4E3F-B3F5-E3E008558F92}" dt="2021-08-30T10:14:18.326" v="17"/>
          <ac:spMkLst>
            <pc:docMk/>
            <pc:sldMk cId="2875704939" sldId="802"/>
            <ac:spMk id="135" creationId="{0C10B80B-DDE2-4B5C-96BD-9E1F0D7EBA69}"/>
          </ac:spMkLst>
        </pc:spChg>
        <pc:spChg chg="add mod">
          <ac:chgData name="Siegbert Rudolph" userId="2af4d44886c067cc" providerId="LiveId" clId="{EC5E88D6-5BE5-4E3F-B3F5-E3E008558F92}" dt="2021-08-30T10:14:18.326" v="17"/>
          <ac:spMkLst>
            <pc:docMk/>
            <pc:sldMk cId="2875704939" sldId="802"/>
            <ac:spMk id="136" creationId="{2949A7D2-9487-4A7F-B640-2FF414CAF707}"/>
          </ac:spMkLst>
        </pc:spChg>
        <pc:spChg chg="add mod">
          <ac:chgData name="Siegbert Rudolph" userId="2af4d44886c067cc" providerId="LiveId" clId="{EC5E88D6-5BE5-4E3F-B3F5-E3E008558F92}" dt="2021-08-30T10:14:18.326" v="17"/>
          <ac:spMkLst>
            <pc:docMk/>
            <pc:sldMk cId="2875704939" sldId="802"/>
            <ac:spMk id="137" creationId="{072B52B4-FE99-4DCA-99AE-F2C68D1E5123}"/>
          </ac:spMkLst>
        </pc:spChg>
        <pc:picChg chg="del">
          <ac:chgData name="Siegbert Rudolph" userId="2af4d44886c067cc" providerId="LiveId" clId="{EC5E88D6-5BE5-4E3F-B3F5-E3E008558F92}" dt="2021-08-30T10:14:16.947" v="16" actId="478"/>
          <ac:picMkLst>
            <pc:docMk/>
            <pc:sldMk cId="2875704939" sldId="802"/>
            <ac:picMk id="7" creationId="{3DA5A479-AEC7-4A3C-9109-7D18A0D09549}"/>
          </ac:picMkLst>
        </pc:picChg>
        <pc:picChg chg="del">
          <ac:chgData name="Siegbert Rudolph" userId="2af4d44886c067cc" providerId="LiveId" clId="{EC5E88D6-5BE5-4E3F-B3F5-E3E008558F92}" dt="2021-08-30T10:14:16.947" v="16" actId="478"/>
          <ac:picMkLst>
            <pc:docMk/>
            <pc:sldMk cId="2875704939" sldId="802"/>
            <ac:picMk id="8" creationId="{E633E574-AF4C-4885-A486-80FD22405BD1}"/>
          </ac:picMkLst>
        </pc:picChg>
        <pc:picChg chg="del">
          <ac:chgData name="Siegbert Rudolph" userId="2af4d44886c067cc" providerId="LiveId" clId="{EC5E88D6-5BE5-4E3F-B3F5-E3E008558F92}" dt="2021-08-30T10:14:16.947" v="16" actId="478"/>
          <ac:picMkLst>
            <pc:docMk/>
            <pc:sldMk cId="2875704939" sldId="802"/>
            <ac:picMk id="9" creationId="{E17D4C0C-D183-478C-ABEE-24084ED91C13}"/>
          </ac:picMkLst>
        </pc:picChg>
        <pc:picChg chg="del">
          <ac:chgData name="Siegbert Rudolph" userId="2af4d44886c067cc" providerId="LiveId" clId="{EC5E88D6-5BE5-4E3F-B3F5-E3E008558F92}" dt="2021-08-30T10:14:16.947" v="16" actId="478"/>
          <ac:picMkLst>
            <pc:docMk/>
            <pc:sldMk cId="2875704939" sldId="802"/>
            <ac:picMk id="10" creationId="{F2CEC7E6-C383-4519-8D53-D265BBF5D984}"/>
          </ac:picMkLst>
        </pc:picChg>
        <pc:picChg chg="del">
          <ac:chgData name="Siegbert Rudolph" userId="2af4d44886c067cc" providerId="LiveId" clId="{EC5E88D6-5BE5-4E3F-B3F5-E3E008558F92}" dt="2021-08-30T10:14:16.947" v="16" actId="478"/>
          <ac:picMkLst>
            <pc:docMk/>
            <pc:sldMk cId="2875704939" sldId="802"/>
            <ac:picMk id="11" creationId="{F98B50CF-03C7-4B61-B40D-ED9432BD6F47}"/>
          </ac:picMkLst>
        </pc:picChg>
        <pc:picChg chg="del">
          <ac:chgData name="Siegbert Rudolph" userId="2af4d44886c067cc" providerId="LiveId" clId="{EC5E88D6-5BE5-4E3F-B3F5-E3E008558F92}" dt="2021-08-30T10:14:16.947" v="16" actId="478"/>
          <ac:picMkLst>
            <pc:docMk/>
            <pc:sldMk cId="2875704939" sldId="802"/>
            <ac:picMk id="12" creationId="{FED48B5C-DD9E-4574-B71E-61BCC6331D59}"/>
          </ac:picMkLst>
        </pc:picChg>
        <pc:picChg chg="del">
          <ac:chgData name="Siegbert Rudolph" userId="2af4d44886c067cc" providerId="LiveId" clId="{EC5E88D6-5BE5-4E3F-B3F5-E3E008558F92}" dt="2021-08-30T10:14:16.947" v="16" actId="478"/>
          <ac:picMkLst>
            <pc:docMk/>
            <pc:sldMk cId="2875704939" sldId="802"/>
            <ac:picMk id="13" creationId="{C3631787-656C-4505-8621-05D6C658694F}"/>
          </ac:picMkLst>
        </pc:picChg>
        <pc:picChg chg="del">
          <ac:chgData name="Siegbert Rudolph" userId="2af4d44886c067cc" providerId="LiveId" clId="{EC5E88D6-5BE5-4E3F-B3F5-E3E008558F92}" dt="2021-08-30T10:14:16.947" v="16" actId="478"/>
          <ac:picMkLst>
            <pc:docMk/>
            <pc:sldMk cId="2875704939" sldId="802"/>
            <ac:picMk id="14" creationId="{A7140887-ECC3-4BEE-9A92-E031538BCB51}"/>
          </ac:picMkLst>
        </pc:picChg>
        <pc:picChg chg="del">
          <ac:chgData name="Siegbert Rudolph" userId="2af4d44886c067cc" providerId="LiveId" clId="{EC5E88D6-5BE5-4E3F-B3F5-E3E008558F92}" dt="2021-08-30T10:14:16.947" v="16" actId="478"/>
          <ac:picMkLst>
            <pc:docMk/>
            <pc:sldMk cId="2875704939" sldId="802"/>
            <ac:picMk id="15" creationId="{2615A2A0-3A0D-4ABE-A779-CC368370F641}"/>
          </ac:picMkLst>
        </pc:picChg>
        <pc:picChg chg="del">
          <ac:chgData name="Siegbert Rudolph" userId="2af4d44886c067cc" providerId="LiveId" clId="{EC5E88D6-5BE5-4E3F-B3F5-E3E008558F92}" dt="2021-08-30T10:14:16.947" v="16" actId="478"/>
          <ac:picMkLst>
            <pc:docMk/>
            <pc:sldMk cId="2875704939" sldId="802"/>
            <ac:picMk id="16" creationId="{8EC269D9-1DC6-4B5F-90C4-789D433F2E24}"/>
          </ac:picMkLst>
        </pc:picChg>
        <pc:picChg chg="del">
          <ac:chgData name="Siegbert Rudolph" userId="2af4d44886c067cc" providerId="LiveId" clId="{EC5E88D6-5BE5-4E3F-B3F5-E3E008558F92}" dt="2021-08-30T10:14:16.947" v="16" actId="478"/>
          <ac:picMkLst>
            <pc:docMk/>
            <pc:sldMk cId="2875704939" sldId="802"/>
            <ac:picMk id="17" creationId="{2A42A493-35E6-4E7D-BC8D-9976102CA3D3}"/>
          </ac:picMkLst>
        </pc:picChg>
        <pc:picChg chg="del">
          <ac:chgData name="Siegbert Rudolph" userId="2af4d44886c067cc" providerId="LiveId" clId="{EC5E88D6-5BE5-4E3F-B3F5-E3E008558F92}" dt="2021-08-30T10:14:16.947" v="16" actId="478"/>
          <ac:picMkLst>
            <pc:docMk/>
            <pc:sldMk cId="2875704939" sldId="802"/>
            <ac:picMk id="18" creationId="{0387A3ED-8E9F-4CB5-9F87-4DDF4504B338}"/>
          </ac:picMkLst>
        </pc:picChg>
        <pc:picChg chg="del">
          <ac:chgData name="Siegbert Rudolph" userId="2af4d44886c067cc" providerId="LiveId" clId="{EC5E88D6-5BE5-4E3F-B3F5-E3E008558F92}" dt="2021-08-30T10:14:16.947" v="16" actId="478"/>
          <ac:picMkLst>
            <pc:docMk/>
            <pc:sldMk cId="2875704939" sldId="802"/>
            <ac:picMk id="20" creationId="{BF3C9541-5FD9-40E8-BBE4-4005A61EEF49}"/>
          </ac:picMkLst>
        </pc:picChg>
        <pc:picChg chg="del">
          <ac:chgData name="Siegbert Rudolph" userId="2af4d44886c067cc" providerId="LiveId" clId="{EC5E88D6-5BE5-4E3F-B3F5-E3E008558F92}" dt="2021-08-30T10:14:16.947" v="16" actId="478"/>
          <ac:picMkLst>
            <pc:docMk/>
            <pc:sldMk cId="2875704939" sldId="802"/>
            <ac:picMk id="21" creationId="{9DAED888-4FEC-44B0-BBB4-F3AE13A6F7B8}"/>
          </ac:picMkLst>
        </pc:picChg>
        <pc:picChg chg="del">
          <ac:chgData name="Siegbert Rudolph" userId="2af4d44886c067cc" providerId="LiveId" clId="{EC5E88D6-5BE5-4E3F-B3F5-E3E008558F92}" dt="2021-08-30T10:14:16.947" v="16" actId="478"/>
          <ac:picMkLst>
            <pc:docMk/>
            <pc:sldMk cId="2875704939" sldId="802"/>
            <ac:picMk id="22" creationId="{65BC1010-97AC-43FB-A854-EA5DCF4701A0}"/>
          </ac:picMkLst>
        </pc:picChg>
        <pc:picChg chg="del">
          <ac:chgData name="Siegbert Rudolph" userId="2af4d44886c067cc" providerId="LiveId" clId="{EC5E88D6-5BE5-4E3F-B3F5-E3E008558F92}" dt="2021-08-30T10:14:16.947" v="16" actId="478"/>
          <ac:picMkLst>
            <pc:docMk/>
            <pc:sldMk cId="2875704939" sldId="802"/>
            <ac:picMk id="23" creationId="{C727CB91-28B8-4B21-A920-E49C540E6BAC}"/>
          </ac:picMkLst>
        </pc:picChg>
        <pc:picChg chg="del">
          <ac:chgData name="Siegbert Rudolph" userId="2af4d44886c067cc" providerId="LiveId" clId="{EC5E88D6-5BE5-4E3F-B3F5-E3E008558F92}" dt="2021-08-30T10:19:42.894" v="18" actId="478"/>
          <ac:picMkLst>
            <pc:docMk/>
            <pc:sldMk cId="2875704939" sldId="802"/>
            <ac:picMk id="26" creationId="{4BD253CC-199E-49A9-B64C-BB91D846351F}"/>
          </ac:picMkLst>
        </pc:picChg>
        <pc:picChg chg="del">
          <ac:chgData name="Siegbert Rudolph" userId="2af4d44886c067cc" providerId="LiveId" clId="{EC5E88D6-5BE5-4E3F-B3F5-E3E008558F92}" dt="2021-08-30T10:19:42.894" v="18" actId="478"/>
          <ac:picMkLst>
            <pc:docMk/>
            <pc:sldMk cId="2875704939" sldId="802"/>
            <ac:picMk id="27" creationId="{518ACBDE-E3D2-41AB-8BED-ECAB1C494802}"/>
          </ac:picMkLst>
        </pc:picChg>
        <pc:picChg chg="del">
          <ac:chgData name="Siegbert Rudolph" userId="2af4d44886c067cc" providerId="LiveId" clId="{EC5E88D6-5BE5-4E3F-B3F5-E3E008558F92}" dt="2021-08-30T10:19:42.894" v="18" actId="478"/>
          <ac:picMkLst>
            <pc:docMk/>
            <pc:sldMk cId="2875704939" sldId="802"/>
            <ac:picMk id="28" creationId="{88AF5A6B-3088-49AB-986E-50A0852B2331}"/>
          </ac:picMkLst>
        </pc:picChg>
        <pc:picChg chg="del">
          <ac:chgData name="Siegbert Rudolph" userId="2af4d44886c067cc" providerId="LiveId" clId="{EC5E88D6-5BE5-4E3F-B3F5-E3E008558F92}" dt="2021-08-30T10:19:42.894" v="18" actId="478"/>
          <ac:picMkLst>
            <pc:docMk/>
            <pc:sldMk cId="2875704939" sldId="802"/>
            <ac:picMk id="29" creationId="{4B8BB6CD-3985-4A03-89A3-7D7AA51D7EC1}"/>
          </ac:picMkLst>
        </pc:picChg>
        <pc:picChg chg="del">
          <ac:chgData name="Siegbert Rudolph" userId="2af4d44886c067cc" providerId="LiveId" clId="{EC5E88D6-5BE5-4E3F-B3F5-E3E008558F92}" dt="2021-08-30T10:19:42.894" v="18" actId="478"/>
          <ac:picMkLst>
            <pc:docMk/>
            <pc:sldMk cId="2875704939" sldId="802"/>
            <ac:picMk id="30" creationId="{4F463F89-160A-4C9D-B95D-39B4069D0812}"/>
          </ac:picMkLst>
        </pc:picChg>
        <pc:picChg chg="del">
          <ac:chgData name="Siegbert Rudolph" userId="2af4d44886c067cc" providerId="LiveId" clId="{EC5E88D6-5BE5-4E3F-B3F5-E3E008558F92}" dt="2021-08-30T10:19:42.894" v="18" actId="478"/>
          <ac:picMkLst>
            <pc:docMk/>
            <pc:sldMk cId="2875704939" sldId="802"/>
            <ac:picMk id="31" creationId="{5A9397DF-7B43-4B76-89AD-BE90F7D4E098}"/>
          </ac:picMkLst>
        </pc:picChg>
        <pc:picChg chg="del">
          <ac:chgData name="Siegbert Rudolph" userId="2af4d44886c067cc" providerId="LiveId" clId="{EC5E88D6-5BE5-4E3F-B3F5-E3E008558F92}" dt="2021-08-30T10:19:42.894" v="18" actId="478"/>
          <ac:picMkLst>
            <pc:docMk/>
            <pc:sldMk cId="2875704939" sldId="802"/>
            <ac:picMk id="32" creationId="{8233F1E7-9B5D-4120-BBC3-C38EAAF22E4C}"/>
          </ac:picMkLst>
        </pc:picChg>
        <pc:picChg chg="del">
          <ac:chgData name="Siegbert Rudolph" userId="2af4d44886c067cc" providerId="LiveId" clId="{EC5E88D6-5BE5-4E3F-B3F5-E3E008558F92}" dt="2021-08-30T10:19:42.894" v="18" actId="478"/>
          <ac:picMkLst>
            <pc:docMk/>
            <pc:sldMk cId="2875704939" sldId="802"/>
            <ac:picMk id="33" creationId="{09EE5FE8-537A-46FC-910E-EE4754BD70CE}"/>
          </ac:picMkLst>
        </pc:picChg>
        <pc:picChg chg="add mod">
          <ac:chgData name="Siegbert Rudolph" userId="2af4d44886c067cc" providerId="LiveId" clId="{EC5E88D6-5BE5-4E3F-B3F5-E3E008558F92}" dt="2021-09-04T08:02:41.390" v="376"/>
          <ac:picMkLst>
            <pc:docMk/>
            <pc:sldMk cId="2875704939" sldId="802"/>
            <ac:picMk id="48" creationId="{58F6F884-2F15-4BA4-AE73-D8B087B1794F}"/>
          </ac:picMkLst>
        </pc:picChg>
      </pc:sldChg>
      <pc:sldChg chg="addSp delSp modSp add del mod delAnim">
        <pc:chgData name="Siegbert Rudolph" userId="2af4d44886c067cc" providerId="LiveId" clId="{EC5E88D6-5BE5-4E3F-B3F5-E3E008558F92}" dt="2021-09-04T08:03:09.254" v="379" actId="47"/>
        <pc:sldMkLst>
          <pc:docMk/>
          <pc:sldMk cId="2730695951" sldId="803"/>
        </pc:sldMkLst>
        <pc:spChg chg="del">
          <ac:chgData name="Siegbert Rudolph" userId="2af4d44886c067cc" providerId="LiveId" clId="{EC5E88D6-5BE5-4E3F-B3F5-E3E008558F92}" dt="2021-09-04T08:01:28.604" v="350" actId="478"/>
          <ac:spMkLst>
            <pc:docMk/>
            <pc:sldMk cId="2730695951" sldId="803"/>
            <ac:spMk id="81" creationId="{451F5D44-C532-4EE5-AD2A-FA09273C41A2}"/>
          </ac:spMkLst>
        </pc:spChg>
        <pc:spChg chg="del">
          <ac:chgData name="Siegbert Rudolph" userId="2af4d44886c067cc" providerId="LiveId" clId="{EC5E88D6-5BE5-4E3F-B3F5-E3E008558F92}" dt="2021-09-04T08:01:28.604" v="350" actId="478"/>
          <ac:spMkLst>
            <pc:docMk/>
            <pc:sldMk cId="2730695951" sldId="803"/>
            <ac:spMk id="86" creationId="{BEC245CE-1586-4865-82C7-10B588231260}"/>
          </ac:spMkLst>
        </pc:spChg>
        <pc:spChg chg="del">
          <ac:chgData name="Siegbert Rudolph" userId="2af4d44886c067cc" providerId="LiveId" clId="{EC5E88D6-5BE5-4E3F-B3F5-E3E008558F92}" dt="2021-09-04T08:01:28.604" v="350" actId="478"/>
          <ac:spMkLst>
            <pc:docMk/>
            <pc:sldMk cId="2730695951" sldId="803"/>
            <ac:spMk id="87" creationId="{3D392EE4-271B-4455-A59D-0D511AA9C202}"/>
          </ac:spMkLst>
        </pc:spChg>
        <pc:spChg chg="del">
          <ac:chgData name="Siegbert Rudolph" userId="2af4d44886c067cc" providerId="LiveId" clId="{EC5E88D6-5BE5-4E3F-B3F5-E3E008558F92}" dt="2021-09-04T08:01:35.415" v="353" actId="478"/>
          <ac:spMkLst>
            <pc:docMk/>
            <pc:sldMk cId="2730695951" sldId="803"/>
            <ac:spMk id="89" creationId="{AD420F5D-608E-41A0-BA98-CECBF2F7731A}"/>
          </ac:spMkLst>
        </pc:spChg>
        <pc:spChg chg="del">
          <ac:chgData name="Siegbert Rudolph" userId="2af4d44886c067cc" providerId="LiveId" clId="{EC5E88D6-5BE5-4E3F-B3F5-E3E008558F92}" dt="2021-09-04T08:01:34.009" v="352" actId="478"/>
          <ac:spMkLst>
            <pc:docMk/>
            <pc:sldMk cId="2730695951" sldId="803"/>
            <ac:spMk id="91" creationId="{CE5AD050-B400-470E-B9B9-958CF2D7F4B4}"/>
          </ac:spMkLst>
        </pc:spChg>
        <pc:spChg chg="del">
          <ac:chgData name="Siegbert Rudolph" userId="2af4d44886c067cc" providerId="LiveId" clId="{EC5E88D6-5BE5-4E3F-B3F5-E3E008558F92}" dt="2021-09-04T08:01:32.103" v="351" actId="478"/>
          <ac:spMkLst>
            <pc:docMk/>
            <pc:sldMk cId="2730695951" sldId="803"/>
            <ac:spMk id="92" creationId="{1F352EA3-5542-4424-9503-6C2B654CCA1A}"/>
          </ac:spMkLst>
        </pc:spChg>
        <pc:spChg chg="del">
          <ac:chgData name="Siegbert Rudolph" userId="2af4d44886c067cc" providerId="LiveId" clId="{EC5E88D6-5BE5-4E3F-B3F5-E3E008558F92}" dt="2021-09-04T08:01:32.103" v="351" actId="478"/>
          <ac:spMkLst>
            <pc:docMk/>
            <pc:sldMk cId="2730695951" sldId="803"/>
            <ac:spMk id="95" creationId="{E6AC8A08-8DEF-4E49-93C5-AFEA524590AC}"/>
          </ac:spMkLst>
        </pc:spChg>
        <pc:spChg chg="del">
          <ac:chgData name="Siegbert Rudolph" userId="2af4d44886c067cc" providerId="LiveId" clId="{EC5E88D6-5BE5-4E3F-B3F5-E3E008558F92}" dt="2021-09-04T08:01:32.103" v="351" actId="478"/>
          <ac:spMkLst>
            <pc:docMk/>
            <pc:sldMk cId="2730695951" sldId="803"/>
            <ac:spMk id="96" creationId="{8A673D8A-8BEA-4E03-9FFF-415C55DD35E7}"/>
          </ac:spMkLst>
        </pc:spChg>
        <pc:spChg chg="del">
          <ac:chgData name="Siegbert Rudolph" userId="2af4d44886c067cc" providerId="LiveId" clId="{EC5E88D6-5BE5-4E3F-B3F5-E3E008558F92}" dt="2021-09-04T08:01:36.539" v="354" actId="478"/>
          <ac:spMkLst>
            <pc:docMk/>
            <pc:sldMk cId="2730695951" sldId="803"/>
            <ac:spMk id="98" creationId="{B3CB35D3-DC50-419A-BAFD-96D5AC766F98}"/>
          </ac:spMkLst>
        </pc:spChg>
        <pc:spChg chg="del mod">
          <ac:chgData name="Siegbert Rudolph" userId="2af4d44886c067cc" providerId="LiveId" clId="{EC5E88D6-5BE5-4E3F-B3F5-E3E008558F92}" dt="2021-09-04T08:01:38.898" v="356" actId="478"/>
          <ac:spMkLst>
            <pc:docMk/>
            <pc:sldMk cId="2730695951" sldId="803"/>
            <ac:spMk id="100" creationId="{DA257616-4877-4CE0-AD45-2788AF2D549E}"/>
          </ac:spMkLst>
        </pc:spChg>
        <pc:spChg chg="del">
          <ac:chgData name="Siegbert Rudolph" userId="2af4d44886c067cc" providerId="LiveId" clId="{EC5E88D6-5BE5-4E3F-B3F5-E3E008558F92}" dt="2021-09-04T08:01:40.570" v="357" actId="478"/>
          <ac:spMkLst>
            <pc:docMk/>
            <pc:sldMk cId="2730695951" sldId="803"/>
            <ac:spMk id="101" creationId="{1A911298-CA29-4C3B-AB60-C3BFD4CD73A1}"/>
          </ac:spMkLst>
        </pc:spChg>
        <pc:spChg chg="del">
          <ac:chgData name="Siegbert Rudolph" userId="2af4d44886c067cc" providerId="LiveId" clId="{EC5E88D6-5BE5-4E3F-B3F5-E3E008558F92}" dt="2021-09-04T08:01:42.772" v="358" actId="478"/>
          <ac:spMkLst>
            <pc:docMk/>
            <pc:sldMk cId="2730695951" sldId="803"/>
            <ac:spMk id="106" creationId="{C0D0C57D-0F7F-4C98-8BD3-6027D2D3B3A3}"/>
          </ac:spMkLst>
        </pc:spChg>
        <pc:spChg chg="del">
          <ac:chgData name="Siegbert Rudolph" userId="2af4d44886c067cc" providerId="LiveId" clId="{EC5E88D6-5BE5-4E3F-B3F5-E3E008558F92}" dt="2021-09-04T08:01:45.100" v="359" actId="478"/>
          <ac:spMkLst>
            <pc:docMk/>
            <pc:sldMk cId="2730695951" sldId="803"/>
            <ac:spMk id="107" creationId="{7BD59B00-BCCA-4C6C-845C-ABE0FAC0C896}"/>
          </ac:spMkLst>
        </pc:spChg>
        <pc:spChg chg="del">
          <ac:chgData name="Siegbert Rudolph" userId="2af4d44886c067cc" providerId="LiveId" clId="{EC5E88D6-5BE5-4E3F-B3F5-E3E008558F92}" dt="2021-09-04T08:01:45.100" v="359" actId="478"/>
          <ac:spMkLst>
            <pc:docMk/>
            <pc:sldMk cId="2730695951" sldId="803"/>
            <ac:spMk id="110" creationId="{E7E5A04E-3123-4912-90D5-BEEB411882EB}"/>
          </ac:spMkLst>
        </pc:spChg>
        <pc:spChg chg="del">
          <ac:chgData name="Siegbert Rudolph" userId="2af4d44886c067cc" providerId="LiveId" clId="{EC5E88D6-5BE5-4E3F-B3F5-E3E008558F92}" dt="2021-09-04T08:01:45.100" v="359" actId="478"/>
          <ac:spMkLst>
            <pc:docMk/>
            <pc:sldMk cId="2730695951" sldId="803"/>
            <ac:spMk id="111" creationId="{28A427AC-B9B7-4B33-ACBD-BE3F0E0DCAD8}"/>
          </ac:spMkLst>
        </pc:spChg>
        <pc:spChg chg="del">
          <ac:chgData name="Siegbert Rudolph" userId="2af4d44886c067cc" providerId="LiveId" clId="{EC5E88D6-5BE5-4E3F-B3F5-E3E008558F92}" dt="2021-09-04T08:01:48.433" v="360" actId="478"/>
          <ac:spMkLst>
            <pc:docMk/>
            <pc:sldMk cId="2730695951" sldId="803"/>
            <ac:spMk id="113" creationId="{AB0CE1A7-EB7A-43A9-90C6-68C3A5710589}"/>
          </ac:spMkLst>
        </pc:spChg>
        <pc:spChg chg="del">
          <ac:chgData name="Siegbert Rudolph" userId="2af4d44886c067cc" providerId="LiveId" clId="{EC5E88D6-5BE5-4E3F-B3F5-E3E008558F92}" dt="2021-09-04T08:01:48.433" v="360" actId="478"/>
          <ac:spMkLst>
            <pc:docMk/>
            <pc:sldMk cId="2730695951" sldId="803"/>
            <ac:spMk id="115" creationId="{EE43275B-1AB4-4099-B1D6-582859AA660C}"/>
          </ac:spMkLst>
        </pc:spChg>
        <pc:spChg chg="del">
          <ac:chgData name="Siegbert Rudolph" userId="2af4d44886c067cc" providerId="LiveId" clId="{EC5E88D6-5BE5-4E3F-B3F5-E3E008558F92}" dt="2021-09-04T08:01:45.100" v="359" actId="478"/>
          <ac:spMkLst>
            <pc:docMk/>
            <pc:sldMk cId="2730695951" sldId="803"/>
            <ac:spMk id="116" creationId="{E2241CED-FD7B-4740-A64E-B2DA73A047CB}"/>
          </ac:spMkLst>
        </pc:spChg>
        <pc:spChg chg="del">
          <ac:chgData name="Siegbert Rudolph" userId="2af4d44886c067cc" providerId="LiveId" clId="{EC5E88D6-5BE5-4E3F-B3F5-E3E008558F92}" dt="2021-09-04T08:01:48.433" v="360" actId="478"/>
          <ac:spMkLst>
            <pc:docMk/>
            <pc:sldMk cId="2730695951" sldId="803"/>
            <ac:spMk id="118" creationId="{3FE11B0B-619A-404E-A6C2-FEEB24064671}"/>
          </ac:spMkLst>
        </pc:spChg>
        <pc:spChg chg="del">
          <ac:chgData name="Siegbert Rudolph" userId="2af4d44886c067cc" providerId="LiveId" clId="{EC5E88D6-5BE5-4E3F-B3F5-E3E008558F92}" dt="2021-09-04T08:01:48.433" v="360" actId="478"/>
          <ac:spMkLst>
            <pc:docMk/>
            <pc:sldMk cId="2730695951" sldId="803"/>
            <ac:spMk id="119" creationId="{F067FDCF-E38A-4890-8EEB-B8DB7A1CAAFD}"/>
          </ac:spMkLst>
        </pc:spChg>
        <pc:spChg chg="del">
          <ac:chgData name="Siegbert Rudolph" userId="2af4d44886c067cc" providerId="LiveId" clId="{EC5E88D6-5BE5-4E3F-B3F5-E3E008558F92}" dt="2021-09-04T08:01:48.433" v="360" actId="478"/>
          <ac:spMkLst>
            <pc:docMk/>
            <pc:sldMk cId="2730695951" sldId="803"/>
            <ac:spMk id="120" creationId="{C1B03BCD-D092-4222-85C2-5A1F20AAA0E0}"/>
          </ac:spMkLst>
        </pc:spChg>
        <pc:spChg chg="del">
          <ac:chgData name="Siegbert Rudolph" userId="2af4d44886c067cc" providerId="LiveId" clId="{EC5E88D6-5BE5-4E3F-B3F5-E3E008558F92}" dt="2021-09-04T08:01:48.433" v="360" actId="478"/>
          <ac:spMkLst>
            <pc:docMk/>
            <pc:sldMk cId="2730695951" sldId="803"/>
            <ac:spMk id="123" creationId="{6FD880DE-298F-4D40-B587-9A6C770A7366}"/>
          </ac:spMkLst>
        </pc:spChg>
        <pc:spChg chg="del">
          <ac:chgData name="Siegbert Rudolph" userId="2af4d44886c067cc" providerId="LiveId" clId="{EC5E88D6-5BE5-4E3F-B3F5-E3E008558F92}" dt="2021-09-04T08:02:02.502" v="365" actId="478"/>
          <ac:spMkLst>
            <pc:docMk/>
            <pc:sldMk cId="2730695951" sldId="803"/>
            <ac:spMk id="125" creationId="{E53395CD-C943-4C4E-A93F-C5B416FA495F}"/>
          </ac:spMkLst>
        </pc:spChg>
        <pc:spChg chg="del">
          <ac:chgData name="Siegbert Rudolph" userId="2af4d44886c067cc" providerId="LiveId" clId="{EC5E88D6-5BE5-4E3F-B3F5-E3E008558F92}" dt="2021-09-04T08:01:53.836" v="361" actId="478"/>
          <ac:spMkLst>
            <pc:docMk/>
            <pc:sldMk cId="2730695951" sldId="803"/>
            <ac:spMk id="126" creationId="{509E96DF-49F2-43AE-8958-78AFAC3C6E55}"/>
          </ac:spMkLst>
        </pc:spChg>
        <pc:spChg chg="del">
          <ac:chgData name="Siegbert Rudolph" userId="2af4d44886c067cc" providerId="LiveId" clId="{EC5E88D6-5BE5-4E3F-B3F5-E3E008558F92}" dt="2021-09-04T08:01:53.836" v="361" actId="478"/>
          <ac:spMkLst>
            <pc:docMk/>
            <pc:sldMk cId="2730695951" sldId="803"/>
            <ac:spMk id="129" creationId="{57526A33-B0A6-42BC-AB95-6339DCFB1707}"/>
          </ac:spMkLst>
        </pc:spChg>
        <pc:spChg chg="del">
          <ac:chgData name="Siegbert Rudolph" userId="2af4d44886c067cc" providerId="LiveId" clId="{EC5E88D6-5BE5-4E3F-B3F5-E3E008558F92}" dt="2021-09-04T08:01:56.847" v="362" actId="478"/>
          <ac:spMkLst>
            <pc:docMk/>
            <pc:sldMk cId="2730695951" sldId="803"/>
            <ac:spMk id="131" creationId="{9CD026CE-6418-43BC-B817-B0084218CCD2}"/>
          </ac:spMkLst>
        </pc:spChg>
        <pc:spChg chg="del">
          <ac:chgData name="Siegbert Rudolph" userId="2af4d44886c067cc" providerId="LiveId" clId="{EC5E88D6-5BE5-4E3F-B3F5-E3E008558F92}" dt="2021-09-04T08:02:00.268" v="364" actId="478"/>
          <ac:spMkLst>
            <pc:docMk/>
            <pc:sldMk cId="2730695951" sldId="803"/>
            <ac:spMk id="132" creationId="{679D30F4-31E1-4D50-BEB7-9F2C999B477E}"/>
          </ac:spMkLst>
        </pc:spChg>
        <pc:spChg chg="del">
          <ac:chgData name="Siegbert Rudolph" userId="2af4d44886c067cc" providerId="LiveId" clId="{EC5E88D6-5BE5-4E3F-B3F5-E3E008558F92}" dt="2021-09-04T08:02:00.268" v="364" actId="478"/>
          <ac:spMkLst>
            <pc:docMk/>
            <pc:sldMk cId="2730695951" sldId="803"/>
            <ac:spMk id="135" creationId="{0C10B80B-DDE2-4B5C-96BD-9E1F0D7EBA69}"/>
          </ac:spMkLst>
        </pc:spChg>
        <pc:spChg chg="del">
          <ac:chgData name="Siegbert Rudolph" userId="2af4d44886c067cc" providerId="LiveId" clId="{EC5E88D6-5BE5-4E3F-B3F5-E3E008558F92}" dt="2021-09-04T08:01:58.394" v="363" actId="478"/>
          <ac:spMkLst>
            <pc:docMk/>
            <pc:sldMk cId="2730695951" sldId="803"/>
            <ac:spMk id="137" creationId="{072B52B4-FE99-4DCA-99AE-F2C68D1E5123}"/>
          </ac:spMkLst>
        </pc:spChg>
        <pc:picChg chg="add mod">
          <ac:chgData name="Siegbert Rudolph" userId="2af4d44886c067cc" providerId="LiveId" clId="{EC5E88D6-5BE5-4E3F-B3F5-E3E008558F92}" dt="2021-09-04T08:02:32.955" v="375" actId="1038"/>
          <ac:picMkLst>
            <pc:docMk/>
            <pc:sldMk cId="2730695951" sldId="803"/>
            <ac:picMk id="3" creationId="{DCCBD4A3-A2E7-4C88-A387-377DDB3F52C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136" cy="493789"/>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6023" y="0"/>
            <a:ext cx="2918136" cy="493789"/>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30.11.2023</a:t>
            </a:fld>
            <a:endParaRPr lang="de-DE"/>
          </a:p>
        </p:txBody>
      </p:sp>
      <p:sp>
        <p:nvSpPr>
          <p:cNvPr id="4" name="Folienbildplatzhalter 3"/>
          <p:cNvSpPr>
            <a:spLocks noGrp="1" noRot="1" noChangeAspect="1"/>
          </p:cNvSpPr>
          <p:nvPr>
            <p:ph type="sldImg" idx="2"/>
          </p:nvPr>
        </p:nvSpPr>
        <p:spPr>
          <a:xfrm>
            <a:off x="80963" y="741363"/>
            <a:ext cx="6573837" cy="36972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6" name="Fußzeilenplatzhalter 5"/>
          <p:cNvSpPr>
            <a:spLocks noGrp="1"/>
          </p:cNvSpPr>
          <p:nvPr>
            <p:ph type="ftr" sz="quarter" idx="4"/>
          </p:nvPr>
        </p:nvSpPr>
        <p:spPr>
          <a:xfrm>
            <a:off x="0" y="9370947"/>
            <a:ext cx="2918136" cy="49378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6023" y="9370947"/>
            <a:ext cx="2918136" cy="49378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30.11.2023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30.11.2023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30.11.2023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30.11.2023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30.11.2023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30.11.2023</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BD5E8D6-8E87-44F3-9982-CE2190A1FDE5}"/>
              </a:ext>
            </a:extLst>
          </p:cNvPr>
          <p:cNvSpPr/>
          <p:nvPr/>
        </p:nvSpPr>
        <p:spPr>
          <a:xfrm>
            <a:off x="1055440" y="764704"/>
            <a:ext cx="352839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27"/>
          <p:cNvSpPr>
            <a:spLocks noGrp="1"/>
          </p:cNvSpPr>
          <p:nvPr>
            <p:ph type="sldNum" sz="quarter" idx="4294967295"/>
          </p:nvPr>
        </p:nvSpPr>
        <p:spPr>
          <a:xfrm>
            <a:off x="9840416" y="133351"/>
            <a:ext cx="2133600" cy="365125"/>
          </a:xfrm>
          <a:prstGeom prst="rect">
            <a:avLst/>
          </a:prstGeom>
        </p:spPr>
        <p:txBody>
          <a:bodyPr/>
          <a:lstStyle/>
          <a:p>
            <a:pPr algn="r">
              <a:defRPr/>
            </a:pPr>
            <a:fld id="{221578E3-F516-4360-8F12-4081310FC682}" type="slidenum">
              <a:rPr lang="de-DE" smtClean="0"/>
              <a:pPr algn="r">
                <a:defRPr/>
              </a:pPr>
              <a:t>1</a:t>
            </a:fld>
            <a:endParaRPr lang="de-DE" dirty="0"/>
          </a:p>
        </p:txBody>
      </p:sp>
      <p:sp>
        <p:nvSpPr>
          <p:cNvPr id="8" name="shpLesekochValidCheck">
            <a:extLst>
              <a:ext uri="{FF2B5EF4-FFF2-40B4-BE49-F238E27FC236}">
                <a16:creationId xmlns:a16="http://schemas.microsoft.com/office/drawing/2014/main" id="{90329F59-6D9B-4B76-965D-88A3717BFC65}"/>
              </a:ext>
            </a:extLst>
          </p:cNvPr>
          <p:cNvSpPr txBox="1">
            <a:spLocks noChangeArrowheads="1"/>
          </p:cNvSpPr>
          <p:nvPr/>
        </p:nvSpPr>
        <p:spPr bwMode="auto">
          <a:xfrm>
            <a:off x="10176888" y="573019"/>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
        <p:nvSpPr>
          <p:cNvPr id="9" name="Textfeld 8">
            <a:extLst>
              <a:ext uri="{FF2B5EF4-FFF2-40B4-BE49-F238E27FC236}">
                <a16:creationId xmlns:a16="http://schemas.microsoft.com/office/drawing/2014/main" id="{F69E5718-7AF0-4F0A-992C-D915FF9FB44D}"/>
              </a:ext>
            </a:extLst>
          </p:cNvPr>
          <p:cNvSpPr txBox="1"/>
          <p:nvPr/>
        </p:nvSpPr>
        <p:spPr>
          <a:xfrm>
            <a:off x="3415228" y="1340768"/>
            <a:ext cx="1523174" cy="523220"/>
          </a:xfrm>
          <a:prstGeom prst="rect">
            <a:avLst/>
          </a:prstGeom>
          <a:noFill/>
        </p:spPr>
        <p:txBody>
          <a:bodyPr wrap="none" rtlCol="0">
            <a:spAutoFit/>
          </a:bodyPr>
          <a:lstStyle/>
          <a:p>
            <a:r>
              <a:rPr lang="de-DE" sz="2800" dirty="0">
                <a:latin typeface="Trebuchet MS" panose="020B0603020202020204" pitchFamily="34" charset="0"/>
              </a:rPr>
              <a:t>Schule 5</a:t>
            </a:r>
          </a:p>
        </p:txBody>
      </p:sp>
      <p:sp>
        <p:nvSpPr>
          <p:cNvPr id="2" name="Textfeld 1">
            <a:extLst>
              <a:ext uri="{FF2B5EF4-FFF2-40B4-BE49-F238E27FC236}">
                <a16:creationId xmlns:a16="http://schemas.microsoft.com/office/drawing/2014/main" id="{0F24340D-DF09-4204-BA92-0D6ACF337D26}"/>
              </a:ext>
            </a:extLst>
          </p:cNvPr>
          <p:cNvSpPr txBox="1"/>
          <p:nvPr/>
        </p:nvSpPr>
        <p:spPr>
          <a:xfrm>
            <a:off x="228728" y="836712"/>
            <a:ext cx="11745288" cy="2492990"/>
          </a:xfrm>
          <a:prstGeom prst="rect">
            <a:avLst/>
          </a:prstGeom>
          <a:solidFill>
            <a:schemeClr val="bg1"/>
          </a:solidFill>
        </p:spPr>
        <p:txBody>
          <a:bodyPr wrap="square" rtlCol="0">
            <a:spAutoFit/>
          </a:bodyPr>
          <a:lstStyle/>
          <a:p>
            <a:r>
              <a:rPr lang="de-DE" sz="2800" dirty="0">
                <a:latin typeface="Trebuchet MS" panose="020B0603020202020204" pitchFamily="34" charset="0"/>
              </a:rPr>
              <a:t>das/dass 04</a:t>
            </a:r>
          </a:p>
          <a:p>
            <a:r>
              <a:rPr lang="de-DE" sz="2800" dirty="0">
                <a:latin typeface="Trebuchet MS" panose="020B0603020202020204" pitchFamily="34" charset="0"/>
              </a:rPr>
              <a:t>Für Spitzenkönner</a:t>
            </a:r>
          </a:p>
          <a:p>
            <a:endParaRPr lang="de-DE" sz="800" dirty="0">
              <a:latin typeface="Trebuchet MS" panose="020B06030202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Siegbert Rudolph</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in Zusammenarbeit mit Beratungsrektorin Ute Eberlein und Förderlehrer Sebastian Schmid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sysClr val="windowText" lastClr="000000"/>
                </a:solidFill>
                <a:effectLst/>
                <a:uLnTx/>
                <a:uFillTx/>
                <a:latin typeface="Trebuchet MS" pitchFamily="34" charset="0"/>
                <a:ea typeface="+mn-ea"/>
                <a:cs typeface="Arial" charset="0"/>
              </a:rPr>
              <a:t>Mittelschule Zirndorf</a:t>
            </a:r>
            <a:endPar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8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Die </a:t>
            </a:r>
            <a:r>
              <a:rPr kumimoji="0" lang="de-DE"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Arbeitsblätter</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sind für den </a:t>
            </a:r>
            <a:r>
              <a:rPr kumimoji="0" lang="de-DE" sz="1600" b="1"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Ausdruck</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in einer eigenen Datei enthalten.</a:t>
            </a:r>
            <a:endParaRPr kumimoji="0" lang="de-DE" sz="800" b="0" i="0" u="none" strike="noStrike" kern="1200" cap="none" spc="0" normalizeH="0" baseline="0" noProof="0" dirty="0">
              <a:ln>
                <a:noFill/>
              </a:ln>
              <a:solidFill>
                <a:srgbClr val="1F497D">
                  <a:lumMod val="60000"/>
                  <a:lumOff val="40000"/>
                </a:srgbClr>
              </a:solidFill>
              <a:effectLst/>
              <a:uLnTx/>
              <a:uFillTx/>
              <a:latin typeface="Trebuchet MS" panose="020B0603020202020204" pitchFamily="34" charset="0"/>
              <a:ea typeface="+mn-ea"/>
              <a:cs typeface="Arial" charset="0"/>
            </a:endParaRPr>
          </a:p>
          <a:p>
            <a:endParaRPr lang="de-DE" sz="800" dirty="0">
              <a:solidFill>
                <a:schemeClr val="tx2">
                  <a:lumMod val="60000"/>
                  <a:lumOff val="40000"/>
                </a:schemeClr>
              </a:solidFill>
              <a:latin typeface="Trebuchet MS" panose="020B0603020202020204" pitchFamily="34" charset="0"/>
            </a:endParaRPr>
          </a:p>
        </p:txBody>
      </p:sp>
      <p:sp>
        <p:nvSpPr>
          <p:cNvPr id="5" name="Textfeld 4">
            <a:extLst>
              <a:ext uri="{FF2B5EF4-FFF2-40B4-BE49-F238E27FC236}">
                <a16:creationId xmlns:a16="http://schemas.microsoft.com/office/drawing/2014/main" id="{E4AD62BD-A1FB-438A-B464-5E8F1FB46A74}"/>
              </a:ext>
            </a:extLst>
          </p:cNvPr>
          <p:cNvSpPr txBox="1"/>
          <p:nvPr/>
        </p:nvSpPr>
        <p:spPr>
          <a:xfrm>
            <a:off x="190500" y="6724134"/>
            <a:ext cx="458651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Übungen\Rechtschreibförderung\Das oder dass\das oder dass 04 Für Spitzenkönner.pptx - Seite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5D7F04D4-EBC8-45E9-BB7A-D004F57CADF4}"/>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auf das oder dass!</a:t>
            </a:r>
          </a:p>
        </p:txBody>
      </p:sp>
      <p:sp>
        <p:nvSpPr>
          <p:cNvPr id="4" name="Textfeld 36">
            <a:extLst>
              <a:ext uri="{FF2B5EF4-FFF2-40B4-BE49-F238E27FC236}">
                <a16:creationId xmlns:a16="http://schemas.microsoft.com/office/drawing/2014/main" id="{50C375F1-1F36-4CAD-B9A7-F80C930E01BD}"/>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01 	das/dass 04 Für Spitzenkönner</a:t>
            </a:r>
            <a:endParaRPr kumimoji="0" lang="de-DE" altLang="de-DE" sz="1800" i="0" u="none" strike="noStrike" kern="0" cap="none" spc="0" normalizeH="0" baseline="0" noProof="0" dirty="0">
              <a:ln>
                <a:noFill/>
              </a:ln>
              <a:effectLst/>
              <a:uLnTx/>
              <a:uFillTx/>
              <a:latin typeface="Trebuchet MS" pitchFamily="34" charset="0"/>
            </a:endParaRPr>
          </a:p>
        </p:txBody>
      </p:sp>
      <p:sp>
        <p:nvSpPr>
          <p:cNvPr id="81" name="Rechteck 80">
            <a:extLst>
              <a:ext uri="{FF2B5EF4-FFF2-40B4-BE49-F238E27FC236}">
                <a16:creationId xmlns:a16="http://schemas.microsoft.com/office/drawing/2014/main" id="{451F5D44-C532-4EE5-AD2A-FA09273C41A2}"/>
              </a:ext>
            </a:extLst>
          </p:cNvPr>
          <p:cNvSpPr/>
          <p:nvPr/>
        </p:nvSpPr>
        <p:spPr>
          <a:xfrm>
            <a:off x="2262373" y="1254489"/>
            <a:ext cx="3736920" cy="307777"/>
          </a:xfrm>
          <a:prstGeom prst="rect">
            <a:avLst/>
          </a:prstGeom>
        </p:spPr>
        <p:txBody>
          <a:bodyPr wrap="none">
            <a:spAutoFit/>
          </a:bodyPr>
          <a:lstStyle/>
          <a:p>
            <a:r>
              <a:rPr lang="de-DE" sz="1400" kern="0" dirty="0">
                <a:solidFill>
                  <a:srgbClr val="FF0000"/>
                </a:solidFill>
                <a:latin typeface="Trebuchet MS" pitchFamily="34" charset="0"/>
              </a:rPr>
              <a:t>das   dass                                     das   dass</a:t>
            </a:r>
            <a:endParaRPr lang="de-DE" dirty="0">
              <a:solidFill>
                <a:srgbClr val="FF0000"/>
              </a:solidFill>
            </a:endParaRPr>
          </a:p>
        </p:txBody>
      </p:sp>
      <p:sp>
        <p:nvSpPr>
          <p:cNvPr id="82" name="Rechteck 81">
            <a:extLst>
              <a:ext uri="{FF2B5EF4-FFF2-40B4-BE49-F238E27FC236}">
                <a16:creationId xmlns:a16="http://schemas.microsoft.com/office/drawing/2014/main" id="{E1A4A259-B937-40E1-B8D6-7ED0E045ACF1}"/>
              </a:ext>
            </a:extLst>
          </p:cNvPr>
          <p:cNvSpPr/>
          <p:nvPr/>
        </p:nvSpPr>
        <p:spPr>
          <a:xfrm>
            <a:off x="395536" y="1220554"/>
            <a:ext cx="6840760" cy="5016758"/>
          </a:xfrm>
          <a:prstGeom prst="rect">
            <a:avLst/>
          </a:prstGeom>
        </p:spPr>
        <p:txBody>
          <a:bodyPr wrap="square">
            <a:spAutoFit/>
          </a:bodyPr>
          <a:lstStyle/>
          <a:p>
            <a:pPr>
              <a:lnSpc>
                <a:spcPct val="200000"/>
              </a:lnSpc>
              <a:spcAft>
                <a:spcPts val="0"/>
              </a:spcAft>
            </a:pPr>
            <a:r>
              <a:rPr lang="de-DE" sz="2000" dirty="0">
                <a:latin typeface="Trebuchet MS" panose="020B0603020202020204" pitchFamily="34" charset="0"/>
                <a:ea typeface="Calibri" panose="020F0502020204030204" pitchFamily="34" charset="0"/>
                <a:cs typeface="Times New Roman" panose="02020603050405020304" pitchFamily="18" charset="0"/>
              </a:rPr>
              <a:t>Wir  schauen  uns        größte  Schiff  an,        im  Hafen </a:t>
            </a:r>
          </a:p>
          <a:p>
            <a:pPr>
              <a:lnSpc>
                <a:spcPct val="200000"/>
              </a:lnSpc>
              <a:spcAft>
                <a:spcPts val="0"/>
              </a:spcAft>
            </a:pPr>
            <a:r>
              <a:rPr lang="de-DE" sz="2000" dirty="0">
                <a:latin typeface="Trebuchet MS" panose="020B0603020202020204" pitchFamily="34" charset="0"/>
                <a:ea typeface="Calibri" panose="020F0502020204030204" pitchFamily="34" charset="0"/>
                <a:cs typeface="Times New Roman" panose="02020603050405020304" pitchFamily="18" charset="0"/>
              </a:rPr>
              <a:t>liegt.  Auf  einem  Plakat  steht,         man         Schiff </a:t>
            </a:r>
          </a:p>
          <a:p>
            <a:pPr>
              <a:lnSpc>
                <a:spcPct val="200000"/>
              </a:lnSpc>
              <a:spcAft>
                <a:spcPts val="0"/>
              </a:spcAft>
            </a:pPr>
            <a:r>
              <a:rPr lang="de-DE" sz="2000" dirty="0">
                <a:latin typeface="Trebuchet MS" panose="020B0603020202020204" pitchFamily="34" charset="0"/>
                <a:ea typeface="Calibri" panose="020F0502020204030204" pitchFamily="34" charset="0"/>
                <a:cs typeface="Times New Roman" panose="02020603050405020304" pitchFamily="18" charset="0"/>
              </a:rPr>
              <a:t>besichtigen  kann.  Aber         ist  heute  nicht  mehr  möglich.                  so  ist,  ärgert  uns.         hätten  wir  vorher  prüfen  sollen.  Wir  wussten  nicht,       Besichtigungen  nur  vormittags  möglich  sind.  Jetzt  müssen  wir  sehen,         wir  morgen  früher  kommen.  </a:t>
            </a:r>
          </a:p>
          <a:p>
            <a:pPr>
              <a:lnSpc>
                <a:spcPct val="200000"/>
              </a:lnSpc>
              <a:spcAft>
                <a:spcPts val="0"/>
              </a:spcAft>
            </a:pPr>
            <a:r>
              <a:rPr lang="de-DE" sz="2000" dirty="0">
                <a:latin typeface="Trebuchet MS" panose="020B0603020202020204" pitchFamily="34" charset="0"/>
                <a:ea typeface="Calibri" panose="020F0502020204030204" pitchFamily="34" charset="0"/>
                <a:cs typeface="Times New Roman" panose="02020603050405020304" pitchFamily="18" charset="0"/>
              </a:rPr>
              <a:t>       nehmen  wir  uns  fest  vor.</a:t>
            </a:r>
          </a:p>
        </p:txBody>
      </p:sp>
      <p:sp>
        <p:nvSpPr>
          <p:cNvPr id="86" name="Rechteck 85">
            <a:extLst>
              <a:ext uri="{FF2B5EF4-FFF2-40B4-BE49-F238E27FC236}">
                <a16:creationId xmlns:a16="http://schemas.microsoft.com/office/drawing/2014/main" id="{BEC245CE-1586-4865-82C7-10B588231260}"/>
              </a:ext>
            </a:extLst>
          </p:cNvPr>
          <p:cNvSpPr/>
          <p:nvPr/>
        </p:nvSpPr>
        <p:spPr>
          <a:xfrm>
            <a:off x="5008781" y="1224518"/>
            <a:ext cx="452731" cy="323582"/>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87" name="Rechteck 86">
            <a:extLst>
              <a:ext uri="{FF2B5EF4-FFF2-40B4-BE49-F238E27FC236}">
                <a16:creationId xmlns:a16="http://schemas.microsoft.com/office/drawing/2014/main" id="{3D392EE4-271B-4455-A59D-0D511AA9C202}"/>
              </a:ext>
            </a:extLst>
          </p:cNvPr>
          <p:cNvSpPr/>
          <p:nvPr/>
        </p:nvSpPr>
        <p:spPr>
          <a:xfrm>
            <a:off x="2210250" y="1220553"/>
            <a:ext cx="489920" cy="295723"/>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88" name="Rechteck 87">
            <a:extLst>
              <a:ext uri="{FF2B5EF4-FFF2-40B4-BE49-F238E27FC236}">
                <a16:creationId xmlns:a16="http://schemas.microsoft.com/office/drawing/2014/main" id="{55F18E96-7C17-4E8B-95B4-73C5FBDE43B8}"/>
              </a:ext>
            </a:extLst>
          </p:cNvPr>
          <p:cNvSpPr/>
          <p:nvPr/>
        </p:nvSpPr>
        <p:spPr>
          <a:xfrm>
            <a:off x="5148064" y="1429598"/>
            <a:ext cx="58060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89" name="Textfeld 88">
            <a:extLst>
              <a:ext uri="{FF2B5EF4-FFF2-40B4-BE49-F238E27FC236}">
                <a16:creationId xmlns:a16="http://schemas.microsoft.com/office/drawing/2014/main" id="{AD420F5D-608E-41A0-BA98-CECBF2F7731A}"/>
              </a:ext>
            </a:extLst>
          </p:cNvPr>
          <p:cNvSpPr txBox="1">
            <a:spLocks noChangeArrowheads="1"/>
          </p:cNvSpPr>
          <p:nvPr/>
        </p:nvSpPr>
        <p:spPr bwMode="auto">
          <a:xfrm>
            <a:off x="5213362" y="1671780"/>
            <a:ext cx="1556836"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Pronomen für Schiff</a:t>
            </a:r>
          </a:p>
        </p:txBody>
      </p:sp>
      <p:sp>
        <p:nvSpPr>
          <p:cNvPr id="90" name="Rechteck 89">
            <a:extLst>
              <a:ext uri="{FF2B5EF4-FFF2-40B4-BE49-F238E27FC236}">
                <a16:creationId xmlns:a16="http://schemas.microsoft.com/office/drawing/2014/main" id="{4778FEA4-3F97-4E76-8B03-988B907A004D}"/>
              </a:ext>
            </a:extLst>
          </p:cNvPr>
          <p:cNvSpPr/>
          <p:nvPr/>
        </p:nvSpPr>
        <p:spPr>
          <a:xfrm>
            <a:off x="2482216" y="1434400"/>
            <a:ext cx="58060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91" name="Textfeld 90">
            <a:extLst>
              <a:ext uri="{FF2B5EF4-FFF2-40B4-BE49-F238E27FC236}">
                <a16:creationId xmlns:a16="http://schemas.microsoft.com/office/drawing/2014/main" id="{CE5AD050-B400-470E-B9B9-958CF2D7F4B4}"/>
              </a:ext>
            </a:extLst>
          </p:cNvPr>
          <p:cNvSpPr txBox="1">
            <a:spLocks noChangeArrowheads="1"/>
          </p:cNvSpPr>
          <p:nvPr/>
        </p:nvSpPr>
        <p:spPr bwMode="auto">
          <a:xfrm>
            <a:off x="2483768" y="1671780"/>
            <a:ext cx="1410964"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Artikel:</a:t>
            </a:r>
            <a:r>
              <a:rPr kumimoji="0" lang="de-DE" altLang="de-DE" sz="1200" b="0" i="0" u="none" strike="noStrike" kern="0" cap="none" spc="0" normalizeH="0" noProof="0" dirty="0">
                <a:ln>
                  <a:noFill/>
                </a:ln>
                <a:solidFill>
                  <a:srgbClr val="FF0000"/>
                </a:solidFill>
                <a:effectLst/>
                <a:uLnTx/>
                <a:uFillTx/>
                <a:latin typeface="Trebuchet MS" pitchFamily="34" charset="0"/>
              </a:rPr>
              <a:t> das Schiff</a:t>
            </a:r>
            <a:endParaRPr kumimoji="0" lang="de-DE" altLang="de-DE" sz="1200" b="0" i="0" u="none" strike="noStrike" kern="0" cap="none" spc="0" normalizeH="0" baseline="0" noProof="0" dirty="0">
              <a:ln>
                <a:noFill/>
              </a:ln>
              <a:solidFill>
                <a:srgbClr val="FF0000"/>
              </a:solidFill>
              <a:effectLst/>
              <a:uLnTx/>
              <a:uFillTx/>
              <a:latin typeface="Trebuchet MS" pitchFamily="34" charset="0"/>
            </a:endParaRPr>
          </a:p>
        </p:txBody>
      </p:sp>
      <p:sp>
        <p:nvSpPr>
          <p:cNvPr id="92" name="Rechteck 91">
            <a:extLst>
              <a:ext uri="{FF2B5EF4-FFF2-40B4-BE49-F238E27FC236}">
                <a16:creationId xmlns:a16="http://schemas.microsoft.com/office/drawing/2014/main" id="{1F352EA3-5542-4424-9503-6C2B654CCA1A}"/>
              </a:ext>
            </a:extLst>
          </p:cNvPr>
          <p:cNvSpPr/>
          <p:nvPr/>
        </p:nvSpPr>
        <p:spPr>
          <a:xfrm>
            <a:off x="3999816" y="1858671"/>
            <a:ext cx="2156360" cy="307777"/>
          </a:xfrm>
          <a:prstGeom prst="rect">
            <a:avLst/>
          </a:prstGeom>
        </p:spPr>
        <p:txBody>
          <a:bodyPr wrap="none">
            <a:spAutoFit/>
          </a:bodyPr>
          <a:lstStyle/>
          <a:p>
            <a:pPr algn="r"/>
            <a:r>
              <a:rPr lang="de-DE" sz="1400" kern="0" dirty="0">
                <a:solidFill>
                  <a:srgbClr val="FF0000"/>
                </a:solidFill>
                <a:latin typeface="Trebuchet MS" pitchFamily="34" charset="0"/>
              </a:rPr>
              <a:t>das   dass         das  dass</a:t>
            </a:r>
            <a:endParaRPr lang="de-DE" dirty="0">
              <a:solidFill>
                <a:srgbClr val="FF0000"/>
              </a:solidFill>
            </a:endParaRPr>
          </a:p>
        </p:txBody>
      </p:sp>
      <p:sp>
        <p:nvSpPr>
          <p:cNvPr id="95" name="Rechteck 94">
            <a:extLst>
              <a:ext uri="{FF2B5EF4-FFF2-40B4-BE49-F238E27FC236}">
                <a16:creationId xmlns:a16="http://schemas.microsoft.com/office/drawing/2014/main" id="{E6AC8A08-8DEF-4E49-93C5-AFEA524590AC}"/>
              </a:ext>
            </a:extLst>
          </p:cNvPr>
          <p:cNvSpPr/>
          <p:nvPr/>
        </p:nvSpPr>
        <p:spPr>
          <a:xfrm>
            <a:off x="5271397" y="1828700"/>
            <a:ext cx="452731" cy="323582"/>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96" name="Rechteck 95">
            <a:extLst>
              <a:ext uri="{FF2B5EF4-FFF2-40B4-BE49-F238E27FC236}">
                <a16:creationId xmlns:a16="http://schemas.microsoft.com/office/drawing/2014/main" id="{8A673D8A-8BEA-4E03-9FFF-415C55DD35E7}"/>
              </a:ext>
            </a:extLst>
          </p:cNvPr>
          <p:cNvSpPr/>
          <p:nvPr/>
        </p:nvSpPr>
        <p:spPr>
          <a:xfrm>
            <a:off x="4477553" y="1832050"/>
            <a:ext cx="489920" cy="295723"/>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97" name="Rechteck 96">
            <a:extLst>
              <a:ext uri="{FF2B5EF4-FFF2-40B4-BE49-F238E27FC236}">
                <a16:creationId xmlns:a16="http://schemas.microsoft.com/office/drawing/2014/main" id="{E6D83AE3-281C-44DF-9D96-9015C4AF1ED5}"/>
              </a:ext>
            </a:extLst>
          </p:cNvPr>
          <p:cNvSpPr/>
          <p:nvPr/>
        </p:nvSpPr>
        <p:spPr>
          <a:xfrm>
            <a:off x="5364088" y="2033780"/>
            <a:ext cx="58060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98" name="Textfeld 97">
            <a:extLst>
              <a:ext uri="{FF2B5EF4-FFF2-40B4-BE49-F238E27FC236}">
                <a16:creationId xmlns:a16="http://schemas.microsoft.com/office/drawing/2014/main" id="{B3CB35D3-DC50-419A-BAFD-96D5AC766F98}"/>
              </a:ext>
            </a:extLst>
          </p:cNvPr>
          <p:cNvSpPr txBox="1">
            <a:spLocks noChangeArrowheads="1"/>
          </p:cNvSpPr>
          <p:nvPr/>
        </p:nvSpPr>
        <p:spPr bwMode="auto">
          <a:xfrm>
            <a:off x="5429386" y="2275962"/>
            <a:ext cx="1410964"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Artikel: das Schiff</a:t>
            </a:r>
          </a:p>
        </p:txBody>
      </p:sp>
      <p:sp>
        <p:nvSpPr>
          <p:cNvPr id="99" name="Rechteck 98">
            <a:extLst>
              <a:ext uri="{FF2B5EF4-FFF2-40B4-BE49-F238E27FC236}">
                <a16:creationId xmlns:a16="http://schemas.microsoft.com/office/drawing/2014/main" id="{C3C58A48-A892-45CD-8D9A-11C6628DA514}"/>
              </a:ext>
            </a:extLst>
          </p:cNvPr>
          <p:cNvSpPr/>
          <p:nvPr/>
        </p:nvSpPr>
        <p:spPr>
          <a:xfrm>
            <a:off x="4138336" y="2038582"/>
            <a:ext cx="691215"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dass</a:t>
            </a:r>
          </a:p>
        </p:txBody>
      </p:sp>
      <p:sp>
        <p:nvSpPr>
          <p:cNvPr id="100" name="Textfeld 99">
            <a:extLst>
              <a:ext uri="{FF2B5EF4-FFF2-40B4-BE49-F238E27FC236}">
                <a16:creationId xmlns:a16="http://schemas.microsoft.com/office/drawing/2014/main" id="{DA257616-4877-4CE0-AD45-2788AF2D549E}"/>
              </a:ext>
            </a:extLst>
          </p:cNvPr>
          <p:cNvSpPr txBox="1">
            <a:spLocks noChangeArrowheads="1"/>
          </p:cNvSpPr>
          <p:nvPr/>
        </p:nvSpPr>
        <p:spPr bwMode="auto">
          <a:xfrm>
            <a:off x="4169148" y="2275962"/>
            <a:ext cx="1010213"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Konjunktion</a:t>
            </a:r>
          </a:p>
        </p:txBody>
      </p:sp>
      <p:sp>
        <p:nvSpPr>
          <p:cNvPr id="101" name="Rechteck 100">
            <a:extLst>
              <a:ext uri="{FF2B5EF4-FFF2-40B4-BE49-F238E27FC236}">
                <a16:creationId xmlns:a16="http://schemas.microsoft.com/office/drawing/2014/main" id="{1A911298-CA29-4C3B-AB60-C3BFD4CD73A1}"/>
              </a:ext>
            </a:extLst>
          </p:cNvPr>
          <p:cNvSpPr/>
          <p:nvPr/>
        </p:nvSpPr>
        <p:spPr>
          <a:xfrm>
            <a:off x="3255487" y="2453993"/>
            <a:ext cx="1388521" cy="307777"/>
          </a:xfrm>
          <a:prstGeom prst="rect">
            <a:avLst/>
          </a:prstGeom>
        </p:spPr>
        <p:txBody>
          <a:bodyPr wrap="none">
            <a:spAutoFit/>
          </a:bodyPr>
          <a:lstStyle/>
          <a:p>
            <a:pPr algn="r"/>
            <a:r>
              <a:rPr lang="de-DE" sz="1400" kern="0" dirty="0">
                <a:solidFill>
                  <a:srgbClr val="FF0000"/>
                </a:solidFill>
                <a:latin typeface="Trebuchet MS" pitchFamily="34" charset="0"/>
              </a:rPr>
              <a:t>das   dass        </a:t>
            </a:r>
            <a:endParaRPr lang="de-DE" dirty="0">
              <a:solidFill>
                <a:srgbClr val="FF0000"/>
              </a:solidFill>
            </a:endParaRPr>
          </a:p>
        </p:txBody>
      </p:sp>
      <p:sp>
        <p:nvSpPr>
          <p:cNvPr id="104" name="Rechteck 103">
            <a:extLst>
              <a:ext uri="{FF2B5EF4-FFF2-40B4-BE49-F238E27FC236}">
                <a16:creationId xmlns:a16="http://schemas.microsoft.com/office/drawing/2014/main" id="{DBAB9EEF-C56D-4015-AAAF-1D6FF0908E9B}"/>
              </a:ext>
            </a:extLst>
          </p:cNvPr>
          <p:cNvSpPr/>
          <p:nvPr/>
        </p:nvSpPr>
        <p:spPr>
          <a:xfrm>
            <a:off x="3275856" y="2485466"/>
            <a:ext cx="489920" cy="23762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05" name="Rechteck 104">
            <a:extLst>
              <a:ext uri="{FF2B5EF4-FFF2-40B4-BE49-F238E27FC236}">
                <a16:creationId xmlns:a16="http://schemas.microsoft.com/office/drawing/2014/main" id="{5CC08EAB-8358-4CC2-BCDA-0BFA97AC5E3F}"/>
              </a:ext>
            </a:extLst>
          </p:cNvPr>
          <p:cNvSpPr/>
          <p:nvPr/>
        </p:nvSpPr>
        <p:spPr>
          <a:xfrm>
            <a:off x="3267758" y="2633904"/>
            <a:ext cx="58060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106" name="Textfeld 105">
            <a:extLst>
              <a:ext uri="{FF2B5EF4-FFF2-40B4-BE49-F238E27FC236}">
                <a16:creationId xmlns:a16="http://schemas.microsoft.com/office/drawing/2014/main" id="{C0D0C57D-0F7F-4C98-8BD3-6027D2D3B3A3}"/>
              </a:ext>
            </a:extLst>
          </p:cNvPr>
          <p:cNvSpPr txBox="1">
            <a:spLocks noChangeArrowheads="1"/>
          </p:cNvSpPr>
          <p:nvPr/>
        </p:nvSpPr>
        <p:spPr bwMode="auto">
          <a:xfrm>
            <a:off x="3298570" y="2871284"/>
            <a:ext cx="3839513"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Pronomen für</a:t>
            </a:r>
            <a:r>
              <a:rPr kumimoji="0" lang="de-DE" altLang="de-DE" sz="1200" b="0" i="0" u="none" strike="noStrike" kern="0" cap="none" spc="0" normalizeH="0" noProof="0" dirty="0">
                <a:ln>
                  <a:noFill/>
                </a:ln>
                <a:solidFill>
                  <a:srgbClr val="FF0000"/>
                </a:solidFill>
                <a:effectLst/>
                <a:uLnTx/>
                <a:uFillTx/>
                <a:latin typeface="Trebuchet MS" pitchFamily="34" charset="0"/>
              </a:rPr>
              <a:t> die Möglichkeit der Schiffsbesichtigung</a:t>
            </a:r>
            <a:endParaRPr kumimoji="0" lang="de-DE" altLang="de-DE" sz="1200" b="0" i="0" u="none" strike="noStrike" kern="0" cap="none" spc="0" normalizeH="0" baseline="0" noProof="0" dirty="0">
              <a:ln>
                <a:noFill/>
              </a:ln>
              <a:solidFill>
                <a:srgbClr val="FF0000"/>
              </a:solidFill>
              <a:effectLst/>
              <a:uLnTx/>
              <a:uFillTx/>
              <a:latin typeface="Trebuchet MS" pitchFamily="34" charset="0"/>
            </a:endParaRPr>
          </a:p>
        </p:txBody>
      </p:sp>
      <p:sp>
        <p:nvSpPr>
          <p:cNvPr id="107" name="Rechteck 106">
            <a:extLst>
              <a:ext uri="{FF2B5EF4-FFF2-40B4-BE49-F238E27FC236}">
                <a16:creationId xmlns:a16="http://schemas.microsoft.com/office/drawing/2014/main" id="{7BD59B00-BCCA-4C6C-845C-ABE0FAC0C896}"/>
              </a:ext>
            </a:extLst>
          </p:cNvPr>
          <p:cNvSpPr/>
          <p:nvPr/>
        </p:nvSpPr>
        <p:spPr>
          <a:xfrm>
            <a:off x="971600" y="3074420"/>
            <a:ext cx="4995278" cy="307777"/>
          </a:xfrm>
          <a:prstGeom prst="rect">
            <a:avLst/>
          </a:prstGeom>
        </p:spPr>
        <p:txBody>
          <a:bodyPr wrap="none">
            <a:spAutoFit/>
          </a:bodyPr>
          <a:lstStyle/>
          <a:p>
            <a:r>
              <a:rPr lang="de-DE" sz="1400" kern="0" dirty="0">
                <a:solidFill>
                  <a:srgbClr val="FF0000"/>
                </a:solidFill>
                <a:latin typeface="Trebuchet MS" pitchFamily="34" charset="0"/>
              </a:rPr>
              <a:t>das   dass       das   dass                                       das   dass</a:t>
            </a:r>
            <a:endParaRPr lang="de-DE" dirty="0">
              <a:solidFill>
                <a:srgbClr val="FF0000"/>
              </a:solidFill>
            </a:endParaRPr>
          </a:p>
        </p:txBody>
      </p:sp>
      <p:sp>
        <p:nvSpPr>
          <p:cNvPr id="110" name="Rechteck 109">
            <a:extLst>
              <a:ext uri="{FF2B5EF4-FFF2-40B4-BE49-F238E27FC236}">
                <a16:creationId xmlns:a16="http://schemas.microsoft.com/office/drawing/2014/main" id="{E7E5A04E-3123-4912-90D5-BEEB411882EB}"/>
              </a:ext>
            </a:extLst>
          </p:cNvPr>
          <p:cNvSpPr/>
          <p:nvPr/>
        </p:nvSpPr>
        <p:spPr>
          <a:xfrm>
            <a:off x="5008781" y="3044449"/>
            <a:ext cx="452731" cy="323582"/>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11" name="Rechteck 110">
            <a:extLst>
              <a:ext uri="{FF2B5EF4-FFF2-40B4-BE49-F238E27FC236}">
                <a16:creationId xmlns:a16="http://schemas.microsoft.com/office/drawing/2014/main" id="{28A427AC-B9B7-4B33-ACBD-BE3F0E0DCAD8}"/>
              </a:ext>
            </a:extLst>
          </p:cNvPr>
          <p:cNvSpPr/>
          <p:nvPr/>
        </p:nvSpPr>
        <p:spPr>
          <a:xfrm>
            <a:off x="1417784" y="3040484"/>
            <a:ext cx="489920" cy="295723"/>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12" name="Rechteck 111">
            <a:extLst>
              <a:ext uri="{FF2B5EF4-FFF2-40B4-BE49-F238E27FC236}">
                <a16:creationId xmlns:a16="http://schemas.microsoft.com/office/drawing/2014/main" id="{916CBA4E-6739-4985-A6C6-32D5E7EBCFC6}"/>
              </a:ext>
            </a:extLst>
          </p:cNvPr>
          <p:cNvSpPr/>
          <p:nvPr/>
        </p:nvSpPr>
        <p:spPr>
          <a:xfrm>
            <a:off x="5112631" y="3249529"/>
            <a:ext cx="59663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113" name="Textfeld 112">
            <a:extLst>
              <a:ext uri="{FF2B5EF4-FFF2-40B4-BE49-F238E27FC236}">
                <a16:creationId xmlns:a16="http://schemas.microsoft.com/office/drawing/2014/main" id="{AB0CE1A7-EB7A-43A9-90C6-68C3A5710589}"/>
              </a:ext>
            </a:extLst>
          </p:cNvPr>
          <p:cNvSpPr txBox="1">
            <a:spLocks noChangeArrowheads="1"/>
          </p:cNvSpPr>
          <p:nvPr/>
        </p:nvSpPr>
        <p:spPr bwMode="auto">
          <a:xfrm>
            <a:off x="5213362" y="3491711"/>
            <a:ext cx="3256020"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Pronomen für das, was nicht gemacht wurde</a:t>
            </a:r>
          </a:p>
        </p:txBody>
      </p:sp>
      <p:sp>
        <p:nvSpPr>
          <p:cNvPr id="114" name="Rechteck 113">
            <a:extLst>
              <a:ext uri="{FF2B5EF4-FFF2-40B4-BE49-F238E27FC236}">
                <a16:creationId xmlns:a16="http://schemas.microsoft.com/office/drawing/2014/main" id="{35B59AE5-9313-4FD6-B85D-4E43E1514899}"/>
              </a:ext>
            </a:extLst>
          </p:cNvPr>
          <p:cNvSpPr/>
          <p:nvPr/>
        </p:nvSpPr>
        <p:spPr>
          <a:xfrm>
            <a:off x="1459590" y="3254331"/>
            <a:ext cx="707245"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Dass</a:t>
            </a:r>
          </a:p>
        </p:txBody>
      </p:sp>
      <p:sp>
        <p:nvSpPr>
          <p:cNvPr id="115" name="Textfeld 114">
            <a:extLst>
              <a:ext uri="{FF2B5EF4-FFF2-40B4-BE49-F238E27FC236}">
                <a16:creationId xmlns:a16="http://schemas.microsoft.com/office/drawing/2014/main" id="{EE43275B-1AB4-4099-B1D6-582859AA660C}"/>
              </a:ext>
            </a:extLst>
          </p:cNvPr>
          <p:cNvSpPr txBox="1">
            <a:spLocks noChangeArrowheads="1"/>
          </p:cNvSpPr>
          <p:nvPr/>
        </p:nvSpPr>
        <p:spPr bwMode="auto">
          <a:xfrm>
            <a:off x="1187624" y="3491711"/>
            <a:ext cx="1010213"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Konjunktion</a:t>
            </a:r>
          </a:p>
        </p:txBody>
      </p:sp>
      <p:sp>
        <p:nvSpPr>
          <p:cNvPr id="116" name="Rechteck 115">
            <a:extLst>
              <a:ext uri="{FF2B5EF4-FFF2-40B4-BE49-F238E27FC236}">
                <a16:creationId xmlns:a16="http://schemas.microsoft.com/office/drawing/2014/main" id="{E2241CED-FD7B-4740-A64E-B2DA73A047CB}"/>
              </a:ext>
            </a:extLst>
          </p:cNvPr>
          <p:cNvSpPr/>
          <p:nvPr/>
        </p:nvSpPr>
        <p:spPr>
          <a:xfrm>
            <a:off x="2090503" y="3054330"/>
            <a:ext cx="452731" cy="323582"/>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17" name="Rechteck 116">
            <a:extLst>
              <a:ext uri="{FF2B5EF4-FFF2-40B4-BE49-F238E27FC236}">
                <a16:creationId xmlns:a16="http://schemas.microsoft.com/office/drawing/2014/main" id="{5CA91DDE-4E32-4BA7-8049-22AC6A483FD7}"/>
              </a:ext>
            </a:extLst>
          </p:cNvPr>
          <p:cNvSpPr/>
          <p:nvPr/>
        </p:nvSpPr>
        <p:spPr>
          <a:xfrm>
            <a:off x="2229786" y="3259410"/>
            <a:ext cx="58060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118" name="Textfeld 117">
            <a:extLst>
              <a:ext uri="{FF2B5EF4-FFF2-40B4-BE49-F238E27FC236}">
                <a16:creationId xmlns:a16="http://schemas.microsoft.com/office/drawing/2014/main" id="{3FE11B0B-619A-404E-A6C2-FEEB24064671}"/>
              </a:ext>
            </a:extLst>
          </p:cNvPr>
          <p:cNvSpPr txBox="1">
            <a:spLocks noChangeArrowheads="1"/>
          </p:cNvSpPr>
          <p:nvPr/>
        </p:nvSpPr>
        <p:spPr bwMode="auto">
          <a:xfrm>
            <a:off x="2218038" y="3501592"/>
            <a:ext cx="2000869"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Pronomen für das</a:t>
            </a:r>
            <a:r>
              <a:rPr kumimoji="0" lang="de-DE" altLang="de-DE" sz="1200" b="0" i="0" u="none" strike="noStrike" kern="0" cap="none" spc="0" normalizeH="0" noProof="0" dirty="0">
                <a:ln>
                  <a:noFill/>
                </a:ln>
                <a:solidFill>
                  <a:srgbClr val="FF0000"/>
                </a:solidFill>
                <a:effectLst/>
                <a:uLnTx/>
                <a:uFillTx/>
                <a:latin typeface="Trebuchet MS" pitchFamily="34" charset="0"/>
              </a:rPr>
              <a:t> Ärgernis</a:t>
            </a:r>
          </a:p>
        </p:txBody>
      </p:sp>
      <p:sp>
        <p:nvSpPr>
          <p:cNvPr id="119" name="Rechteck 118">
            <a:extLst>
              <a:ext uri="{FF2B5EF4-FFF2-40B4-BE49-F238E27FC236}">
                <a16:creationId xmlns:a16="http://schemas.microsoft.com/office/drawing/2014/main" id="{F067FDCF-E38A-4890-8EEB-B8DB7A1CAAFD}"/>
              </a:ext>
            </a:extLst>
          </p:cNvPr>
          <p:cNvSpPr/>
          <p:nvPr/>
        </p:nvSpPr>
        <p:spPr>
          <a:xfrm>
            <a:off x="3428256" y="3651508"/>
            <a:ext cx="489920" cy="295723"/>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20" name="Rechteck 119">
            <a:extLst>
              <a:ext uri="{FF2B5EF4-FFF2-40B4-BE49-F238E27FC236}">
                <a16:creationId xmlns:a16="http://schemas.microsoft.com/office/drawing/2014/main" id="{C1B03BCD-D092-4222-85C2-5A1F20AAA0E0}"/>
              </a:ext>
            </a:extLst>
          </p:cNvPr>
          <p:cNvSpPr/>
          <p:nvPr/>
        </p:nvSpPr>
        <p:spPr>
          <a:xfrm>
            <a:off x="5441932" y="3700550"/>
            <a:ext cx="1388521" cy="307777"/>
          </a:xfrm>
          <a:prstGeom prst="rect">
            <a:avLst/>
          </a:prstGeom>
        </p:spPr>
        <p:txBody>
          <a:bodyPr wrap="none">
            <a:spAutoFit/>
          </a:bodyPr>
          <a:lstStyle/>
          <a:p>
            <a:pPr algn="r"/>
            <a:r>
              <a:rPr lang="de-DE" sz="1400" kern="0" dirty="0">
                <a:solidFill>
                  <a:srgbClr val="FF0000"/>
                </a:solidFill>
                <a:latin typeface="Trebuchet MS" pitchFamily="34" charset="0"/>
              </a:rPr>
              <a:t>das   dass        </a:t>
            </a:r>
            <a:endParaRPr lang="de-DE" dirty="0">
              <a:solidFill>
                <a:srgbClr val="FF0000"/>
              </a:solidFill>
            </a:endParaRPr>
          </a:p>
        </p:txBody>
      </p:sp>
      <p:sp>
        <p:nvSpPr>
          <p:cNvPr id="123" name="Rechteck 122">
            <a:extLst>
              <a:ext uri="{FF2B5EF4-FFF2-40B4-BE49-F238E27FC236}">
                <a16:creationId xmlns:a16="http://schemas.microsoft.com/office/drawing/2014/main" id="{6FD880DE-298F-4D40-B587-9A6C770A7366}"/>
              </a:ext>
            </a:extLst>
          </p:cNvPr>
          <p:cNvSpPr/>
          <p:nvPr/>
        </p:nvSpPr>
        <p:spPr>
          <a:xfrm>
            <a:off x="5882280" y="3732023"/>
            <a:ext cx="489920" cy="23762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24" name="Rechteck 123">
            <a:extLst>
              <a:ext uri="{FF2B5EF4-FFF2-40B4-BE49-F238E27FC236}">
                <a16:creationId xmlns:a16="http://schemas.microsoft.com/office/drawing/2014/main" id="{E2201346-6D2D-44CA-9BF1-39A6A4F0CD4C}"/>
              </a:ext>
            </a:extLst>
          </p:cNvPr>
          <p:cNvSpPr/>
          <p:nvPr/>
        </p:nvSpPr>
        <p:spPr>
          <a:xfrm>
            <a:off x="5454203" y="3880461"/>
            <a:ext cx="691215"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dass</a:t>
            </a:r>
          </a:p>
        </p:txBody>
      </p:sp>
      <p:sp>
        <p:nvSpPr>
          <p:cNvPr id="125" name="Textfeld 124">
            <a:extLst>
              <a:ext uri="{FF2B5EF4-FFF2-40B4-BE49-F238E27FC236}">
                <a16:creationId xmlns:a16="http://schemas.microsoft.com/office/drawing/2014/main" id="{E53395CD-C943-4C4E-A93F-C5B416FA495F}"/>
              </a:ext>
            </a:extLst>
          </p:cNvPr>
          <p:cNvSpPr txBox="1">
            <a:spLocks noChangeArrowheads="1"/>
          </p:cNvSpPr>
          <p:nvPr/>
        </p:nvSpPr>
        <p:spPr bwMode="auto">
          <a:xfrm>
            <a:off x="5485015" y="4117841"/>
            <a:ext cx="1010213"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Konjunktion</a:t>
            </a:r>
          </a:p>
        </p:txBody>
      </p:sp>
      <p:sp>
        <p:nvSpPr>
          <p:cNvPr id="126" name="Rechteck 125">
            <a:extLst>
              <a:ext uri="{FF2B5EF4-FFF2-40B4-BE49-F238E27FC236}">
                <a16:creationId xmlns:a16="http://schemas.microsoft.com/office/drawing/2014/main" id="{509E96DF-49F2-43AE-8958-78AFAC3C6E55}"/>
              </a:ext>
            </a:extLst>
          </p:cNvPr>
          <p:cNvSpPr/>
          <p:nvPr/>
        </p:nvSpPr>
        <p:spPr>
          <a:xfrm>
            <a:off x="2721811" y="4907497"/>
            <a:ext cx="1388521" cy="307777"/>
          </a:xfrm>
          <a:prstGeom prst="rect">
            <a:avLst/>
          </a:prstGeom>
        </p:spPr>
        <p:txBody>
          <a:bodyPr wrap="none">
            <a:spAutoFit/>
          </a:bodyPr>
          <a:lstStyle/>
          <a:p>
            <a:pPr algn="r"/>
            <a:r>
              <a:rPr lang="de-DE" sz="1400" kern="0" dirty="0">
                <a:solidFill>
                  <a:srgbClr val="FF0000"/>
                </a:solidFill>
                <a:latin typeface="Trebuchet MS" pitchFamily="34" charset="0"/>
              </a:rPr>
              <a:t>das   dass        </a:t>
            </a:r>
            <a:endParaRPr lang="de-DE" dirty="0">
              <a:solidFill>
                <a:srgbClr val="FF0000"/>
              </a:solidFill>
            </a:endParaRPr>
          </a:p>
        </p:txBody>
      </p:sp>
      <p:sp>
        <p:nvSpPr>
          <p:cNvPr id="129" name="Rechteck 128">
            <a:extLst>
              <a:ext uri="{FF2B5EF4-FFF2-40B4-BE49-F238E27FC236}">
                <a16:creationId xmlns:a16="http://schemas.microsoft.com/office/drawing/2014/main" id="{57526A33-B0A6-42BC-AB95-6339DCFB1707}"/>
              </a:ext>
            </a:extLst>
          </p:cNvPr>
          <p:cNvSpPr/>
          <p:nvPr/>
        </p:nvSpPr>
        <p:spPr>
          <a:xfrm>
            <a:off x="3217984" y="4938970"/>
            <a:ext cx="489920" cy="237629"/>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30" name="Rechteck 129">
            <a:extLst>
              <a:ext uri="{FF2B5EF4-FFF2-40B4-BE49-F238E27FC236}">
                <a16:creationId xmlns:a16="http://schemas.microsoft.com/office/drawing/2014/main" id="{2C8BDA67-72CA-4206-A4A8-314289BE0CD4}"/>
              </a:ext>
            </a:extLst>
          </p:cNvPr>
          <p:cNvSpPr/>
          <p:nvPr/>
        </p:nvSpPr>
        <p:spPr>
          <a:xfrm>
            <a:off x="2734082" y="5087408"/>
            <a:ext cx="691215"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dass</a:t>
            </a:r>
          </a:p>
        </p:txBody>
      </p:sp>
      <p:sp>
        <p:nvSpPr>
          <p:cNvPr id="131" name="Textfeld 130">
            <a:extLst>
              <a:ext uri="{FF2B5EF4-FFF2-40B4-BE49-F238E27FC236}">
                <a16:creationId xmlns:a16="http://schemas.microsoft.com/office/drawing/2014/main" id="{9CD026CE-6418-43BC-B817-B0084218CCD2}"/>
              </a:ext>
            </a:extLst>
          </p:cNvPr>
          <p:cNvSpPr txBox="1">
            <a:spLocks noChangeArrowheads="1"/>
          </p:cNvSpPr>
          <p:nvPr/>
        </p:nvSpPr>
        <p:spPr bwMode="auto">
          <a:xfrm>
            <a:off x="2764894" y="5324788"/>
            <a:ext cx="1010213" cy="27699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600"/>
              </a:spcBef>
              <a:spcAft>
                <a:spcPts val="0"/>
              </a:spcAft>
              <a:buClrTx/>
              <a:buSzTx/>
              <a:buFontTx/>
              <a:buNone/>
              <a:tabLst/>
              <a:defRPr/>
            </a:pPr>
            <a:r>
              <a:rPr lang="de-DE" altLang="de-DE" sz="1200" kern="0" dirty="0">
                <a:solidFill>
                  <a:srgbClr val="FF0000"/>
                </a:solidFill>
                <a:latin typeface="Trebuchet MS" pitchFamily="34" charset="0"/>
              </a:rPr>
              <a:t>Konjunktion</a:t>
            </a:r>
            <a:endParaRPr kumimoji="0" lang="de-DE" altLang="de-DE" sz="1200" b="0" i="0" u="none" strike="noStrike" kern="0" cap="none" spc="0" normalizeH="0" baseline="0" noProof="0" dirty="0">
              <a:ln>
                <a:noFill/>
              </a:ln>
              <a:solidFill>
                <a:srgbClr val="FF0000"/>
              </a:solidFill>
              <a:effectLst/>
              <a:uLnTx/>
              <a:uFillTx/>
              <a:latin typeface="Trebuchet MS" pitchFamily="34" charset="0"/>
            </a:endParaRPr>
          </a:p>
        </p:txBody>
      </p:sp>
      <p:sp>
        <p:nvSpPr>
          <p:cNvPr id="132" name="Rechteck 131">
            <a:extLst>
              <a:ext uri="{FF2B5EF4-FFF2-40B4-BE49-F238E27FC236}">
                <a16:creationId xmlns:a16="http://schemas.microsoft.com/office/drawing/2014/main" id="{679D30F4-31E1-4D50-BEB7-9F2C999B477E}"/>
              </a:ext>
            </a:extLst>
          </p:cNvPr>
          <p:cNvSpPr/>
          <p:nvPr/>
        </p:nvSpPr>
        <p:spPr>
          <a:xfrm>
            <a:off x="360415" y="5528154"/>
            <a:ext cx="1388521" cy="307777"/>
          </a:xfrm>
          <a:prstGeom prst="rect">
            <a:avLst/>
          </a:prstGeom>
        </p:spPr>
        <p:txBody>
          <a:bodyPr wrap="none">
            <a:spAutoFit/>
          </a:bodyPr>
          <a:lstStyle/>
          <a:p>
            <a:pPr algn="r"/>
            <a:r>
              <a:rPr lang="de-DE" sz="1400" kern="0" dirty="0">
                <a:solidFill>
                  <a:srgbClr val="FF0000"/>
                </a:solidFill>
                <a:latin typeface="Trebuchet MS" pitchFamily="34" charset="0"/>
              </a:rPr>
              <a:t>das   dass        </a:t>
            </a:r>
            <a:endParaRPr lang="de-DE" dirty="0">
              <a:solidFill>
                <a:srgbClr val="FF0000"/>
              </a:solidFill>
            </a:endParaRPr>
          </a:p>
        </p:txBody>
      </p:sp>
      <p:sp>
        <p:nvSpPr>
          <p:cNvPr id="135" name="Rechteck 134">
            <a:extLst>
              <a:ext uri="{FF2B5EF4-FFF2-40B4-BE49-F238E27FC236}">
                <a16:creationId xmlns:a16="http://schemas.microsoft.com/office/drawing/2014/main" id="{0C10B80B-DDE2-4B5C-96BD-9E1F0D7EBA69}"/>
              </a:ext>
            </a:extLst>
          </p:cNvPr>
          <p:cNvSpPr/>
          <p:nvPr/>
        </p:nvSpPr>
        <p:spPr>
          <a:xfrm>
            <a:off x="395536" y="5559627"/>
            <a:ext cx="489920" cy="285512"/>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endParaRPr>
          </a:p>
        </p:txBody>
      </p:sp>
      <p:sp>
        <p:nvSpPr>
          <p:cNvPr id="136" name="Rechteck 135">
            <a:extLst>
              <a:ext uri="{FF2B5EF4-FFF2-40B4-BE49-F238E27FC236}">
                <a16:creationId xmlns:a16="http://schemas.microsoft.com/office/drawing/2014/main" id="{2949A7D2-9487-4A7F-B640-2FF414CAF707}"/>
              </a:ext>
            </a:extLst>
          </p:cNvPr>
          <p:cNvSpPr/>
          <p:nvPr/>
        </p:nvSpPr>
        <p:spPr>
          <a:xfrm>
            <a:off x="372686" y="5700631"/>
            <a:ext cx="596638" cy="400110"/>
          </a:xfrm>
          <a:prstGeom prst="rect">
            <a:avLst/>
          </a:prstGeom>
          <a:noFill/>
        </p:spPr>
        <p:txBody>
          <a:bodyPr wrap="none">
            <a:spAutoFit/>
          </a:bodyPr>
          <a:lstStyle/>
          <a:p>
            <a:pPr fontAlgn="auto">
              <a:spcBef>
                <a:spcPts val="0"/>
              </a:spcBef>
              <a:spcAft>
                <a:spcPts val="1200"/>
              </a:spcAft>
              <a:defRPr/>
            </a:pPr>
            <a:r>
              <a:rPr lang="de-DE" sz="2000" b="1" dirty="0">
                <a:solidFill>
                  <a:schemeClr val="tx2">
                    <a:lumMod val="60000"/>
                    <a:lumOff val="40000"/>
                  </a:schemeClr>
                </a:solidFill>
                <a:latin typeface="Trebuchet MS" panose="020B0603020202020204" pitchFamily="34" charset="0"/>
                <a:ea typeface="Calibri" panose="020F0502020204030204" pitchFamily="34" charset="0"/>
                <a:cs typeface="Times New Roman" panose="02020603050405020304" pitchFamily="18" charset="0"/>
              </a:rPr>
              <a:t>Das</a:t>
            </a:r>
          </a:p>
        </p:txBody>
      </p:sp>
      <p:sp>
        <p:nvSpPr>
          <p:cNvPr id="137" name="Textfeld 136">
            <a:extLst>
              <a:ext uri="{FF2B5EF4-FFF2-40B4-BE49-F238E27FC236}">
                <a16:creationId xmlns:a16="http://schemas.microsoft.com/office/drawing/2014/main" id="{072B52B4-FE99-4DCA-99AE-F2C68D1E5123}"/>
              </a:ext>
            </a:extLst>
          </p:cNvPr>
          <p:cNvSpPr txBox="1">
            <a:spLocks noChangeArrowheads="1"/>
          </p:cNvSpPr>
          <p:nvPr/>
        </p:nvSpPr>
        <p:spPr bwMode="auto">
          <a:xfrm>
            <a:off x="403498" y="5945445"/>
            <a:ext cx="7406195" cy="64633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lang="de-DE" altLang="de-DE" sz="1200" kern="0" dirty="0">
                <a:solidFill>
                  <a:srgbClr val="FF0000"/>
                </a:solidFill>
                <a:latin typeface="Trebuchet MS" pitchFamily="34" charset="0"/>
              </a:rPr>
              <a:t>Pronomen für den vorhergehenden Satz! „Dieses“ nehmen wir uns fest vor. Du kannst auch fragen:</a:t>
            </a:r>
          </a:p>
          <a:p>
            <a:pPr marL="0" marR="0" lvl="0" indent="0" defTabSz="914400" eaLnBrk="0" fontAlgn="auto" latinLnBrk="0" hangingPunct="0">
              <a:lnSpc>
                <a:spcPct val="100000"/>
              </a:lnSpc>
              <a:spcBef>
                <a:spcPts val="0"/>
              </a:spcBef>
              <a:spcAft>
                <a:spcPts val="0"/>
              </a:spcAft>
              <a:buClrTx/>
              <a:buSzTx/>
              <a:buFontTx/>
              <a:buNone/>
              <a:tabLst/>
              <a:defRPr/>
            </a:pPr>
            <a:r>
              <a:rPr kumimoji="0" lang="de-DE" altLang="de-DE" sz="1200" b="0" i="0" u="none" strike="noStrike" kern="0" cap="none" spc="0" normalizeH="0" baseline="0" noProof="0" dirty="0">
                <a:ln>
                  <a:noFill/>
                </a:ln>
                <a:solidFill>
                  <a:srgbClr val="FF0000"/>
                </a:solidFill>
                <a:effectLst/>
                <a:uLnTx/>
                <a:uFillTx/>
                <a:latin typeface="Trebuchet MS" pitchFamily="34" charset="0"/>
              </a:rPr>
              <a:t>„Was nehmen wir uns vor?“ Wenn du nach „das“ mit „was“ fragen kannst, handelt es sich nicht um eine </a:t>
            </a:r>
          </a:p>
          <a:p>
            <a:pPr marL="0" marR="0" lvl="0" indent="0" defTabSz="914400" eaLnBrk="0" fontAlgn="auto" latinLnBrk="0" hangingPunct="0">
              <a:lnSpc>
                <a:spcPct val="100000"/>
              </a:lnSpc>
              <a:spcBef>
                <a:spcPts val="0"/>
              </a:spcBef>
              <a:spcAft>
                <a:spcPts val="0"/>
              </a:spcAft>
              <a:buClrTx/>
              <a:buSzTx/>
              <a:buFontTx/>
              <a:buNone/>
              <a:tabLst/>
              <a:defRPr/>
            </a:pPr>
            <a:r>
              <a:rPr lang="de-DE" altLang="de-DE" sz="1200" kern="0" dirty="0">
                <a:solidFill>
                  <a:srgbClr val="FF0000"/>
                </a:solidFill>
                <a:latin typeface="Trebuchet MS" pitchFamily="34" charset="0"/>
              </a:rPr>
              <a:t>		   </a:t>
            </a:r>
            <a:r>
              <a:rPr kumimoji="0" lang="de-DE" altLang="de-DE" sz="1200" b="0" i="0" u="none" strike="noStrike" kern="0" cap="none" spc="0" normalizeH="0" baseline="0" noProof="0" dirty="0">
                <a:ln>
                  <a:noFill/>
                </a:ln>
                <a:solidFill>
                  <a:srgbClr val="FF0000"/>
                </a:solidFill>
                <a:effectLst/>
                <a:uLnTx/>
                <a:uFillTx/>
                <a:latin typeface="Trebuchet MS" pitchFamily="34" charset="0"/>
              </a:rPr>
              <a:t>Konjunktion.</a:t>
            </a:r>
          </a:p>
        </p:txBody>
      </p:sp>
      <p:sp>
        <p:nvSpPr>
          <p:cNvPr id="2" name="Textfeld 1">
            <a:extLst>
              <a:ext uri="{FF2B5EF4-FFF2-40B4-BE49-F238E27FC236}">
                <a16:creationId xmlns:a16="http://schemas.microsoft.com/office/drawing/2014/main" id="{29F9F0CB-0DC7-4042-BC0C-4E974606C06D}"/>
              </a:ext>
            </a:extLst>
          </p:cNvPr>
          <p:cNvSpPr txBox="1"/>
          <p:nvPr/>
        </p:nvSpPr>
        <p:spPr>
          <a:xfrm>
            <a:off x="190500" y="6724134"/>
            <a:ext cx="458651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Übungen\Rechtschreibförderung\Das oder dass\das oder dass 04 Für Spitzenkönner.pptx - Seite 3</a:t>
            </a:r>
          </a:p>
        </p:txBody>
      </p:sp>
      <p:sp>
        <p:nvSpPr>
          <p:cNvPr id="47" name="Textfeld 46">
            <a:extLst>
              <a:ext uri="{FF2B5EF4-FFF2-40B4-BE49-F238E27FC236}">
                <a16:creationId xmlns:a16="http://schemas.microsoft.com/office/drawing/2014/main" id="{B0DEE6E9-8CE8-4429-A57A-15BCF0547941}"/>
              </a:ext>
            </a:extLst>
          </p:cNvPr>
          <p:cNvSpPr txBox="1"/>
          <p:nvPr/>
        </p:nvSpPr>
        <p:spPr>
          <a:xfrm>
            <a:off x="8760296" y="5884546"/>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48" name="Grafik 47">
            <a:extLst>
              <a:ext uri="{FF2B5EF4-FFF2-40B4-BE49-F238E27FC236}">
                <a16:creationId xmlns:a16="http://schemas.microsoft.com/office/drawing/2014/main" id="{58F6F884-2F15-4BA4-AE73-D8B087B1794F}"/>
              </a:ext>
            </a:extLst>
          </p:cNvPr>
          <p:cNvPicPr>
            <a:picLocks noChangeAspect="1"/>
          </p:cNvPicPr>
          <p:nvPr/>
        </p:nvPicPr>
        <p:blipFill>
          <a:blip r:embed="rId2"/>
          <a:stretch>
            <a:fillRect/>
          </a:stretch>
        </p:blipFill>
        <p:spPr>
          <a:xfrm>
            <a:off x="308856" y="1390376"/>
            <a:ext cx="5889246" cy="4810161"/>
          </a:xfrm>
          <a:prstGeom prst="rect">
            <a:avLst/>
          </a:prstGeom>
        </p:spPr>
      </p:pic>
    </p:spTree>
    <p:extLst>
      <p:ext uri="{BB962C8B-B14F-4D97-AF65-F5344CB8AC3E}">
        <p14:creationId xmlns:p14="http://schemas.microsoft.com/office/powerpoint/2010/main" val="28757049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6"/>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childTnLst>
                                </p:cTn>
                              </p:par>
                            </p:childTnLst>
                          </p:cTn>
                        </p:par>
                      </p:childTnLst>
                    </p:cTn>
                  </p:par>
                </p:childTnLst>
              </p:cTn>
              <p:nextCondLst>
                <p:cond evt="onClick" delay="0">
                  <p:tgtEl>
                    <p:spTgt spid="86"/>
                  </p:tgtEl>
                </p:cond>
              </p:nextCondLst>
            </p:seq>
            <p:seq concurrent="1" nextAc="seek">
              <p:cTn id="9" restart="whenNotActive" fill="hold" evtFilter="cancelBubble" nodeType="interactiveSeq">
                <p:stCondLst>
                  <p:cond evt="onClick" delay="0">
                    <p:tgtEl>
                      <p:spTgt spid="87"/>
                    </p:tgtEl>
                  </p:cond>
                </p:stCondLst>
                <p:endSync evt="end" delay="0">
                  <p:rtn val="all"/>
                </p:endSync>
                <p:childTnLst>
                  <p:par>
                    <p:cTn id="10" fill="hold">
                      <p:stCondLst>
                        <p:cond delay="0"/>
                      </p:stCondLst>
                      <p:childTnLst>
                        <p:par>
                          <p:cTn id="11" fill="hold">
                            <p:stCondLst>
                              <p:cond delay="0"/>
                            </p:stCondLst>
                            <p:childTnLst>
                              <p:par>
                                <p:cTn id="12" presetID="1" presetClass="entr" presetSubtype="0" fill="hold" grpId="0" nodeType="withEffect">
                                  <p:stCondLst>
                                    <p:cond delay="0"/>
                                  </p:stCondLst>
                                  <p:childTnLst>
                                    <p:set>
                                      <p:cBhvr>
                                        <p:cTn id="13" dur="1" fill="hold">
                                          <p:stCondLst>
                                            <p:cond delay="0"/>
                                          </p:stCondLst>
                                        </p:cTn>
                                        <p:tgtEl>
                                          <p:spTgt spid="9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91"/>
                                        </p:tgtEl>
                                        <p:attrNameLst>
                                          <p:attrName>style.visibility</p:attrName>
                                        </p:attrNameLst>
                                      </p:cBhvr>
                                      <p:to>
                                        <p:strVal val="visible"/>
                                      </p:to>
                                    </p:set>
                                  </p:childTnLst>
                                </p:cTn>
                              </p:par>
                            </p:childTnLst>
                          </p:cTn>
                        </p:par>
                      </p:childTnLst>
                    </p:cTn>
                  </p:par>
                </p:childTnLst>
              </p:cTn>
              <p:nextCondLst>
                <p:cond evt="onClick" delay="0">
                  <p:tgtEl>
                    <p:spTgt spid="87"/>
                  </p:tgtEl>
                </p:cond>
              </p:nextCondLst>
            </p:seq>
            <p:seq concurrent="1" nextAc="seek">
              <p:cTn id="16" restart="whenNotActive" fill="hold" evtFilter="cancelBubble" nodeType="interactiveSeq">
                <p:stCondLst>
                  <p:cond evt="onClick" delay="0">
                    <p:tgtEl>
                      <p:spTgt spid="95"/>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9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8"/>
                                        </p:tgtEl>
                                        <p:attrNameLst>
                                          <p:attrName>style.visibility</p:attrName>
                                        </p:attrNameLst>
                                      </p:cBhvr>
                                      <p:to>
                                        <p:strVal val="visible"/>
                                      </p:to>
                                    </p:set>
                                  </p:childTnLst>
                                </p:cTn>
                              </p:par>
                            </p:childTnLst>
                          </p:cTn>
                        </p:par>
                      </p:childTnLst>
                    </p:cTn>
                  </p:par>
                </p:childTnLst>
              </p:cTn>
              <p:nextCondLst>
                <p:cond evt="onClick" delay="0">
                  <p:tgtEl>
                    <p:spTgt spid="95"/>
                  </p:tgtEl>
                </p:cond>
              </p:nextCondLst>
            </p:seq>
            <p:seq concurrent="1" nextAc="seek">
              <p:cTn id="23" restart="whenNotActive" fill="hold" evtFilter="cancelBubble" nodeType="interactiveSeq">
                <p:stCondLst>
                  <p:cond evt="onClick" delay="0">
                    <p:tgtEl>
                      <p:spTgt spid="96"/>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grpId="0" nodeType="withEffect">
                                  <p:stCondLst>
                                    <p:cond delay="0"/>
                                  </p:stCondLst>
                                  <p:childTnLst>
                                    <p:set>
                                      <p:cBhvr>
                                        <p:cTn id="27" dur="1" fill="hold">
                                          <p:stCondLst>
                                            <p:cond delay="0"/>
                                          </p:stCondLst>
                                        </p:cTn>
                                        <p:tgtEl>
                                          <p:spTgt spid="9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childTnLst>
                                </p:cTn>
                              </p:par>
                            </p:childTnLst>
                          </p:cTn>
                        </p:par>
                      </p:childTnLst>
                    </p:cTn>
                  </p:par>
                </p:childTnLst>
              </p:cTn>
              <p:nextCondLst>
                <p:cond evt="onClick" delay="0">
                  <p:tgtEl>
                    <p:spTgt spid="96"/>
                  </p:tgtEl>
                </p:cond>
              </p:nextCondLst>
            </p:seq>
            <p:seq concurrent="1" nextAc="seek">
              <p:cTn id="30" restart="whenNotActive" fill="hold" evtFilter="cancelBubble" nodeType="interactiveSeq">
                <p:stCondLst>
                  <p:cond evt="onClick" delay="0">
                    <p:tgtEl>
                      <p:spTgt spid="104"/>
                    </p:tgtEl>
                  </p:cond>
                </p:stCondLst>
                <p:endSync evt="end" delay="0">
                  <p:rtn val="all"/>
                </p:endSync>
                <p:childTnLst>
                  <p:par>
                    <p:cTn id="31" fill="hold">
                      <p:stCondLst>
                        <p:cond delay="0"/>
                      </p:stCondLst>
                      <p:childTnLst>
                        <p:par>
                          <p:cTn id="32" fill="hold">
                            <p:stCondLst>
                              <p:cond delay="0"/>
                            </p:stCondLst>
                            <p:childTnLst>
                              <p:par>
                                <p:cTn id="33" presetID="1" presetClass="entr" presetSubtype="0" fill="hold" grpId="0" nodeType="withEffect">
                                  <p:stCondLst>
                                    <p:cond delay="0"/>
                                  </p:stCondLst>
                                  <p:childTnLst>
                                    <p:set>
                                      <p:cBhvr>
                                        <p:cTn id="34" dur="1" fill="hold">
                                          <p:stCondLst>
                                            <p:cond delay="0"/>
                                          </p:stCondLst>
                                        </p:cTn>
                                        <p:tgtEl>
                                          <p:spTgt spid="10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childTnLst>
                          </p:cTn>
                        </p:par>
                      </p:childTnLst>
                    </p:cTn>
                  </p:par>
                </p:childTnLst>
              </p:cTn>
              <p:nextCondLst>
                <p:cond evt="onClick" delay="0">
                  <p:tgtEl>
                    <p:spTgt spid="104"/>
                  </p:tgtEl>
                </p:cond>
              </p:nextCondLst>
            </p:seq>
            <p:seq concurrent="1" nextAc="seek">
              <p:cTn id="37" restart="whenNotActive" fill="hold" evtFilter="cancelBubble" nodeType="interactiveSeq">
                <p:stCondLst>
                  <p:cond evt="onClick" delay="0">
                    <p:tgtEl>
                      <p:spTgt spid="110"/>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withEffect">
                                  <p:stCondLst>
                                    <p:cond delay="0"/>
                                  </p:stCondLst>
                                  <p:childTnLst>
                                    <p:set>
                                      <p:cBhvr>
                                        <p:cTn id="41" dur="1" fill="hold">
                                          <p:stCondLst>
                                            <p:cond delay="0"/>
                                          </p:stCondLst>
                                        </p:cTn>
                                        <p:tgtEl>
                                          <p:spTgt spid="11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13"/>
                                        </p:tgtEl>
                                        <p:attrNameLst>
                                          <p:attrName>style.visibility</p:attrName>
                                        </p:attrNameLst>
                                      </p:cBhvr>
                                      <p:to>
                                        <p:strVal val="visible"/>
                                      </p:to>
                                    </p:set>
                                  </p:childTnLst>
                                </p:cTn>
                              </p:par>
                            </p:childTnLst>
                          </p:cTn>
                        </p:par>
                      </p:childTnLst>
                    </p:cTn>
                  </p:par>
                </p:childTnLst>
              </p:cTn>
              <p:nextCondLst>
                <p:cond evt="onClick" delay="0">
                  <p:tgtEl>
                    <p:spTgt spid="110"/>
                  </p:tgtEl>
                </p:cond>
              </p:nextCondLst>
            </p:seq>
            <p:seq concurrent="1" nextAc="seek">
              <p:cTn id="44" restart="whenNotActive" fill="hold" evtFilter="cancelBubble" nodeType="interactiveSeq">
                <p:stCondLst>
                  <p:cond evt="onClick" delay="0">
                    <p:tgtEl>
                      <p:spTgt spid="111"/>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5"/>
                                        </p:tgtEl>
                                        <p:attrNameLst>
                                          <p:attrName>style.visibility</p:attrName>
                                        </p:attrNameLst>
                                      </p:cBhvr>
                                      <p:to>
                                        <p:strVal val="visible"/>
                                      </p:to>
                                    </p:set>
                                  </p:childTnLst>
                                </p:cTn>
                              </p:par>
                            </p:childTnLst>
                          </p:cTn>
                        </p:par>
                      </p:childTnLst>
                    </p:cTn>
                  </p:par>
                </p:childTnLst>
              </p:cTn>
              <p:nextCondLst>
                <p:cond evt="onClick" delay="0">
                  <p:tgtEl>
                    <p:spTgt spid="111"/>
                  </p:tgtEl>
                </p:cond>
              </p:nextCondLst>
            </p:seq>
            <p:seq concurrent="1" nextAc="seek">
              <p:cTn id="51" restart="whenNotActive" fill="hold" evtFilter="cancelBubble" nodeType="interactiveSeq">
                <p:stCondLst>
                  <p:cond evt="onClick" delay="0">
                    <p:tgtEl>
                      <p:spTgt spid="116"/>
                    </p:tgtEl>
                  </p:cond>
                </p:stCondLst>
                <p:endSync evt="end" delay="0">
                  <p:rtn val="all"/>
                </p:endSync>
                <p:childTnLst>
                  <p:par>
                    <p:cTn id="52" fill="hold">
                      <p:stCondLst>
                        <p:cond delay="0"/>
                      </p:stCondLst>
                      <p:childTnLst>
                        <p:par>
                          <p:cTn id="53" fill="hold">
                            <p:stCondLst>
                              <p:cond delay="0"/>
                            </p:stCondLst>
                            <p:childTnLst>
                              <p:par>
                                <p:cTn id="54" presetID="1" presetClass="entr" presetSubtype="0" fill="hold" grpId="0" nodeType="withEffect">
                                  <p:stCondLst>
                                    <p:cond delay="0"/>
                                  </p:stCondLst>
                                  <p:childTnLst>
                                    <p:set>
                                      <p:cBhvr>
                                        <p:cTn id="55" dur="1" fill="hold">
                                          <p:stCondLst>
                                            <p:cond delay="0"/>
                                          </p:stCondLst>
                                        </p:cTn>
                                        <p:tgtEl>
                                          <p:spTgt spid="11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18"/>
                                        </p:tgtEl>
                                        <p:attrNameLst>
                                          <p:attrName>style.visibility</p:attrName>
                                        </p:attrNameLst>
                                      </p:cBhvr>
                                      <p:to>
                                        <p:strVal val="visible"/>
                                      </p:to>
                                    </p:set>
                                  </p:childTnLst>
                                </p:cTn>
                              </p:par>
                            </p:childTnLst>
                          </p:cTn>
                        </p:par>
                      </p:childTnLst>
                    </p:cTn>
                  </p:par>
                </p:childTnLst>
              </p:cTn>
              <p:nextCondLst>
                <p:cond evt="onClick" delay="0">
                  <p:tgtEl>
                    <p:spTgt spid="116"/>
                  </p:tgtEl>
                </p:cond>
              </p:nextCondLst>
            </p:seq>
            <p:seq concurrent="1" nextAc="seek">
              <p:cTn id="58" restart="whenNotActive" fill="hold" evtFilter="cancelBubble" nodeType="interactiveSeq">
                <p:stCondLst>
                  <p:cond evt="onClick" delay="0">
                    <p:tgtEl>
                      <p:spTgt spid="123"/>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withEffect">
                                  <p:stCondLst>
                                    <p:cond delay="0"/>
                                  </p:stCondLst>
                                  <p:childTnLst>
                                    <p:set>
                                      <p:cBhvr>
                                        <p:cTn id="62" dur="1" fill="hold">
                                          <p:stCondLst>
                                            <p:cond delay="0"/>
                                          </p:stCondLst>
                                        </p:cTn>
                                        <p:tgtEl>
                                          <p:spTgt spid="12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5"/>
                                        </p:tgtEl>
                                        <p:attrNameLst>
                                          <p:attrName>style.visibility</p:attrName>
                                        </p:attrNameLst>
                                      </p:cBhvr>
                                      <p:to>
                                        <p:strVal val="visible"/>
                                      </p:to>
                                    </p:set>
                                  </p:childTnLst>
                                </p:cTn>
                              </p:par>
                            </p:childTnLst>
                          </p:cTn>
                        </p:par>
                      </p:childTnLst>
                    </p:cTn>
                  </p:par>
                </p:childTnLst>
              </p:cTn>
              <p:nextCondLst>
                <p:cond evt="onClick" delay="0">
                  <p:tgtEl>
                    <p:spTgt spid="123"/>
                  </p:tgtEl>
                </p:cond>
              </p:nextCondLst>
            </p:seq>
            <p:seq concurrent="1" nextAc="seek">
              <p:cTn id="65" restart="whenNotActive" fill="hold" evtFilter="cancelBubble" nodeType="interactiveSeq">
                <p:stCondLst>
                  <p:cond evt="onClick" delay="0">
                    <p:tgtEl>
                      <p:spTgt spid="129"/>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withEffect">
                                  <p:stCondLst>
                                    <p:cond delay="0"/>
                                  </p:stCondLst>
                                  <p:childTnLst>
                                    <p:set>
                                      <p:cBhvr>
                                        <p:cTn id="69" dur="1" fill="hold">
                                          <p:stCondLst>
                                            <p:cond delay="0"/>
                                          </p:stCondLst>
                                        </p:cTn>
                                        <p:tgtEl>
                                          <p:spTgt spid="130"/>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31"/>
                                        </p:tgtEl>
                                        <p:attrNameLst>
                                          <p:attrName>style.visibility</p:attrName>
                                        </p:attrNameLst>
                                      </p:cBhvr>
                                      <p:to>
                                        <p:strVal val="visible"/>
                                      </p:to>
                                    </p:set>
                                  </p:childTnLst>
                                </p:cTn>
                              </p:par>
                            </p:childTnLst>
                          </p:cTn>
                        </p:par>
                      </p:childTnLst>
                    </p:cTn>
                  </p:par>
                </p:childTnLst>
              </p:cTn>
              <p:nextCondLst>
                <p:cond evt="onClick" delay="0">
                  <p:tgtEl>
                    <p:spTgt spid="129"/>
                  </p:tgtEl>
                </p:cond>
              </p:nextCondLst>
            </p:seq>
            <p:seq concurrent="1" nextAc="seek">
              <p:cTn id="72" restart="whenNotActive" fill="hold" evtFilter="cancelBubble" nodeType="interactiveSeq">
                <p:stCondLst>
                  <p:cond evt="onClick" delay="0">
                    <p:tgtEl>
                      <p:spTgt spid="135"/>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withEffect">
                                  <p:stCondLst>
                                    <p:cond delay="0"/>
                                  </p:stCondLst>
                                  <p:childTnLst>
                                    <p:set>
                                      <p:cBhvr>
                                        <p:cTn id="76" dur="1" fill="hold">
                                          <p:stCondLst>
                                            <p:cond delay="0"/>
                                          </p:stCondLst>
                                        </p:cTn>
                                        <p:tgtEl>
                                          <p:spTgt spid="13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37"/>
                                        </p:tgtEl>
                                        <p:attrNameLst>
                                          <p:attrName>style.visibility</p:attrName>
                                        </p:attrNameLst>
                                      </p:cBhvr>
                                      <p:to>
                                        <p:strVal val="visible"/>
                                      </p:to>
                                    </p:set>
                                  </p:childTnLst>
                                </p:cTn>
                              </p:par>
                            </p:childTnLst>
                          </p:cTn>
                        </p:par>
                      </p:childTnLst>
                    </p:cTn>
                  </p:par>
                </p:childTnLst>
              </p:cTn>
              <p:nextCondLst>
                <p:cond evt="onClick" delay="0">
                  <p:tgtEl>
                    <p:spTgt spid="135"/>
                  </p:tgtEl>
                </p:cond>
              </p:nextCondLst>
            </p:seq>
            <p:seq concurrent="1" nextAc="seek">
              <p:cTn id="79" restart="whenNotActive" fill="hold" evtFilter="cancelBubble" nodeType="interactiveSeq">
                <p:stCondLst>
                  <p:cond evt="onClick" delay="0">
                    <p:tgtEl>
                      <p:spTgt spid="47"/>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childTnLst>
              </p:cTn>
              <p:nextCondLst>
                <p:cond evt="onClick" delay="0">
                  <p:tgtEl>
                    <p:spTgt spid="47"/>
                  </p:tgtEl>
                </p:cond>
              </p:nextCondLst>
            </p:seq>
          </p:childTnLst>
        </p:cTn>
      </p:par>
    </p:tnLst>
    <p:bldLst>
      <p:bldP spid="88" grpId="0"/>
      <p:bldP spid="89" grpId="0"/>
      <p:bldP spid="90" grpId="0"/>
      <p:bldP spid="91" grpId="0"/>
      <p:bldP spid="97" grpId="0"/>
      <p:bldP spid="98" grpId="0"/>
      <p:bldP spid="99" grpId="0"/>
      <p:bldP spid="100" grpId="0"/>
      <p:bldP spid="105" grpId="0"/>
      <p:bldP spid="106" grpId="0"/>
      <p:bldP spid="112" grpId="0"/>
      <p:bldP spid="113" grpId="0"/>
      <p:bldP spid="114" grpId="0"/>
      <p:bldP spid="115" grpId="0"/>
      <p:bldP spid="117" grpId="0"/>
      <p:bldP spid="118" grpId="0"/>
      <p:bldP spid="124" grpId="0"/>
      <p:bldP spid="125" grpId="0"/>
      <p:bldP spid="130" grpId="0"/>
      <p:bldP spid="131" grpId="0"/>
      <p:bldP spid="136" grpId="0"/>
      <p:bldP spid="137" grpId="0"/>
    </p:bldLst>
  </p:timing>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301</Words>
  <Application>Microsoft Office PowerPoint</Application>
  <PresentationFormat>Breitbild</PresentationFormat>
  <Paragraphs>52</Paragraphs>
  <Slides>2</Slides>
  <Notes>0</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2</vt:i4>
      </vt:variant>
    </vt:vector>
  </HeadingPairs>
  <TitlesOfParts>
    <vt:vector size="12"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2213</cp:revision>
  <cp:lastPrinted>2021-08-10T15:00:49Z</cp:lastPrinted>
  <dcterms:created xsi:type="dcterms:W3CDTF">2012-08-26T07:44:46Z</dcterms:created>
  <dcterms:modified xsi:type="dcterms:W3CDTF">2023-11-30T15:27:19Z</dcterms:modified>
</cp:coreProperties>
</file>