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1"/>
  </p:notesMasterIdLst>
  <p:sldIdLst>
    <p:sldId id="637" r:id="rId8"/>
    <p:sldId id="805" r:id="rId9"/>
    <p:sldId id="806" r:id="rId10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49" autoAdjust="0"/>
    <p:restoredTop sz="94291" autoAdjust="0"/>
  </p:normalViewPr>
  <p:slideViewPr>
    <p:cSldViewPr>
      <p:cViewPr varScale="1">
        <p:scale>
          <a:sx n="88" d="100"/>
          <a:sy n="88" d="100"/>
        </p:scale>
        <p:origin x="50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B5922F08-46E8-46BE-94A3-2957ABD5E898}"/>
    <pc:docChg chg="custSel delSld modSld">
      <pc:chgData name="Siegbert Rudolph" userId="2af4d44886c067cc" providerId="LiveId" clId="{B5922F08-46E8-46BE-94A3-2957ABD5E898}" dt="2021-09-11T09:05:20.767" v="28" actId="478"/>
      <pc:docMkLst>
        <pc:docMk/>
      </pc:docMkLst>
      <pc:sldChg chg="addSp delSp modSp mod">
        <pc:chgData name="Siegbert Rudolph" userId="2af4d44886c067cc" providerId="LiveId" clId="{B5922F08-46E8-46BE-94A3-2957ABD5E898}" dt="2021-08-30T11:47:17.431" v="13" actId="1076"/>
        <pc:sldMkLst>
          <pc:docMk/>
          <pc:sldMk cId="243051450" sldId="637"/>
        </pc:sldMkLst>
        <pc:spChg chg="mod">
          <ac:chgData name="Siegbert Rudolph" userId="2af4d44886c067cc" providerId="LiveId" clId="{B5922F08-46E8-46BE-94A3-2957ABD5E898}" dt="2021-08-30T11:47:17.431" v="13" actId="1076"/>
          <ac:spMkLst>
            <pc:docMk/>
            <pc:sldMk cId="243051450" sldId="637"/>
            <ac:spMk id="2" creationId="{A7908339-13F4-4077-AD73-91E7F1AE0743}"/>
          </ac:spMkLst>
        </pc:spChg>
        <pc:spChg chg="add mod">
          <ac:chgData name="Siegbert Rudolph" userId="2af4d44886c067cc" providerId="LiveId" clId="{B5922F08-46E8-46BE-94A3-2957ABD5E898}" dt="2021-08-30T11:45:44.678" v="6"/>
          <ac:spMkLst>
            <pc:docMk/>
            <pc:sldMk cId="243051450" sldId="637"/>
            <ac:spMk id="27" creationId="{783922FD-D3C4-4BCE-8192-36D38FD2BDC6}"/>
          </ac:spMkLst>
        </pc:spChg>
        <pc:picChg chg="add del">
          <ac:chgData name="Siegbert Rudolph" userId="2af4d44886c067cc" providerId="LiveId" clId="{B5922F08-46E8-46BE-94A3-2957ABD5E898}" dt="2021-08-30T11:45:43.179" v="5"/>
          <ac:picMkLst>
            <pc:docMk/>
            <pc:sldMk cId="243051450" sldId="637"/>
            <ac:picMk id="2" creationId="{77A7F0A3-8920-4835-8B0D-6A8353C958A8}"/>
          </ac:picMkLst>
        </pc:picChg>
      </pc:sldChg>
      <pc:sldChg chg="del">
        <pc:chgData name="Siegbert Rudolph" userId="2af4d44886c067cc" providerId="LiveId" clId="{B5922F08-46E8-46BE-94A3-2957ABD5E898}" dt="2021-08-30T11:45:32.947" v="0" actId="47"/>
        <pc:sldMkLst>
          <pc:docMk/>
          <pc:sldMk cId="0" sldId="696"/>
        </pc:sldMkLst>
      </pc:sldChg>
      <pc:sldChg chg="del">
        <pc:chgData name="Siegbert Rudolph" userId="2af4d44886c067cc" providerId="LiveId" clId="{B5922F08-46E8-46BE-94A3-2957ABD5E898}" dt="2021-08-30T11:45:35.821" v="1" actId="47"/>
        <pc:sldMkLst>
          <pc:docMk/>
          <pc:sldMk cId="2875704939" sldId="802"/>
        </pc:sldMkLst>
      </pc:sldChg>
      <pc:sldChg chg="del">
        <pc:chgData name="Siegbert Rudolph" userId="2af4d44886c067cc" providerId="LiveId" clId="{B5922F08-46E8-46BE-94A3-2957ABD5E898}" dt="2021-08-30T11:45:37.211" v="2" actId="47"/>
        <pc:sldMkLst>
          <pc:docMk/>
          <pc:sldMk cId="2897362045" sldId="803"/>
        </pc:sldMkLst>
      </pc:sldChg>
      <pc:sldChg chg="del">
        <pc:chgData name="Siegbert Rudolph" userId="2af4d44886c067cc" providerId="LiveId" clId="{B5922F08-46E8-46BE-94A3-2957ABD5E898}" dt="2021-08-30T11:45:38.805" v="3" actId="47"/>
        <pc:sldMkLst>
          <pc:docMk/>
          <pc:sldMk cId="289534497" sldId="804"/>
        </pc:sldMkLst>
      </pc:sldChg>
      <pc:sldChg chg="addSp delSp modSp mod">
        <pc:chgData name="Siegbert Rudolph" userId="2af4d44886c067cc" providerId="LiveId" clId="{B5922F08-46E8-46BE-94A3-2957ABD5E898}" dt="2021-09-11T09:05:20.767" v="28" actId="478"/>
        <pc:sldMkLst>
          <pc:docMk/>
          <pc:sldMk cId="1439575314" sldId="805"/>
        </pc:sldMkLst>
        <pc:spChg chg="mod">
          <ac:chgData name="Siegbert Rudolph" userId="2af4d44886c067cc" providerId="LiveId" clId="{B5922F08-46E8-46BE-94A3-2957ABD5E898}" dt="2021-08-30T11:47:17.431" v="18" actId="1076"/>
          <ac:spMkLst>
            <pc:docMk/>
            <pc:sldMk cId="1439575314" sldId="805"/>
            <ac:spMk id="2" creationId="{A8C810F2-4A0E-4362-9CC7-59CD673BAE81}"/>
          </ac:spMkLst>
        </pc:spChg>
        <pc:spChg chg="add mod">
          <ac:chgData name="Siegbert Rudolph" userId="2af4d44886c067cc" providerId="LiveId" clId="{B5922F08-46E8-46BE-94A3-2957ABD5E898}" dt="2021-09-11T09:05:13.877" v="27" actId="1035"/>
          <ac:spMkLst>
            <pc:docMk/>
            <pc:sldMk cId="1439575314" sldId="805"/>
            <ac:spMk id="33" creationId="{7D2E8DE1-59D9-4D4B-A61F-604D818CDE8E}"/>
          </ac:spMkLst>
        </pc:spChg>
        <pc:spChg chg="del">
          <ac:chgData name="Siegbert Rudolph" userId="2af4d44886c067cc" providerId="LiveId" clId="{B5922F08-46E8-46BE-94A3-2957ABD5E898}" dt="2021-09-11T09:05:20.767" v="28" actId="478"/>
          <ac:spMkLst>
            <pc:docMk/>
            <pc:sldMk cId="1439575314" sldId="805"/>
            <ac:spMk id="35" creationId="{46990CC4-6831-40AB-B15B-5A6ABAA11F5A}"/>
          </ac:spMkLst>
        </pc:spChg>
        <pc:spChg chg="del">
          <ac:chgData name="Siegbert Rudolph" userId="2af4d44886c067cc" providerId="LiveId" clId="{B5922F08-46E8-46BE-94A3-2957ABD5E898}" dt="2021-09-11T09:05:20.767" v="28" actId="478"/>
          <ac:spMkLst>
            <pc:docMk/>
            <pc:sldMk cId="1439575314" sldId="805"/>
            <ac:spMk id="40" creationId="{B5CAF711-62F9-4A6E-8515-05DA6106E7A1}"/>
          </ac:spMkLst>
        </pc:spChg>
        <pc:spChg chg="del">
          <ac:chgData name="Siegbert Rudolph" userId="2af4d44886c067cc" providerId="LiveId" clId="{B5922F08-46E8-46BE-94A3-2957ABD5E898}" dt="2021-09-11T09:05:20.767" v="28" actId="478"/>
          <ac:spMkLst>
            <pc:docMk/>
            <pc:sldMk cId="1439575314" sldId="805"/>
            <ac:spMk id="45" creationId="{051EF1BD-5FAB-4B43-8A5E-A2FD7281E719}"/>
          </ac:spMkLst>
        </pc:spChg>
        <pc:spChg chg="del">
          <ac:chgData name="Siegbert Rudolph" userId="2af4d44886c067cc" providerId="LiveId" clId="{B5922F08-46E8-46BE-94A3-2957ABD5E898}" dt="2021-09-11T09:05:20.767" v="28" actId="478"/>
          <ac:spMkLst>
            <pc:docMk/>
            <pc:sldMk cId="1439575314" sldId="805"/>
            <ac:spMk id="48" creationId="{76D9DCBF-561B-49FB-B72A-3102E6DA6856}"/>
          </ac:spMkLst>
        </pc:spChg>
        <pc:spChg chg="del">
          <ac:chgData name="Siegbert Rudolph" userId="2af4d44886c067cc" providerId="LiveId" clId="{B5922F08-46E8-46BE-94A3-2957ABD5E898}" dt="2021-09-11T09:05:20.767" v="28" actId="478"/>
          <ac:spMkLst>
            <pc:docMk/>
            <pc:sldMk cId="1439575314" sldId="805"/>
            <ac:spMk id="49" creationId="{70C97BBC-D94F-4A5F-A9DC-2ACF267BC9AB}"/>
          </ac:spMkLst>
        </pc:spChg>
        <pc:spChg chg="del">
          <ac:chgData name="Siegbert Rudolph" userId="2af4d44886c067cc" providerId="LiveId" clId="{B5922F08-46E8-46BE-94A3-2957ABD5E898}" dt="2021-09-11T09:05:20.767" v="28" actId="478"/>
          <ac:spMkLst>
            <pc:docMk/>
            <pc:sldMk cId="1439575314" sldId="805"/>
            <ac:spMk id="51" creationId="{2B239317-7BEE-4917-82A7-3F31B0A554A3}"/>
          </ac:spMkLst>
        </pc:spChg>
        <pc:spChg chg="del">
          <ac:chgData name="Siegbert Rudolph" userId="2af4d44886c067cc" providerId="LiveId" clId="{B5922F08-46E8-46BE-94A3-2957ABD5E898}" dt="2021-09-11T09:05:20.767" v="28" actId="478"/>
          <ac:spMkLst>
            <pc:docMk/>
            <pc:sldMk cId="1439575314" sldId="805"/>
            <ac:spMk id="52" creationId="{ECA1004C-5647-4D2D-895F-44E59265D78B}"/>
          </ac:spMkLst>
        </pc:spChg>
        <pc:spChg chg="del">
          <ac:chgData name="Siegbert Rudolph" userId="2af4d44886c067cc" providerId="LiveId" clId="{B5922F08-46E8-46BE-94A3-2957ABD5E898}" dt="2021-09-11T09:05:20.767" v="28" actId="478"/>
          <ac:spMkLst>
            <pc:docMk/>
            <pc:sldMk cId="1439575314" sldId="805"/>
            <ac:spMk id="53" creationId="{1EFB565D-7363-4AC6-9F52-DAE39DDAE302}"/>
          </ac:spMkLst>
        </pc:spChg>
        <pc:spChg chg="del">
          <ac:chgData name="Siegbert Rudolph" userId="2af4d44886c067cc" providerId="LiveId" clId="{B5922F08-46E8-46BE-94A3-2957ABD5E898}" dt="2021-09-11T09:05:20.767" v="28" actId="478"/>
          <ac:spMkLst>
            <pc:docMk/>
            <pc:sldMk cId="1439575314" sldId="805"/>
            <ac:spMk id="54" creationId="{15590236-F8D7-46E4-AFE8-03DCCFBC1A4E}"/>
          </ac:spMkLst>
        </pc:spChg>
        <pc:spChg chg="del">
          <ac:chgData name="Siegbert Rudolph" userId="2af4d44886c067cc" providerId="LiveId" clId="{B5922F08-46E8-46BE-94A3-2957ABD5E898}" dt="2021-09-11T09:05:20.767" v="28" actId="478"/>
          <ac:spMkLst>
            <pc:docMk/>
            <pc:sldMk cId="1439575314" sldId="805"/>
            <ac:spMk id="56" creationId="{E68E4175-CFF3-4325-B177-455F8F6F367A}"/>
          </ac:spMkLst>
        </pc:spChg>
        <pc:spChg chg="del">
          <ac:chgData name="Siegbert Rudolph" userId="2af4d44886c067cc" providerId="LiveId" clId="{B5922F08-46E8-46BE-94A3-2957ABD5E898}" dt="2021-09-11T09:05:20.767" v="28" actId="478"/>
          <ac:spMkLst>
            <pc:docMk/>
            <pc:sldMk cId="1439575314" sldId="805"/>
            <ac:spMk id="57" creationId="{20768EBD-FF08-49E5-B435-CC9F2C51DECB}"/>
          </ac:spMkLst>
        </pc:spChg>
        <pc:spChg chg="del">
          <ac:chgData name="Siegbert Rudolph" userId="2af4d44886c067cc" providerId="LiveId" clId="{B5922F08-46E8-46BE-94A3-2957ABD5E898}" dt="2021-09-11T09:05:20.767" v="28" actId="478"/>
          <ac:spMkLst>
            <pc:docMk/>
            <pc:sldMk cId="1439575314" sldId="805"/>
            <ac:spMk id="58" creationId="{DD9D00B9-A187-4CD6-B2BE-6EFA816B7E4C}"/>
          </ac:spMkLst>
        </pc:spChg>
        <pc:spChg chg="del">
          <ac:chgData name="Siegbert Rudolph" userId="2af4d44886c067cc" providerId="LiveId" clId="{B5922F08-46E8-46BE-94A3-2957ABD5E898}" dt="2021-09-11T09:05:20.767" v="28" actId="478"/>
          <ac:spMkLst>
            <pc:docMk/>
            <pc:sldMk cId="1439575314" sldId="805"/>
            <ac:spMk id="59" creationId="{426708A5-5130-4B8E-8A48-D72E8639BE89}"/>
          </ac:spMkLst>
        </pc:spChg>
        <pc:spChg chg="del">
          <ac:chgData name="Siegbert Rudolph" userId="2af4d44886c067cc" providerId="LiveId" clId="{B5922F08-46E8-46BE-94A3-2957ABD5E898}" dt="2021-09-11T09:05:20.767" v="28" actId="478"/>
          <ac:spMkLst>
            <pc:docMk/>
            <pc:sldMk cId="1439575314" sldId="805"/>
            <ac:spMk id="60" creationId="{FDA6D38E-2680-4D33-A26F-E682DEEE646C}"/>
          </ac:spMkLst>
        </pc:spChg>
      </pc:sldChg>
      <pc:sldChg chg="addSp modSp mod">
        <pc:chgData name="Siegbert Rudolph" userId="2af4d44886c067cc" providerId="LiveId" clId="{B5922F08-46E8-46BE-94A3-2957ABD5E898}" dt="2021-08-30T11:47:17.431" v="23" actId="1076"/>
        <pc:sldMkLst>
          <pc:docMk/>
          <pc:sldMk cId="3290167481" sldId="806"/>
        </pc:sldMkLst>
        <pc:spChg chg="mod">
          <ac:chgData name="Siegbert Rudolph" userId="2af4d44886c067cc" providerId="LiveId" clId="{B5922F08-46E8-46BE-94A3-2957ABD5E898}" dt="2021-08-30T11:47:17.431" v="23" actId="1076"/>
          <ac:spMkLst>
            <pc:docMk/>
            <pc:sldMk cId="3290167481" sldId="806"/>
            <ac:spMk id="2" creationId="{D9238392-0A09-48FB-8629-F02152984A52}"/>
          </ac:spMkLst>
        </pc:spChg>
        <pc:spChg chg="add mod">
          <ac:chgData name="Siegbert Rudolph" userId="2af4d44886c067cc" providerId="LiveId" clId="{B5922F08-46E8-46BE-94A3-2957ABD5E898}" dt="2021-08-30T11:45:49.115" v="8"/>
          <ac:spMkLst>
            <pc:docMk/>
            <pc:sldMk cId="3290167481" sldId="806"/>
            <ac:spMk id="23" creationId="{41FC11B9-DBB2-41C1-A3E9-C19DCBE86B2F}"/>
          </ac:spMkLst>
        </pc:spChg>
      </pc:sldChg>
    </pc:docChg>
  </pc:docChgLst>
  <pc:docChgLst>
    <pc:chgData name="Siegbert Rudolph" userId="2af4d44886c067cc" providerId="LiveId" clId="{4E21DFD9-57B6-49D3-8A63-BABE7017CBB6}"/>
    <pc:docChg chg="delSld modSld">
      <pc:chgData name="Siegbert Rudolph" userId="2af4d44886c067cc" providerId="LiveId" clId="{4E21DFD9-57B6-49D3-8A63-BABE7017CBB6}" dt="2023-11-30T15:28:33.305" v="3" actId="47"/>
      <pc:docMkLst>
        <pc:docMk/>
      </pc:docMkLst>
      <pc:sldChg chg="modSp mod">
        <pc:chgData name="Siegbert Rudolph" userId="2af4d44886c067cc" providerId="LiveId" clId="{4E21DFD9-57B6-49D3-8A63-BABE7017CBB6}" dt="2023-11-30T15:28:10.408" v="0" actId="108"/>
        <pc:sldMkLst>
          <pc:docMk/>
          <pc:sldMk cId="243051450" sldId="637"/>
        </pc:sldMkLst>
        <pc:spChg chg="mod">
          <ac:chgData name="Siegbert Rudolph" userId="2af4d44886c067cc" providerId="LiveId" clId="{4E21DFD9-57B6-49D3-8A63-BABE7017CBB6}" dt="2023-11-30T15:28:10.408" v="0" actId="108"/>
          <ac:spMkLst>
            <pc:docMk/>
            <pc:sldMk cId="243051450" sldId="637"/>
            <ac:spMk id="5" creationId="{2D03B394-CF9B-4107-B269-9FB9700DE8AC}"/>
          </ac:spMkLst>
        </pc:spChg>
      </pc:sldChg>
      <pc:sldChg chg="modSp mod">
        <pc:chgData name="Siegbert Rudolph" userId="2af4d44886c067cc" providerId="LiveId" clId="{4E21DFD9-57B6-49D3-8A63-BABE7017CBB6}" dt="2023-11-30T15:28:20.207" v="1" actId="108"/>
        <pc:sldMkLst>
          <pc:docMk/>
          <pc:sldMk cId="1439575314" sldId="805"/>
        </pc:sldMkLst>
        <pc:spChg chg="mod">
          <ac:chgData name="Siegbert Rudolph" userId="2af4d44886c067cc" providerId="LiveId" clId="{4E21DFD9-57B6-49D3-8A63-BABE7017CBB6}" dt="2023-11-30T15:28:20.207" v="1" actId="108"/>
          <ac:spMkLst>
            <pc:docMk/>
            <pc:sldMk cId="1439575314" sldId="805"/>
            <ac:spMk id="5" creationId="{2D03B394-CF9B-4107-B269-9FB9700DE8AC}"/>
          </ac:spMkLst>
        </pc:spChg>
      </pc:sldChg>
      <pc:sldChg chg="modSp mod">
        <pc:chgData name="Siegbert Rudolph" userId="2af4d44886c067cc" providerId="LiveId" clId="{4E21DFD9-57B6-49D3-8A63-BABE7017CBB6}" dt="2023-11-30T15:28:23.467" v="2" actId="108"/>
        <pc:sldMkLst>
          <pc:docMk/>
          <pc:sldMk cId="3290167481" sldId="806"/>
        </pc:sldMkLst>
        <pc:spChg chg="mod">
          <ac:chgData name="Siegbert Rudolph" userId="2af4d44886c067cc" providerId="LiveId" clId="{4E21DFD9-57B6-49D3-8A63-BABE7017CBB6}" dt="2023-11-30T15:28:23.467" v="2" actId="108"/>
          <ac:spMkLst>
            <pc:docMk/>
            <pc:sldMk cId="3290167481" sldId="806"/>
            <ac:spMk id="5" creationId="{2D03B394-CF9B-4107-B269-9FB9700DE8AC}"/>
          </ac:spMkLst>
        </pc:spChg>
      </pc:sldChg>
      <pc:sldChg chg="del">
        <pc:chgData name="Siegbert Rudolph" userId="2af4d44886c067cc" providerId="LiveId" clId="{4E21DFD9-57B6-49D3-8A63-BABE7017CBB6}" dt="2023-11-30T15:28:33.305" v="3" actId="47"/>
        <pc:sldMkLst>
          <pc:docMk/>
          <pc:sldMk cId="1305593724" sldId="807"/>
        </pc:sldMkLst>
      </pc:sldChg>
    </pc:docChg>
  </pc:docChgLst>
  <pc:docChgLst>
    <pc:chgData name="Siegbert Rudolph" userId="2af4d44886c067cc" providerId="LiveId" clId="{65A97F93-4C55-4B17-90AC-974298E62BCB}"/>
    <pc:docChg chg="addSld modSld">
      <pc:chgData name="Siegbert Rudolph" userId="2af4d44886c067cc" providerId="LiveId" clId="{65A97F93-4C55-4B17-90AC-974298E62BCB}" dt="2022-10-30T11:23:18.985" v="4" actId="1076"/>
      <pc:docMkLst>
        <pc:docMk/>
      </pc:docMkLst>
      <pc:sldChg chg="modSp mod">
        <pc:chgData name="Siegbert Rudolph" userId="2af4d44886c067cc" providerId="LiveId" clId="{65A97F93-4C55-4B17-90AC-974298E62BCB}" dt="2022-10-30T11:19:17.221" v="0" actId="1076"/>
        <pc:sldMkLst>
          <pc:docMk/>
          <pc:sldMk cId="243051450" sldId="637"/>
        </pc:sldMkLst>
        <pc:picChg chg="mod">
          <ac:chgData name="Siegbert Rudolph" userId="2af4d44886c067cc" providerId="LiveId" clId="{65A97F93-4C55-4B17-90AC-974298E62BCB}" dt="2022-10-30T11:19:17.221" v="0" actId="1076"/>
          <ac:picMkLst>
            <pc:docMk/>
            <pc:sldMk cId="243051450" sldId="637"/>
            <ac:picMk id="41" creationId="{F77C6DD1-63C4-4811-A1BC-71ED4B7A3890}"/>
          </ac:picMkLst>
        </pc:picChg>
      </pc:sldChg>
      <pc:sldChg chg="addSp modSp new mod">
        <pc:chgData name="Siegbert Rudolph" userId="2af4d44886c067cc" providerId="LiveId" clId="{65A97F93-4C55-4B17-90AC-974298E62BCB}" dt="2022-10-30T11:23:18.985" v="4" actId="1076"/>
        <pc:sldMkLst>
          <pc:docMk/>
          <pc:sldMk cId="1305593724" sldId="807"/>
        </pc:sldMkLst>
        <pc:picChg chg="add mod">
          <ac:chgData name="Siegbert Rudolph" userId="2af4d44886c067cc" providerId="LiveId" clId="{65A97F93-4C55-4B17-90AC-974298E62BCB}" dt="2022-10-30T11:23:18.985" v="4" actId="1076"/>
          <ac:picMkLst>
            <pc:docMk/>
            <pc:sldMk cId="1305593724" sldId="807"/>
            <ac:picMk id="4" creationId="{D68828D6-C3FA-5FE5-016A-046493E5ED3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30.11.2023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das/das 05 Das Dass-Gespenst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Lies und schreibe die passenden Wörter aus der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Auswahl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rechts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in die Lücken!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B5CCDCD-B796-4BBB-93E4-C2B0A0391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656" y="4653136"/>
            <a:ext cx="4142481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bin wie ein Chamäleon,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wechsle je nach Situation,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__________ grad so wie es passt,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freue mich, wenn du erblasst.“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51C3898-7E65-450E-8962-E6889B7806B7}"/>
              </a:ext>
            </a:extLst>
          </p:cNvPr>
          <p:cNvSpPr/>
          <p:nvPr/>
        </p:nvSpPr>
        <p:spPr>
          <a:xfrm>
            <a:off x="323528" y="980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du in der Schule pennst,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dann kommt bald das ______________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3D51D5A-E3EC-4EBF-A0F7-86C772C6F832}"/>
              </a:ext>
            </a:extLst>
          </p:cNvPr>
          <p:cNvSpPr/>
          <p:nvPr/>
        </p:nvSpPr>
        <p:spPr>
          <a:xfrm>
            <a:off x="6026112" y="1032630"/>
            <a:ext cx="2124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Warzenschwein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Dass-Gespenst 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19A7D988-2D46-4E6F-A551-58A5F97DD6BE}"/>
              </a:ext>
            </a:extLst>
          </p:cNvPr>
          <p:cNvSpPr/>
          <p:nvPr/>
        </p:nvSpPr>
        <p:spPr>
          <a:xfrm>
            <a:off x="6047184" y="1929187"/>
            <a:ext cx="2124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des   dem   dass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93FFA31-7366-4C40-BD2B-50BFA32A93FC}"/>
              </a:ext>
            </a:extLst>
          </p:cNvPr>
          <p:cNvSpPr/>
          <p:nvPr/>
        </p:nvSpPr>
        <p:spPr>
          <a:xfrm>
            <a:off x="6012160" y="4737918"/>
            <a:ext cx="2124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Farbe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Artikel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Wortart</a:t>
            </a:r>
          </a:p>
        </p:txBody>
      </p:sp>
      <p:pic>
        <p:nvPicPr>
          <p:cNvPr id="12" name="Grafik 11" descr="Chamäleon 1">
            <a:extLst>
              <a:ext uri="{FF2B5EF4-FFF2-40B4-BE49-F238E27FC236}">
                <a16:creationId xmlns:a16="http://schemas.microsoft.com/office/drawing/2014/main" id="{245C7D20-4233-4778-9DD8-25AAC881201D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4237" y="4443499"/>
            <a:ext cx="136832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E7E8CE6B-6873-4E0E-895A-D55FC218CCB7}"/>
              </a:ext>
            </a:extLst>
          </p:cNvPr>
          <p:cNvSpPr/>
          <p:nvPr/>
        </p:nvSpPr>
        <p:spPr>
          <a:xfrm>
            <a:off x="6012160" y="1108785"/>
            <a:ext cx="2088232" cy="52001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5B0BAF1-CBFA-4801-A914-336220B56BE6}"/>
              </a:ext>
            </a:extLst>
          </p:cNvPr>
          <p:cNvSpPr/>
          <p:nvPr/>
        </p:nvSpPr>
        <p:spPr>
          <a:xfrm>
            <a:off x="6012160" y="1340767"/>
            <a:ext cx="1655754" cy="358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42173D9-698E-4015-B40C-237D1ED6B854}"/>
              </a:ext>
            </a:extLst>
          </p:cNvPr>
          <p:cNvSpPr/>
          <p:nvPr/>
        </p:nvSpPr>
        <p:spPr>
          <a:xfrm>
            <a:off x="6012160" y="1857179"/>
            <a:ext cx="2088232" cy="52001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FBB4E29-9D7E-4CE8-B46E-1EC2599BE6D2}"/>
              </a:ext>
            </a:extLst>
          </p:cNvPr>
          <p:cNvSpPr/>
          <p:nvPr/>
        </p:nvSpPr>
        <p:spPr>
          <a:xfrm>
            <a:off x="7247351" y="1867171"/>
            <a:ext cx="678720" cy="4517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3507AA56-2354-4178-BACF-59E0B9034D55}"/>
              </a:ext>
            </a:extLst>
          </p:cNvPr>
          <p:cNvSpPr/>
          <p:nvPr/>
        </p:nvSpPr>
        <p:spPr>
          <a:xfrm>
            <a:off x="5831160" y="4797152"/>
            <a:ext cx="1340916" cy="89511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62468565-DF8C-4319-9C1D-87643BEAA733}"/>
              </a:ext>
            </a:extLst>
          </p:cNvPr>
          <p:cNvSpPr/>
          <p:nvPr/>
        </p:nvSpPr>
        <p:spPr>
          <a:xfrm>
            <a:off x="5912255" y="5343567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DD4EA506-0EDB-45A1-ABC3-D472B4B780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04" y="3031079"/>
            <a:ext cx="1299868" cy="1622057"/>
          </a:xfrm>
          <a:prstGeom prst="rect">
            <a:avLst/>
          </a:prstGeom>
        </p:spPr>
      </p:pic>
      <p:sp>
        <p:nvSpPr>
          <p:cNvPr id="25" name="Ovale Legende 5">
            <a:extLst>
              <a:ext uri="{FF2B5EF4-FFF2-40B4-BE49-F238E27FC236}">
                <a16:creationId xmlns:a16="http://schemas.microsoft.com/office/drawing/2014/main" id="{92F666F5-08E6-4BD8-8728-C40EC983022E}"/>
              </a:ext>
            </a:extLst>
          </p:cNvPr>
          <p:cNvSpPr/>
          <p:nvPr/>
        </p:nvSpPr>
        <p:spPr>
          <a:xfrm>
            <a:off x="2051720" y="3788814"/>
            <a:ext cx="5040560" cy="864322"/>
          </a:xfrm>
          <a:prstGeom prst="wedgeEllipseCallout">
            <a:avLst>
              <a:gd name="adj1" fmla="val -64451"/>
              <a:gd name="adj2" fmla="val -6429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08E93CC1-81FD-408F-9D0E-51108B767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804" y="1685297"/>
            <a:ext cx="4677884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bereitet jedem Verdruss,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und  _____   unterscheiden muss.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6149F0FB-2853-4BE1-9B88-46EFEC834B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4256" y="2392348"/>
            <a:ext cx="3079689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ist meistens gut gelaunt,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es in ein Ohr posaunt.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C475D0DF-1DA2-49EA-AD87-0A3DD82B4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4256" y="3040449"/>
            <a:ext cx="3805850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Wie Rumpelstilzchen es dann tönt,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es die Schüler bös verhöhnt: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9D8D3384-6146-4FA0-92AE-86F6E560AF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0405" y="3904728"/>
            <a:ext cx="4432624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„Wie dumm von dir, dass du nicht weißt,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ob es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oder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heißt!</a:t>
            </a:r>
          </a:p>
        </p:txBody>
      </p:sp>
      <p:pic>
        <p:nvPicPr>
          <p:cNvPr id="41" name="Grafik 40" descr="Gespenst s ss neu">
            <a:extLst>
              <a:ext uri="{FF2B5EF4-FFF2-40B4-BE49-F238E27FC236}">
                <a16:creationId xmlns:a16="http://schemas.microsoft.com/office/drawing/2014/main" id="{F77C6DD1-63C4-4811-A1BC-71ED4B7A3890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07119" y="1108785"/>
            <a:ext cx="1171186" cy="1612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hteck 26">
            <a:extLst>
              <a:ext uri="{FF2B5EF4-FFF2-40B4-BE49-F238E27FC236}">
                <a16:creationId xmlns:a16="http://schemas.microsoft.com/office/drawing/2014/main" id="{783922FD-D3C4-4BCE-8192-36D38FD2BDC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7908339-13F4-4077-AD73-91E7F1AE0743}"/>
              </a:ext>
            </a:extLst>
          </p:cNvPr>
          <p:cNvSpPr txBox="1"/>
          <p:nvPr/>
        </p:nvSpPr>
        <p:spPr>
          <a:xfrm>
            <a:off x="190500" y="6724134"/>
            <a:ext cx="514596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05 Das Dass-Gespenst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das/das 05 Das Dass-Gespenst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Lies und schreibe die passenden Wörter aus der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Auswahl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rechts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in die Lücken!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78931E6C-38CB-4F20-A166-CE3FA50616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20" y="5241401"/>
            <a:ext cx="3868367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Den Gesang nur jemand hört,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den _____________ nicht stört.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15B177F2-55E7-41B4-A1D7-E36AEF5766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20" y="3121591"/>
            <a:ext cx="4766048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Ihr müsstet gar nicht so viel leiden,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nur ____________ müsst ihr unterscheiden.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C5E5F9F8-7711-47AF-BCBA-1D5DF206401C}"/>
              </a:ext>
            </a:extLst>
          </p:cNvPr>
          <p:cNvSpPr/>
          <p:nvPr/>
        </p:nvSpPr>
        <p:spPr>
          <a:xfrm>
            <a:off x="323528" y="980728"/>
            <a:ext cx="39809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Glaubt das Gespenst, es ist allein,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möchte es auch fröhlich sein.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B639316-8B0C-4255-93B8-6D783FFF35D2}"/>
              </a:ext>
            </a:extLst>
          </p:cNvPr>
          <p:cNvSpPr/>
          <p:nvPr/>
        </p:nvSpPr>
        <p:spPr>
          <a:xfrm>
            <a:off x="6012160" y="1569566"/>
            <a:ext cx="13039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bekannt: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preis: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laut: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8A2D0E8E-B3BF-411E-ACE9-6DC0098BEF31}"/>
              </a:ext>
            </a:extLst>
          </p:cNvPr>
          <p:cNvSpPr/>
          <p:nvPr/>
        </p:nvSpPr>
        <p:spPr>
          <a:xfrm>
            <a:off x="6084168" y="3009726"/>
            <a:ext cx="16512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Fälle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Wortarten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Satzstellung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542C42B8-C09E-4C96-A8C9-B2C32349D750}"/>
              </a:ext>
            </a:extLst>
          </p:cNvPr>
          <p:cNvSpPr/>
          <p:nvPr/>
        </p:nvSpPr>
        <p:spPr>
          <a:xfrm>
            <a:off x="6012160" y="5085184"/>
            <a:ext cx="13970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Schlaf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Unterricht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Gesang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6E480465-F616-48D3-BBEA-E706F257F8EB}"/>
              </a:ext>
            </a:extLst>
          </p:cNvPr>
          <p:cNvSpPr/>
          <p:nvPr/>
        </p:nvSpPr>
        <p:spPr>
          <a:xfrm>
            <a:off x="5817402" y="1906161"/>
            <a:ext cx="1130862" cy="29870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F30A064F-E98B-4659-BA24-C8A4303DE6F5}"/>
              </a:ext>
            </a:extLst>
          </p:cNvPr>
          <p:cNvSpPr/>
          <p:nvPr/>
        </p:nvSpPr>
        <p:spPr>
          <a:xfrm>
            <a:off x="6056271" y="1893885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DBE4BA46-1E03-4F4F-A2FD-B6441278C7BD}"/>
              </a:ext>
            </a:extLst>
          </p:cNvPr>
          <p:cNvSpPr/>
          <p:nvPr/>
        </p:nvSpPr>
        <p:spPr>
          <a:xfrm>
            <a:off x="5947940" y="5276913"/>
            <a:ext cx="1510135" cy="45634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D951FC7D-C16A-4F1F-B332-86B52F7BF45A}"/>
              </a:ext>
            </a:extLst>
          </p:cNvPr>
          <p:cNvSpPr/>
          <p:nvPr/>
        </p:nvSpPr>
        <p:spPr>
          <a:xfrm>
            <a:off x="5982487" y="5398641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7C543EE9-DB33-42D6-A56E-0D913DD52534}"/>
              </a:ext>
            </a:extLst>
          </p:cNvPr>
          <p:cNvSpPr/>
          <p:nvPr/>
        </p:nvSpPr>
        <p:spPr>
          <a:xfrm>
            <a:off x="6084168" y="3327343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prstClr val="white"/>
              </a:solidFill>
            </a:endParaRP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7437ABE9-92A1-48ED-BB07-37E69280E3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364" y="2419931"/>
            <a:ext cx="3820277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„Gut für mich, dass ihr nicht wisst,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was grad meine Wortart ist.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FB90C4CF-BC75-4911-9F2C-523DD5A43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910300"/>
            <a:ext cx="3922869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das ist überhaupt nicht schwer.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Oft komm als Artikel ich daher,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mal </a:t>
            </a:r>
            <a:r>
              <a:rPr lang="de-DE" sz="18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tret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ich als Pronomen auf,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auch Satzverbindung hab ich drauf.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71F3BF4C-488D-43CE-95FE-A67823B22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364" y="1700808"/>
            <a:ext cx="3732112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Gespenst singt dann ganz leis,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gibt sein Geheimnis  ______ :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7D2E8DE1-59D9-4D4B-A61F-604D818CDE8E}"/>
              </a:ext>
            </a:extLst>
          </p:cNvPr>
          <p:cNvSpPr/>
          <p:nvPr/>
        </p:nvSpPr>
        <p:spPr>
          <a:xfrm>
            <a:off x="8551116" y="6453336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8C810F2-4A0E-4362-9CC7-59CD673BAE81}"/>
              </a:ext>
            </a:extLst>
          </p:cNvPr>
          <p:cNvSpPr txBox="1"/>
          <p:nvPr/>
        </p:nvSpPr>
        <p:spPr>
          <a:xfrm>
            <a:off x="190500" y="6724134"/>
            <a:ext cx="514596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05 Das Dass-Gespenst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43957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das/das 05 Das Dass-Gespenst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Lies und schreibe die passenden Wörter aus der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Auswahl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rechts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in die Lücken!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53750453-9694-4F45-B27E-F721A9EB4F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335" y="4367691"/>
            <a:ext cx="4681090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Kommt jetzt die Übung noch dazu,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dann hast vor dem Gespenst du Ruh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hast sogar mit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und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Proben auch noch richtig 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________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  <a:sym typeface="Wingdings" panose="05000000000000000000" pitchFamily="2" charset="2"/>
              </a:rPr>
              <a:t>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!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8EFEE8CB-589F-40C3-BB6E-3F8B4EE12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923" y="2284606"/>
            <a:ext cx="5958682" cy="175432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„Wenn du nicht weißt,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ob es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oder </a:t>
            </a:r>
            <a:r>
              <a:rPr lang="de-DE" sz="18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heißt,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setze stattdessen  ________ oder </a:t>
            </a:r>
            <a:r>
              <a:rPr lang="de-DE" sz="18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welches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ein,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passt das, kann es nur ein Artikel oder _________ sein.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Ansonsten heißt es  ________,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so leicht ist 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____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!“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06A2218D-955D-444F-AB2F-CDD79BBBCE4F}"/>
              </a:ext>
            </a:extLst>
          </p:cNvPr>
          <p:cNvSpPr/>
          <p:nvPr/>
        </p:nvSpPr>
        <p:spPr>
          <a:xfrm>
            <a:off x="323528" y="1374636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Schüler, die hier gut aufpassen,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werden den Rest auch nicht verpassen: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84CE6A08-26C1-457A-86ED-27FF7E9F36BB}"/>
              </a:ext>
            </a:extLst>
          </p:cNvPr>
          <p:cNvSpPr/>
          <p:nvPr/>
        </p:nvSpPr>
        <p:spPr>
          <a:xfrm>
            <a:off x="6445880" y="2818243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dieses   diesen   dieser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D01DD2B6-97BD-43CB-9175-1E002E30C990}"/>
              </a:ext>
            </a:extLst>
          </p:cNvPr>
          <p:cNvSpPr/>
          <p:nvPr/>
        </p:nvSpPr>
        <p:spPr>
          <a:xfrm>
            <a:off x="6445880" y="3114742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Begleiter   Pronomen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F76F93EC-4638-400D-8789-97F308DF36D1}"/>
              </a:ext>
            </a:extLst>
          </p:cNvPr>
          <p:cNvSpPr/>
          <p:nvPr/>
        </p:nvSpPr>
        <p:spPr>
          <a:xfrm>
            <a:off x="6445880" y="3381568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krass   nass   dass</a:t>
            </a: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56725493-A6B7-4C24-B594-C6C76AFDE921}"/>
              </a:ext>
            </a:extLst>
          </p:cNvPr>
          <p:cNvSpPr/>
          <p:nvPr/>
        </p:nvSpPr>
        <p:spPr>
          <a:xfrm>
            <a:off x="6378908" y="2842984"/>
            <a:ext cx="2803276" cy="2788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9F6593B5-420B-4FE2-8869-3776D32B438D}"/>
              </a:ext>
            </a:extLst>
          </p:cNvPr>
          <p:cNvSpPr/>
          <p:nvPr/>
        </p:nvSpPr>
        <p:spPr>
          <a:xfrm>
            <a:off x="6373873" y="2857155"/>
            <a:ext cx="1008112" cy="33042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4D422EA4-0D4A-42AF-B4EE-0CC4AA5FB2CB}"/>
              </a:ext>
            </a:extLst>
          </p:cNvPr>
          <p:cNvSpPr/>
          <p:nvPr/>
        </p:nvSpPr>
        <p:spPr>
          <a:xfrm>
            <a:off x="6517888" y="3158878"/>
            <a:ext cx="2448272" cy="33230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7E4C72B2-CCA5-4FA3-B096-BC33EE1E618F}"/>
              </a:ext>
            </a:extLst>
          </p:cNvPr>
          <p:cNvSpPr/>
          <p:nvPr/>
        </p:nvSpPr>
        <p:spPr>
          <a:xfrm>
            <a:off x="7598008" y="3145187"/>
            <a:ext cx="1259821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A1FB3A4E-1A1C-4885-B29A-91FC6AE41551}"/>
              </a:ext>
            </a:extLst>
          </p:cNvPr>
          <p:cNvSpPr/>
          <p:nvPr/>
        </p:nvSpPr>
        <p:spPr>
          <a:xfrm>
            <a:off x="6445880" y="3418347"/>
            <a:ext cx="2165451" cy="36222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8ECF062F-C413-46AC-8997-E6C9E581877B}"/>
              </a:ext>
            </a:extLst>
          </p:cNvPr>
          <p:cNvSpPr/>
          <p:nvPr/>
        </p:nvSpPr>
        <p:spPr>
          <a:xfrm>
            <a:off x="7814032" y="3433219"/>
            <a:ext cx="894745" cy="28799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04FA32DD-53DC-4434-BECE-E03838C14F68}"/>
              </a:ext>
            </a:extLst>
          </p:cNvPr>
          <p:cNvSpPr/>
          <p:nvPr/>
        </p:nvSpPr>
        <p:spPr>
          <a:xfrm>
            <a:off x="6012160" y="5174108"/>
            <a:ext cx="28714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Vergnügen   Spaß   Glück</a:t>
            </a: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C5325F5F-AC6D-417F-96A3-7B90EA345C3F}"/>
              </a:ext>
            </a:extLst>
          </p:cNvPr>
          <p:cNvSpPr/>
          <p:nvPr/>
        </p:nvSpPr>
        <p:spPr>
          <a:xfrm>
            <a:off x="6021388" y="5210887"/>
            <a:ext cx="2862708" cy="37835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E0967CD4-FF1E-4723-BECA-7156EA88755D}"/>
              </a:ext>
            </a:extLst>
          </p:cNvPr>
          <p:cNvSpPr/>
          <p:nvPr/>
        </p:nvSpPr>
        <p:spPr>
          <a:xfrm>
            <a:off x="7299920" y="5171649"/>
            <a:ext cx="750729" cy="39977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D7467718-FACB-4E21-A127-F00C77661C9E}"/>
              </a:ext>
            </a:extLst>
          </p:cNvPr>
          <p:cNvSpPr/>
          <p:nvPr/>
        </p:nvSpPr>
        <p:spPr>
          <a:xfrm>
            <a:off x="6456040" y="3662828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dieses   das   nichts</a:t>
            </a: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2D76787E-7DBD-4901-96C3-E046ABD9CE4B}"/>
              </a:ext>
            </a:extLst>
          </p:cNvPr>
          <p:cNvSpPr/>
          <p:nvPr/>
        </p:nvSpPr>
        <p:spPr>
          <a:xfrm>
            <a:off x="6517888" y="3699607"/>
            <a:ext cx="2165451" cy="36222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F8C859E5-56A7-4584-B815-E554EECB0146}"/>
              </a:ext>
            </a:extLst>
          </p:cNvPr>
          <p:cNvSpPr/>
          <p:nvPr/>
        </p:nvSpPr>
        <p:spPr>
          <a:xfrm>
            <a:off x="7237968" y="3714479"/>
            <a:ext cx="604546" cy="3176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prstClr val="white"/>
              </a:solidFill>
            </a:endParaRPr>
          </a:p>
        </p:txBody>
      </p:sp>
      <p:pic>
        <p:nvPicPr>
          <p:cNvPr id="90" name="Grafik 89">
            <a:extLst>
              <a:ext uri="{FF2B5EF4-FFF2-40B4-BE49-F238E27FC236}">
                <a16:creationId xmlns:a16="http://schemas.microsoft.com/office/drawing/2014/main" id="{5846A753-49CA-40C2-BFB1-6D92568BA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119" y="917469"/>
            <a:ext cx="2284098" cy="1643187"/>
          </a:xfrm>
          <a:prstGeom prst="rect">
            <a:avLst/>
          </a:prstGeom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41FC11B9-DBB2-41C1-A3E9-C19DCBE86B2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238392-0A09-48FB-8629-F02152984A52}"/>
              </a:ext>
            </a:extLst>
          </p:cNvPr>
          <p:cNvSpPr txBox="1"/>
          <p:nvPr/>
        </p:nvSpPr>
        <p:spPr>
          <a:xfrm>
            <a:off x="190500" y="6724134"/>
            <a:ext cx="514596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05 Das Dass-Gespenst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329016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497</Words>
  <Application>Microsoft Office PowerPoint</Application>
  <PresentationFormat>Breitbild</PresentationFormat>
  <Paragraphs>69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3</vt:i4>
      </vt:variant>
    </vt:vector>
  </HeadingPairs>
  <TitlesOfParts>
    <vt:vector size="13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2218</cp:revision>
  <cp:lastPrinted>2021-08-10T15:00:49Z</cp:lastPrinted>
  <dcterms:created xsi:type="dcterms:W3CDTF">2012-08-26T07:44:46Z</dcterms:created>
  <dcterms:modified xsi:type="dcterms:W3CDTF">2023-11-30T15:28:37Z</dcterms:modified>
</cp:coreProperties>
</file>