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696" r:id="rId8"/>
    <p:sldId id="802" r:id="rId9"/>
    <p:sldId id="803" r:id="rId10"/>
    <p:sldId id="809" r:id="rId11"/>
    <p:sldId id="804" r:id="rId12"/>
    <p:sldId id="808" r:id="rId1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8005E8-794B-413C-AE13-703F002D4683}" v="1" dt="2024-04-24T12:31:16.7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98" autoAdjust="0"/>
    <p:restoredTop sz="94291" autoAdjust="0"/>
  </p:normalViewPr>
  <p:slideViewPr>
    <p:cSldViewPr>
      <p:cViewPr varScale="1">
        <p:scale>
          <a:sx n="106" d="100"/>
          <a:sy n="106" d="100"/>
        </p:scale>
        <p:origin x="58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90455CB6-45C1-4369-A572-9AB6DB2D2C47}"/>
    <pc:docChg chg="undo custSel addSld modSld">
      <pc:chgData name="Siegbert Rudolph" userId="2af4d44886c067cc" providerId="LiveId" clId="{90455CB6-45C1-4369-A572-9AB6DB2D2C47}" dt="2023-12-21T14:36:20.643" v="1144" actId="20577"/>
      <pc:docMkLst>
        <pc:docMk/>
      </pc:docMkLst>
      <pc:sldChg chg="addSp delSp modSp mod">
        <pc:chgData name="Siegbert Rudolph" userId="2af4d44886c067cc" providerId="LiveId" clId="{90455CB6-45C1-4369-A572-9AB6DB2D2C47}" dt="2023-12-21T12:47:36.280" v="4" actId="1076"/>
        <pc:sldMkLst>
          <pc:docMk/>
          <pc:sldMk cId="2875704939" sldId="802"/>
        </pc:sldMkLst>
        <pc:picChg chg="add mod">
          <ac:chgData name="Siegbert Rudolph" userId="2af4d44886c067cc" providerId="LiveId" clId="{90455CB6-45C1-4369-A572-9AB6DB2D2C47}" dt="2023-12-21T12:47:36.280" v="4" actId="1076"/>
          <ac:picMkLst>
            <pc:docMk/>
            <pc:sldMk cId="2875704939" sldId="802"/>
            <ac:picMk id="3" creationId="{24418676-F053-D589-F503-9570B69411D1}"/>
          </ac:picMkLst>
        </pc:picChg>
        <pc:picChg chg="del mod">
          <ac:chgData name="Siegbert Rudolph" userId="2af4d44886c067cc" providerId="LiveId" clId="{90455CB6-45C1-4369-A572-9AB6DB2D2C47}" dt="2023-12-21T12:47:31.903" v="3" actId="478"/>
          <ac:picMkLst>
            <pc:docMk/>
            <pc:sldMk cId="2875704939" sldId="802"/>
            <ac:picMk id="53" creationId="{69C766AC-85FA-47F6-B26B-5A24A813CDFF}"/>
          </ac:picMkLst>
        </pc:picChg>
      </pc:sldChg>
      <pc:sldChg chg="delSp modSp mod delAnim">
        <pc:chgData name="Siegbert Rudolph" userId="2af4d44886c067cc" providerId="LiveId" clId="{90455CB6-45C1-4369-A572-9AB6DB2D2C47}" dt="2023-12-21T12:51:37.120" v="10" actId="1036"/>
        <pc:sldMkLst>
          <pc:docMk/>
          <pc:sldMk cId="2897362045" sldId="803"/>
        </pc:sldMkLst>
        <pc:spChg chg="del">
          <ac:chgData name="Siegbert Rudolph" userId="2af4d44886c067cc" providerId="LiveId" clId="{90455CB6-45C1-4369-A572-9AB6DB2D2C47}" dt="2023-12-21T12:51:30.452" v="6" actId="478"/>
          <ac:spMkLst>
            <pc:docMk/>
            <pc:sldMk cId="2897362045" sldId="803"/>
            <ac:spMk id="5" creationId="{0D0BF89E-2797-41E6-8F6E-5FBDD3CBFA56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7" creationId="{27ED137B-93EA-466A-A528-528F27987479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8" creationId="{C11138D8-5FFE-4DED-82B9-64ABFA6FC5B7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9" creationId="{F104F02E-1B06-4D63-A11E-122B7F960245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10" creationId="{FCB8D1C2-A5C7-4394-A305-D70FE94DCD0D}"/>
          </ac:spMkLst>
        </pc:spChg>
        <pc:spChg chg="del">
          <ac:chgData name="Siegbert Rudolph" userId="2af4d44886c067cc" providerId="LiveId" clId="{90455CB6-45C1-4369-A572-9AB6DB2D2C47}" dt="2023-12-21T12:51:30.452" v="6" actId="478"/>
          <ac:spMkLst>
            <pc:docMk/>
            <pc:sldMk cId="2897362045" sldId="803"/>
            <ac:spMk id="11" creationId="{8916024C-EB26-47D6-85A6-B2FF20C25C6E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13" creationId="{B756403D-C395-4288-AF4F-7873E0BC3366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14" creationId="{CCCAFC50-7A73-4F9B-B869-9BA9EBBB92B0}"/>
          </ac:spMkLst>
        </pc:spChg>
        <pc:spChg chg="del">
          <ac:chgData name="Siegbert Rudolph" userId="2af4d44886c067cc" providerId="LiveId" clId="{90455CB6-45C1-4369-A572-9AB6DB2D2C47}" dt="2023-12-21T12:51:30.452" v="6" actId="478"/>
          <ac:spMkLst>
            <pc:docMk/>
            <pc:sldMk cId="2897362045" sldId="803"/>
            <ac:spMk id="15" creationId="{D65FFB9E-0AF9-4A66-9F9B-0D10F3027BE4}"/>
          </ac:spMkLst>
        </pc:spChg>
        <pc:spChg chg="del">
          <ac:chgData name="Siegbert Rudolph" userId="2af4d44886c067cc" providerId="LiveId" clId="{90455CB6-45C1-4369-A572-9AB6DB2D2C47}" dt="2023-12-21T12:51:30.452" v="6" actId="478"/>
          <ac:spMkLst>
            <pc:docMk/>
            <pc:sldMk cId="2897362045" sldId="803"/>
            <ac:spMk id="17" creationId="{7C50085E-2D59-4225-A976-FD8EE75F00CC}"/>
          </ac:spMkLst>
        </pc:spChg>
        <pc:spChg chg="del">
          <ac:chgData name="Siegbert Rudolph" userId="2af4d44886c067cc" providerId="LiveId" clId="{90455CB6-45C1-4369-A572-9AB6DB2D2C47}" dt="2023-12-21T12:51:30.452" v="6" actId="478"/>
          <ac:spMkLst>
            <pc:docMk/>
            <pc:sldMk cId="2897362045" sldId="803"/>
            <ac:spMk id="18" creationId="{608E3AB5-32B2-4865-85BD-C58821260EA5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19" creationId="{A72924EF-0193-419F-9AC5-BE96D7683E81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2" creationId="{242EC817-FC63-4400-B3A0-0F4C4B2F10BE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3" creationId="{860EA5F1-0283-4072-9400-639C7128EB2D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4" creationId="{661B9A21-6DB2-45C1-891A-D01F3262A55C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5" creationId="{A18663B3-1A52-489E-9E0E-C7F3475E7E79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6" creationId="{38C087E0-D054-440F-8188-332158BF26DE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7" creationId="{97A38304-DEED-412C-83D3-69EDB32DEF40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8" creationId="{8DE8FF8C-B27F-4792-9F29-D2D96E1B55C2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29" creationId="{2CA7ADBD-9DC7-42FA-9EA4-255342642636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0" creationId="{75F90C19-B6B2-4007-85B4-D15D4114DF1C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1" creationId="{D51B4DF5-C30B-4B56-941B-0396171B998D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2" creationId="{9B1AFA7E-C704-4D55-B6BB-99EE757D5B41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3" creationId="{2054B850-5F53-4DB0-8CD9-D7C6D71E241C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4" creationId="{55F1853B-A496-435E-B18A-9EC303FE5535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6" creationId="{A0F19D79-11EA-4128-8D12-25FF815B19DC}"/>
          </ac:spMkLst>
        </pc:spChg>
        <pc:spChg chg="mod">
          <ac:chgData name="Siegbert Rudolph" userId="2af4d44886c067cc" providerId="LiveId" clId="{90455CB6-45C1-4369-A572-9AB6DB2D2C47}" dt="2023-12-21T12:51:37.120" v="10" actId="1036"/>
          <ac:spMkLst>
            <pc:docMk/>
            <pc:sldMk cId="2897362045" sldId="803"/>
            <ac:spMk id="38" creationId="{9635F84F-BB45-43F4-916A-D9811793893E}"/>
          </ac:spMkLst>
        </pc:spChg>
      </pc:sldChg>
      <pc:sldChg chg="modSp">
        <pc:chgData name="Siegbert Rudolph" userId="2af4d44886c067cc" providerId="LiveId" clId="{90455CB6-45C1-4369-A572-9AB6DB2D2C47}" dt="2023-12-21T13:30:08.278" v="1069" actId="20577"/>
        <pc:sldMkLst>
          <pc:docMk/>
          <pc:sldMk cId="289534497" sldId="804"/>
        </pc:sldMkLst>
        <pc:spChg chg="mod">
          <ac:chgData name="Siegbert Rudolph" userId="2af4d44886c067cc" providerId="LiveId" clId="{90455CB6-45C1-4369-A572-9AB6DB2D2C47}" dt="2023-12-21T13:30:08.278" v="1069" actId="20577"/>
          <ac:spMkLst>
            <pc:docMk/>
            <pc:sldMk cId="289534497" sldId="804"/>
            <ac:spMk id="3" creationId="{3EF2CA7A-C847-B79C-B1F8-C26B146FD3CE}"/>
          </ac:spMkLst>
        </pc:spChg>
      </pc:sldChg>
      <pc:sldChg chg="addSp delSp modSp add mod delAnim modAnim">
        <pc:chgData name="Siegbert Rudolph" userId="2af4d44886c067cc" providerId="LiveId" clId="{90455CB6-45C1-4369-A572-9AB6DB2D2C47}" dt="2023-12-21T14:36:20.643" v="1144" actId="20577"/>
        <pc:sldMkLst>
          <pc:docMk/>
          <pc:sldMk cId="998926547" sldId="809"/>
        </pc:sldMkLst>
        <pc:spChg chg="add mod">
          <ac:chgData name="Siegbert Rudolph" userId="2af4d44886c067cc" providerId="LiveId" clId="{90455CB6-45C1-4369-A572-9AB6DB2D2C47}" dt="2023-12-21T13:25:37.587" v="969" actId="1038"/>
          <ac:spMkLst>
            <pc:docMk/>
            <pc:sldMk cId="998926547" sldId="809"/>
            <ac:spMk id="3" creationId="{F15D4B6F-0B5C-E428-915E-2815FE527FA0}"/>
          </ac:spMkLst>
        </pc:spChg>
        <pc:spChg chg="mod">
          <ac:chgData name="Siegbert Rudolph" userId="2af4d44886c067cc" providerId="LiveId" clId="{90455CB6-45C1-4369-A572-9AB6DB2D2C47}" dt="2023-12-21T14:36:20.643" v="1144" actId="20577"/>
          <ac:spMkLst>
            <pc:docMk/>
            <pc:sldMk cId="998926547" sldId="809"/>
            <ac:spMk id="5" creationId="{0D0BF89E-2797-41E6-8F6E-5FBDD3CBFA56}"/>
          </ac:spMkLst>
        </pc:spChg>
        <pc:spChg chg="mod">
          <ac:chgData name="Siegbert Rudolph" userId="2af4d44886c067cc" providerId="LiveId" clId="{90455CB6-45C1-4369-A572-9AB6DB2D2C47}" dt="2023-12-21T13:22:49.592" v="910" actId="20577"/>
          <ac:spMkLst>
            <pc:docMk/>
            <pc:sldMk cId="998926547" sldId="809"/>
            <ac:spMk id="7" creationId="{27ED137B-93EA-466A-A528-528F27987479}"/>
          </ac:spMkLst>
        </pc:spChg>
        <pc:spChg chg="mod">
          <ac:chgData name="Siegbert Rudolph" userId="2af4d44886c067cc" providerId="LiveId" clId="{90455CB6-45C1-4369-A572-9AB6DB2D2C47}" dt="2023-12-21T13:03:39.892" v="645" actId="1036"/>
          <ac:spMkLst>
            <pc:docMk/>
            <pc:sldMk cId="998926547" sldId="809"/>
            <ac:spMk id="8" creationId="{C11138D8-5FFE-4DED-82B9-64ABFA6FC5B7}"/>
          </ac:spMkLst>
        </pc:spChg>
        <pc:spChg chg="mod">
          <ac:chgData name="Siegbert Rudolph" userId="2af4d44886c067cc" providerId="LiveId" clId="{90455CB6-45C1-4369-A572-9AB6DB2D2C47}" dt="2023-12-21T13:05:07.332" v="691" actId="1038"/>
          <ac:spMkLst>
            <pc:docMk/>
            <pc:sldMk cId="998926547" sldId="809"/>
            <ac:spMk id="9" creationId="{F104F02E-1B06-4D63-A11E-122B7F960245}"/>
          </ac:spMkLst>
        </pc:spChg>
        <pc:spChg chg="mod">
          <ac:chgData name="Siegbert Rudolph" userId="2af4d44886c067cc" providerId="LiveId" clId="{90455CB6-45C1-4369-A572-9AB6DB2D2C47}" dt="2023-12-21T13:04:59.806" v="689" actId="20577"/>
          <ac:spMkLst>
            <pc:docMk/>
            <pc:sldMk cId="998926547" sldId="809"/>
            <ac:spMk id="10" creationId="{FCB8D1C2-A5C7-4394-A305-D70FE94DCD0D}"/>
          </ac:spMkLst>
        </pc:spChg>
        <pc:spChg chg="mod">
          <ac:chgData name="Siegbert Rudolph" userId="2af4d44886c067cc" providerId="LiveId" clId="{90455CB6-45C1-4369-A572-9AB6DB2D2C47}" dt="2023-12-21T13:10:40.757" v="716" actId="1036"/>
          <ac:spMkLst>
            <pc:docMk/>
            <pc:sldMk cId="998926547" sldId="809"/>
            <ac:spMk id="11" creationId="{8916024C-EB26-47D6-85A6-B2FF20C25C6E}"/>
          </ac:spMkLst>
        </pc:spChg>
        <pc:spChg chg="add del mod">
          <ac:chgData name="Siegbert Rudolph" userId="2af4d44886c067cc" providerId="LiveId" clId="{90455CB6-45C1-4369-A572-9AB6DB2D2C47}" dt="2023-12-21T13:18:09.756" v="883" actId="478"/>
          <ac:spMkLst>
            <pc:docMk/>
            <pc:sldMk cId="998926547" sldId="809"/>
            <ac:spMk id="12" creationId="{82C4399E-AA42-7801-1E81-9A551C4DD549}"/>
          </ac:spMkLst>
        </pc:spChg>
        <pc:spChg chg="add mod">
          <ac:chgData name="Siegbert Rudolph" userId="2af4d44886c067cc" providerId="LiveId" clId="{90455CB6-45C1-4369-A572-9AB6DB2D2C47}" dt="2023-12-21T14:35:49.324" v="1076" actId="1036"/>
          <ac:spMkLst>
            <pc:docMk/>
            <pc:sldMk cId="998926547" sldId="809"/>
            <ac:spMk id="12" creationId="{B880FA59-EC68-3FDC-E53A-7DA14D81CAE2}"/>
          </ac:spMkLst>
        </pc:spChg>
        <pc:spChg chg="mod">
          <ac:chgData name="Siegbert Rudolph" userId="2af4d44886c067cc" providerId="LiveId" clId="{90455CB6-45C1-4369-A572-9AB6DB2D2C47}" dt="2023-12-21T13:05:07.332" v="691" actId="1038"/>
          <ac:spMkLst>
            <pc:docMk/>
            <pc:sldMk cId="998926547" sldId="809"/>
            <ac:spMk id="13" creationId="{B756403D-C395-4288-AF4F-7873E0BC3366}"/>
          </ac:spMkLst>
        </pc:spChg>
        <pc:spChg chg="mod">
          <ac:chgData name="Siegbert Rudolph" userId="2af4d44886c067cc" providerId="LiveId" clId="{90455CB6-45C1-4369-A572-9AB6DB2D2C47}" dt="2023-12-21T13:05:07.332" v="691" actId="1038"/>
          <ac:spMkLst>
            <pc:docMk/>
            <pc:sldMk cId="998926547" sldId="809"/>
            <ac:spMk id="14" creationId="{CCCAFC50-7A73-4F9B-B869-9BA9EBBB92B0}"/>
          </ac:spMkLst>
        </pc:spChg>
        <pc:spChg chg="mod ord">
          <ac:chgData name="Siegbert Rudolph" userId="2af4d44886c067cc" providerId="LiveId" clId="{90455CB6-45C1-4369-A572-9AB6DB2D2C47}" dt="2023-12-21T13:11:17.880" v="749" actId="1035"/>
          <ac:spMkLst>
            <pc:docMk/>
            <pc:sldMk cId="998926547" sldId="809"/>
            <ac:spMk id="15" creationId="{D65FFB9E-0AF9-4A66-9F9B-0D10F3027BE4}"/>
          </ac:spMkLst>
        </pc:spChg>
        <pc:spChg chg="add mod">
          <ac:chgData name="Siegbert Rudolph" userId="2af4d44886c067cc" providerId="LiveId" clId="{90455CB6-45C1-4369-A572-9AB6DB2D2C47}" dt="2023-12-21T13:25:37.587" v="969" actId="1038"/>
          <ac:spMkLst>
            <pc:docMk/>
            <pc:sldMk cId="998926547" sldId="809"/>
            <ac:spMk id="16" creationId="{DF91C44E-2225-A120-332B-9D8294CF1E47}"/>
          </ac:spMkLst>
        </pc:spChg>
        <pc:spChg chg="add mod">
          <ac:chgData name="Siegbert Rudolph" userId="2af4d44886c067cc" providerId="LiveId" clId="{90455CB6-45C1-4369-A572-9AB6DB2D2C47}" dt="2023-12-21T14:35:49.324" v="1076" actId="1036"/>
          <ac:spMkLst>
            <pc:docMk/>
            <pc:sldMk cId="998926547" sldId="809"/>
            <ac:spMk id="17" creationId="{2B9A8531-84CE-D6AC-9AD2-0DF8BBEE3E4F}"/>
          </ac:spMkLst>
        </pc:spChg>
        <pc:spChg chg="del mod">
          <ac:chgData name="Siegbert Rudolph" userId="2af4d44886c067cc" providerId="LiveId" clId="{90455CB6-45C1-4369-A572-9AB6DB2D2C47}" dt="2023-12-21T13:23:37.665" v="912" actId="478"/>
          <ac:spMkLst>
            <pc:docMk/>
            <pc:sldMk cId="998926547" sldId="809"/>
            <ac:spMk id="17" creationId="{7C50085E-2D59-4225-A976-FD8EE75F00CC}"/>
          </ac:spMkLst>
        </pc:spChg>
        <pc:spChg chg="mod">
          <ac:chgData name="Siegbert Rudolph" userId="2af4d44886c067cc" providerId="LiveId" clId="{90455CB6-45C1-4369-A572-9AB6DB2D2C47}" dt="2023-12-21T13:10:51.996" v="738" actId="1035"/>
          <ac:spMkLst>
            <pc:docMk/>
            <pc:sldMk cId="998926547" sldId="809"/>
            <ac:spMk id="18" creationId="{608E3AB5-32B2-4865-85BD-C58821260EA5}"/>
          </ac:spMkLst>
        </pc:spChg>
        <pc:spChg chg="mod ord">
          <ac:chgData name="Siegbert Rudolph" userId="2af4d44886c067cc" providerId="LiveId" clId="{90455CB6-45C1-4369-A572-9AB6DB2D2C47}" dt="2023-12-21T13:03:39.892" v="645" actId="1036"/>
          <ac:spMkLst>
            <pc:docMk/>
            <pc:sldMk cId="998926547" sldId="809"/>
            <ac:spMk id="19" creationId="{A72924EF-0193-419F-9AC5-BE96D7683E81}"/>
          </ac:spMkLst>
        </pc:spChg>
        <pc:spChg chg="add 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20" creationId="{93B93C63-C3C2-0A4E-54CD-A1952F099B23}"/>
          </ac:spMkLst>
        </pc:spChg>
        <pc:spChg chg="add mod">
          <ac:chgData name="Siegbert Rudolph" userId="2af4d44886c067cc" providerId="LiveId" clId="{90455CB6-45C1-4369-A572-9AB6DB2D2C47}" dt="2023-12-21T13:17:42.162" v="874" actId="1076"/>
          <ac:spMkLst>
            <pc:docMk/>
            <pc:sldMk cId="998926547" sldId="809"/>
            <ac:spMk id="21" creationId="{D3DC384C-8C57-D7C5-64B2-495B703067AC}"/>
          </ac:spMkLst>
        </pc:spChg>
        <pc:spChg chg="mod">
          <ac:chgData name="Siegbert Rudolph" userId="2af4d44886c067cc" providerId="LiveId" clId="{90455CB6-45C1-4369-A572-9AB6DB2D2C47}" dt="2023-12-21T13:03:39.892" v="645" actId="1036"/>
          <ac:spMkLst>
            <pc:docMk/>
            <pc:sldMk cId="998926547" sldId="809"/>
            <ac:spMk id="22" creationId="{242EC817-FC63-4400-B3A0-0F4C4B2F10BE}"/>
          </ac:spMkLst>
        </pc:spChg>
        <pc:spChg chg="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23" creationId="{860EA5F1-0283-4072-9400-639C7128EB2D}"/>
          </ac:spMkLst>
        </pc:spChg>
        <pc:spChg chg="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24" creationId="{661B9A21-6DB2-45C1-891A-D01F3262A55C}"/>
          </ac:spMkLst>
        </pc:spChg>
        <pc:spChg chg="mod">
          <ac:chgData name="Siegbert Rudolph" userId="2af4d44886c067cc" providerId="LiveId" clId="{90455CB6-45C1-4369-A572-9AB6DB2D2C47}" dt="2023-12-21T13:10:33.724" v="710" actId="20577"/>
          <ac:spMkLst>
            <pc:docMk/>
            <pc:sldMk cId="998926547" sldId="809"/>
            <ac:spMk id="25" creationId="{A18663B3-1A52-489E-9E0E-C7F3475E7E79}"/>
          </ac:spMkLst>
        </pc:spChg>
        <pc:spChg chg="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26" creationId="{38C087E0-D054-440F-8188-332158BF26DE}"/>
          </ac:spMkLst>
        </pc:spChg>
        <pc:spChg chg="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27" creationId="{97A38304-DEED-412C-83D3-69EDB32DEF40}"/>
          </ac:spMkLst>
        </pc:spChg>
        <pc:spChg chg="mod">
          <ac:chgData name="Siegbert Rudolph" userId="2af4d44886c067cc" providerId="LiveId" clId="{90455CB6-45C1-4369-A572-9AB6DB2D2C47}" dt="2023-12-21T13:09:26.627" v="708" actId="1076"/>
          <ac:spMkLst>
            <pc:docMk/>
            <pc:sldMk cId="998926547" sldId="809"/>
            <ac:spMk id="28" creationId="{8DE8FF8C-B27F-4792-9F29-D2D96E1B55C2}"/>
          </ac:spMkLst>
        </pc:spChg>
        <pc:spChg chg="del mod">
          <ac:chgData name="Siegbert Rudolph" userId="2af4d44886c067cc" providerId="LiveId" clId="{90455CB6-45C1-4369-A572-9AB6DB2D2C47}" dt="2023-12-21T13:09:16.750" v="707" actId="478"/>
          <ac:spMkLst>
            <pc:docMk/>
            <pc:sldMk cId="998926547" sldId="809"/>
            <ac:spMk id="29" creationId="{2CA7ADBD-9DC7-42FA-9EA4-255342642636}"/>
          </ac:spMkLst>
        </pc:spChg>
        <pc:spChg chg="add del mod">
          <ac:chgData name="Siegbert Rudolph" userId="2af4d44886c067cc" providerId="LiveId" clId="{90455CB6-45C1-4369-A572-9AB6DB2D2C47}" dt="2023-12-21T13:29:53.020" v="1067" actId="478"/>
          <ac:spMkLst>
            <pc:docMk/>
            <pc:sldMk cId="998926547" sldId="809"/>
            <ac:spMk id="29" creationId="{632F8864-C16F-4AA1-01C8-A548D05BE92D}"/>
          </ac:spMkLst>
        </pc:spChg>
        <pc:spChg chg="del">
          <ac:chgData name="Siegbert Rudolph" userId="2af4d44886c067cc" providerId="LiveId" clId="{90455CB6-45C1-4369-A572-9AB6DB2D2C47}" dt="2023-12-21T13:03:13.379" v="614" actId="478"/>
          <ac:spMkLst>
            <pc:docMk/>
            <pc:sldMk cId="998926547" sldId="809"/>
            <ac:spMk id="30" creationId="{75F90C19-B6B2-4007-85B4-D15D4114DF1C}"/>
          </ac:spMkLst>
        </pc:spChg>
        <pc:spChg chg="add mod">
          <ac:chgData name="Siegbert Rudolph" userId="2af4d44886c067cc" providerId="LiveId" clId="{90455CB6-45C1-4369-A572-9AB6DB2D2C47}" dt="2023-12-21T14:35:49.324" v="1076" actId="1036"/>
          <ac:spMkLst>
            <pc:docMk/>
            <pc:sldMk cId="998926547" sldId="809"/>
            <ac:spMk id="30" creationId="{EE4E7BFF-D3EF-CBEE-7BA7-A86019AFEC69}"/>
          </ac:spMkLst>
        </pc:spChg>
        <pc:spChg chg="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31" creationId="{D51B4DF5-C30B-4B56-941B-0396171B998D}"/>
          </ac:spMkLst>
        </pc:spChg>
        <pc:spChg chg="del mod">
          <ac:chgData name="Siegbert Rudolph" userId="2af4d44886c067cc" providerId="LiveId" clId="{90455CB6-45C1-4369-A572-9AB6DB2D2C47}" dt="2023-12-21T13:11:42.577" v="752" actId="478"/>
          <ac:spMkLst>
            <pc:docMk/>
            <pc:sldMk cId="998926547" sldId="809"/>
            <ac:spMk id="32" creationId="{9B1AFA7E-C704-4D55-B6BB-99EE757D5B41}"/>
          </ac:spMkLst>
        </pc:spChg>
        <pc:spChg chg="del mod">
          <ac:chgData name="Siegbert Rudolph" userId="2af4d44886c067cc" providerId="LiveId" clId="{90455CB6-45C1-4369-A572-9AB6DB2D2C47}" dt="2023-12-21T13:15:38.800" v="781" actId="478"/>
          <ac:spMkLst>
            <pc:docMk/>
            <pc:sldMk cId="998926547" sldId="809"/>
            <ac:spMk id="33" creationId="{2054B850-5F53-4DB0-8CD9-D7C6D71E241C}"/>
          </ac:spMkLst>
        </pc:spChg>
        <pc:spChg chg="del mod">
          <ac:chgData name="Siegbert Rudolph" userId="2af4d44886c067cc" providerId="LiveId" clId="{90455CB6-45C1-4369-A572-9AB6DB2D2C47}" dt="2023-12-21T13:11:44.245" v="753" actId="478"/>
          <ac:spMkLst>
            <pc:docMk/>
            <pc:sldMk cId="998926547" sldId="809"/>
            <ac:spMk id="34" creationId="{55F1853B-A496-435E-B18A-9EC303FE5535}"/>
          </ac:spMkLst>
        </pc:spChg>
        <pc:spChg chg="add mod">
          <ac:chgData name="Siegbert Rudolph" userId="2af4d44886c067cc" providerId="LiveId" clId="{90455CB6-45C1-4369-A572-9AB6DB2D2C47}" dt="2023-12-21T13:25:37.587" v="969" actId="1038"/>
          <ac:spMkLst>
            <pc:docMk/>
            <pc:sldMk cId="998926547" sldId="809"/>
            <ac:spMk id="35" creationId="{18B6BF63-BD4E-55C2-B877-57A778592A9B}"/>
          </ac:spMkLst>
        </pc:spChg>
        <pc:spChg chg="mod">
          <ac:chgData name="Siegbert Rudolph" userId="2af4d44886c067cc" providerId="LiveId" clId="{90455CB6-45C1-4369-A572-9AB6DB2D2C47}" dt="2023-12-21T13:03:39.892" v="645" actId="1036"/>
          <ac:spMkLst>
            <pc:docMk/>
            <pc:sldMk cId="998926547" sldId="809"/>
            <ac:spMk id="36" creationId="{A0F19D79-11EA-4128-8D12-25FF815B19DC}"/>
          </ac:spMkLst>
        </pc:spChg>
        <pc:spChg chg="add mod">
          <ac:chgData name="Siegbert Rudolph" userId="2af4d44886c067cc" providerId="LiveId" clId="{90455CB6-45C1-4369-A572-9AB6DB2D2C47}" dt="2023-12-21T13:25:37.587" v="969" actId="1038"/>
          <ac:spMkLst>
            <pc:docMk/>
            <pc:sldMk cId="998926547" sldId="809"/>
            <ac:spMk id="37" creationId="{EF5D6DE8-B8B7-6DEC-2553-AA5E159BF295}"/>
          </ac:spMkLst>
        </pc:spChg>
        <pc:spChg chg="mod">
          <ac:chgData name="Siegbert Rudolph" userId="2af4d44886c067cc" providerId="LiveId" clId="{90455CB6-45C1-4369-A572-9AB6DB2D2C47}" dt="2023-12-21T13:03:39.892" v="645" actId="1036"/>
          <ac:spMkLst>
            <pc:docMk/>
            <pc:sldMk cId="998926547" sldId="809"/>
            <ac:spMk id="38" creationId="{9635F84F-BB45-43F4-916A-D9811793893E}"/>
          </ac:spMkLst>
        </pc:spChg>
        <pc:spChg chg="add mod">
          <ac:chgData name="Siegbert Rudolph" userId="2af4d44886c067cc" providerId="LiveId" clId="{90455CB6-45C1-4369-A572-9AB6DB2D2C47}" dt="2023-12-21T13:26:51.817" v="1064" actId="552"/>
          <ac:spMkLst>
            <pc:docMk/>
            <pc:sldMk cId="998926547" sldId="809"/>
            <ac:spMk id="39" creationId="{1869D470-4BF8-6A4F-996F-23B89FBA7575}"/>
          </ac:spMkLst>
        </pc:spChg>
        <pc:spChg chg="add mod">
          <ac:chgData name="Siegbert Rudolph" userId="2af4d44886c067cc" providerId="LiveId" clId="{90455CB6-45C1-4369-A572-9AB6DB2D2C47}" dt="2023-12-21T13:22:40.838" v="909" actId="1076"/>
          <ac:spMkLst>
            <pc:docMk/>
            <pc:sldMk cId="998926547" sldId="809"/>
            <ac:spMk id="40" creationId="{DD45481B-528B-5327-A8E0-8C35F6AF5B76}"/>
          </ac:spMkLst>
        </pc:spChg>
      </pc:sldChg>
    </pc:docChg>
  </pc:docChgLst>
  <pc:docChgLst>
    <pc:chgData name="Siegbert Rudolph" userId="2af4d44886c067cc" providerId="LiveId" clId="{41B203FF-EB4E-414E-BFC8-C1EB62BF099E}"/>
    <pc:docChg chg="delSld modSld">
      <pc:chgData name="Siegbert Rudolph" userId="2af4d44886c067cc" providerId="LiveId" clId="{41B203FF-EB4E-414E-BFC8-C1EB62BF099E}" dt="2023-12-05T11:01:41.738" v="7" actId="20577"/>
      <pc:docMkLst>
        <pc:docMk/>
      </pc:docMkLst>
      <pc:sldChg chg="del">
        <pc:chgData name="Siegbert Rudolph" userId="2af4d44886c067cc" providerId="LiveId" clId="{41B203FF-EB4E-414E-BFC8-C1EB62BF099E}" dt="2023-11-30T15:21:27.286" v="1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41B203FF-EB4E-414E-BFC8-C1EB62BF099E}" dt="2023-11-30T15:21:21.953" v="0" actId="20577"/>
        <pc:sldMkLst>
          <pc:docMk/>
          <pc:sldMk cId="0" sldId="696"/>
        </pc:sldMkLst>
        <pc:spChg chg="mod">
          <ac:chgData name="Siegbert Rudolph" userId="2af4d44886c067cc" providerId="LiveId" clId="{41B203FF-EB4E-414E-BFC8-C1EB62BF099E}" dt="2023-11-30T15:21:21.953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modSp">
        <pc:chgData name="Siegbert Rudolph" userId="2af4d44886c067cc" providerId="LiveId" clId="{41B203FF-EB4E-414E-BFC8-C1EB62BF099E}" dt="2023-12-05T11:01:41.738" v="7" actId="20577"/>
        <pc:sldMkLst>
          <pc:docMk/>
          <pc:sldMk cId="2875704939" sldId="802"/>
        </pc:sldMkLst>
        <pc:spChg chg="mod">
          <ac:chgData name="Siegbert Rudolph" userId="2af4d44886c067cc" providerId="LiveId" clId="{41B203FF-EB4E-414E-BFC8-C1EB62BF099E}" dt="2023-12-05T11:01:41.738" v="7" actId="20577"/>
          <ac:spMkLst>
            <pc:docMk/>
            <pc:sldMk cId="2875704939" sldId="802"/>
            <ac:spMk id="74" creationId="{23FE824C-3920-45A3-A22F-B8C9393BD3C1}"/>
          </ac:spMkLst>
        </pc:spChg>
      </pc:sldChg>
      <pc:sldChg chg="del">
        <pc:chgData name="Siegbert Rudolph" userId="2af4d44886c067cc" providerId="LiveId" clId="{41B203FF-EB4E-414E-BFC8-C1EB62BF099E}" dt="2023-11-30T15:21:28.662" v="2" actId="47"/>
        <pc:sldMkLst>
          <pc:docMk/>
          <pc:sldMk cId="1439575314" sldId="805"/>
        </pc:sldMkLst>
      </pc:sldChg>
      <pc:sldChg chg="del">
        <pc:chgData name="Siegbert Rudolph" userId="2af4d44886c067cc" providerId="LiveId" clId="{41B203FF-EB4E-414E-BFC8-C1EB62BF099E}" dt="2023-11-30T15:21:30.947" v="3" actId="47"/>
        <pc:sldMkLst>
          <pc:docMk/>
          <pc:sldMk cId="3290167481" sldId="806"/>
        </pc:sldMkLst>
      </pc:sldChg>
      <pc:sldChg chg="del">
        <pc:chgData name="Siegbert Rudolph" userId="2af4d44886c067cc" providerId="LiveId" clId="{41B203FF-EB4E-414E-BFC8-C1EB62BF099E}" dt="2023-11-30T15:28:52.998" v="4" actId="47"/>
        <pc:sldMkLst>
          <pc:docMk/>
          <pc:sldMk cId="678892573" sldId="807"/>
        </pc:sldMkLst>
      </pc:sldChg>
    </pc:docChg>
  </pc:docChgLst>
  <pc:docChgLst>
    <pc:chgData name="Siegbert Rudolph" userId="2af4d44886c067cc" providerId="LiveId" clId="{9CCEEF60-62DF-4F7E-801F-5E1A66148454}"/>
    <pc:docChg chg="undo custSel addSld modSld">
      <pc:chgData name="Siegbert Rudolph" userId="2af4d44886c067cc" providerId="LiveId" clId="{9CCEEF60-62DF-4F7E-801F-5E1A66148454}" dt="2021-09-11T09:04:19.861" v="619" actId="478"/>
      <pc:docMkLst>
        <pc:docMk/>
      </pc:docMkLst>
      <pc:sldChg chg="addSp delSp modSp mod delAnim modAnim">
        <pc:chgData name="Siegbert Rudolph" userId="2af4d44886c067cc" providerId="LiveId" clId="{9CCEEF60-62DF-4F7E-801F-5E1A66148454}" dt="2021-08-30T11:47:18.196" v="591" actId="1076"/>
        <pc:sldMkLst>
          <pc:docMk/>
          <pc:sldMk cId="243051450" sldId="637"/>
        </pc:sldMkLst>
        <pc:spChg chg="mod">
          <ac:chgData name="Siegbert Rudolph" userId="2af4d44886c067cc" providerId="LiveId" clId="{9CCEEF60-62DF-4F7E-801F-5E1A66148454}" dt="2021-08-30T11:47:18.196" v="591" actId="1076"/>
          <ac:spMkLst>
            <pc:docMk/>
            <pc:sldMk cId="243051450" sldId="637"/>
            <ac:spMk id="2" creationId="{D188A1FA-8A36-4DB9-9B66-D92DD65AFAD6}"/>
          </ac:spMkLst>
        </pc:spChg>
        <pc:spChg chg="mod">
          <ac:chgData name="Siegbert Rudolph" userId="2af4d44886c067cc" providerId="LiveId" clId="{9CCEEF60-62DF-4F7E-801F-5E1A66148454}" dt="2021-08-30T10:46:57.624" v="41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9CCEEF60-62DF-4F7E-801F-5E1A66148454}" dt="2021-08-30T10:52:32.346" v="239" actId="20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9CCEEF60-62DF-4F7E-801F-5E1A66148454}" dt="2021-08-30T10:53:47.512" v="304" actId="6549"/>
          <ac:spMkLst>
            <pc:docMk/>
            <pc:sldMk cId="243051450" sldId="637"/>
            <ac:spMk id="6" creationId="{6B5CCDCD-B796-4BBB-93E4-C2B0A0391342}"/>
          </ac:spMkLst>
        </pc:spChg>
        <pc:spChg chg="del">
          <ac:chgData name="Siegbert Rudolph" userId="2af4d44886c067cc" providerId="LiveId" clId="{9CCEEF60-62DF-4F7E-801F-5E1A66148454}" dt="2021-08-30T10:52:02.570" v="144" actId="478"/>
          <ac:spMkLst>
            <pc:docMk/>
            <pc:sldMk cId="243051450" sldId="637"/>
            <ac:spMk id="7" creationId="{96612178-7B09-41C1-AC56-4E1840D94133}"/>
          </ac:spMkLst>
        </pc:spChg>
        <pc:spChg chg="add mod">
          <ac:chgData name="Siegbert Rudolph" userId="2af4d44886c067cc" providerId="LiveId" clId="{9CCEEF60-62DF-4F7E-801F-5E1A66148454}" dt="2021-08-30T10:53:24.080" v="272" actId="20577"/>
          <ac:spMkLst>
            <pc:docMk/>
            <pc:sldMk cId="243051450" sldId="637"/>
            <ac:spMk id="8" creationId="{F51C3898-7E65-450E-8962-E6889B7806B7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9" creationId="{E3D51D5A-E3EC-4EBF-A0F7-86C772C6F832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10" creationId="{19A7D988-2D46-4E6F-A551-58A5F97DD6BE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11" creationId="{093FFA31-7366-4C40-BD2B-50BFA32A93FC}"/>
          </ac:spMkLst>
        </pc:spChg>
        <pc:spChg chg="add del mod">
          <ac:chgData name="Siegbert Rudolph" userId="2af4d44886c067cc" providerId="LiveId" clId="{9CCEEF60-62DF-4F7E-801F-5E1A66148454}" dt="2021-08-30T10:53:11.769" v="248" actId="478"/>
          <ac:spMkLst>
            <pc:docMk/>
            <pc:sldMk cId="243051450" sldId="637"/>
            <ac:spMk id="13" creationId="{A3013787-4B99-4F90-9705-C3EFA591791E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14" creationId="{AC8BDFE2-3183-4BC0-BC1A-D721D5C66E43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15" creationId="{E7E8CE6B-6873-4E0E-895A-D55FC218CCB7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16" creationId="{A5B0BAF1-CBFA-4801-A914-336220B56BE6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17" creationId="{CB03A3B5-530E-421C-B5E1-83FA7BE31173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18" creationId="{B42173D9-698E-4015-B40C-237D1ED6B854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19" creationId="{2FBB4E29-9D7E-4CE8-B46E-1EC2599BE6D2}"/>
          </ac:spMkLst>
        </pc:spChg>
        <pc:spChg chg="add del mod">
          <ac:chgData name="Siegbert Rudolph" userId="2af4d44886c067cc" providerId="LiveId" clId="{9CCEEF60-62DF-4F7E-801F-5E1A66148454}" dt="2021-08-30T10:53:07.208" v="246" actId="478"/>
          <ac:spMkLst>
            <pc:docMk/>
            <pc:sldMk cId="243051450" sldId="637"/>
            <ac:spMk id="20" creationId="{8BB2E6B2-FA6B-4FD2-A4FA-FDF72FF6E48F}"/>
          </ac:spMkLst>
        </pc:spChg>
        <pc:spChg chg="add del mod">
          <ac:chgData name="Siegbert Rudolph" userId="2af4d44886c067cc" providerId="LiveId" clId="{9CCEEF60-62DF-4F7E-801F-5E1A66148454}" dt="2021-08-30T10:53:04.146" v="245" actId="478"/>
          <ac:spMkLst>
            <pc:docMk/>
            <pc:sldMk cId="243051450" sldId="637"/>
            <ac:spMk id="21" creationId="{D1E38D9A-0C38-454C-9F55-51B608F32671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22" creationId="{3507AA56-2354-4178-BACF-59E0B9034D55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23" creationId="{62468565-DF8C-4319-9C1D-87643BEAA733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25" creationId="{92F666F5-08E6-4BD8-8728-C40EC983022E}"/>
          </ac:spMkLst>
        </pc:spChg>
        <pc:spChg chg="add mod">
          <ac:chgData name="Siegbert Rudolph" userId="2af4d44886c067cc" providerId="LiveId" clId="{9CCEEF60-62DF-4F7E-801F-5E1A66148454}" dt="2021-08-30T10:53:35.812" v="281" actId="6549"/>
          <ac:spMkLst>
            <pc:docMk/>
            <pc:sldMk cId="243051450" sldId="637"/>
            <ac:spMk id="26" creationId="{08E93CC1-81FD-408F-9D0E-51108B767EDB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27" creationId="{F6B75DF6-8188-4CAB-A51B-1C7BE8435150}"/>
          </ac:spMkLst>
        </pc:spChg>
        <pc:spChg chg="add del mod">
          <ac:chgData name="Siegbert Rudolph" userId="2af4d44886c067cc" providerId="LiveId" clId="{9CCEEF60-62DF-4F7E-801F-5E1A66148454}" dt="2021-08-30T10:53:09.785" v="247" actId="478"/>
          <ac:spMkLst>
            <pc:docMk/>
            <pc:sldMk cId="243051450" sldId="637"/>
            <ac:spMk id="28" creationId="{10F45AD1-B4B1-4B90-8804-F6FB68E2CFF2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29" creationId="{6149F0FB-2853-4BE1-9B88-46EFEC834BE2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0" creationId="{DD6889EE-FA95-4578-AAB2-50EE3B771310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1" creationId="{C533C388-0951-47E4-9302-05E59D4DB1AE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2" creationId="{6D30E6B9-AC68-4108-8541-7475A4CBFD8C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33" creationId="{C475D0DF-1DA2-49EA-AD87-0A3DD82B4CD2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4" creationId="{D3155E65-9591-4B41-9422-9627976F36B1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5" creationId="{4CC43ED9-58D4-432B-B777-83275431597B}"/>
          </ac:spMkLst>
        </pc:spChg>
        <pc:spChg chg="add mod">
          <ac:chgData name="Siegbert Rudolph" userId="2af4d44886c067cc" providerId="LiveId" clId="{9CCEEF60-62DF-4F7E-801F-5E1A66148454}" dt="2021-08-30T10:52:50.165" v="242"/>
          <ac:spMkLst>
            <pc:docMk/>
            <pc:sldMk cId="243051450" sldId="637"/>
            <ac:spMk id="36" creationId="{9D8D3384-6146-4FA0-92AE-86F6E560AFAE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7" creationId="{55CF1295-064B-48BD-B07E-0DD7A23C09C0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8" creationId="{308A0048-0359-4D74-9661-E74670822EB0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39" creationId="{85F1C158-A7E2-475D-9922-8AF1901D9554}"/>
          </ac:spMkLst>
        </pc:spChg>
        <pc:spChg chg="add del mod">
          <ac:chgData name="Siegbert Rudolph" userId="2af4d44886c067cc" providerId="LiveId" clId="{9CCEEF60-62DF-4F7E-801F-5E1A66148454}" dt="2021-08-30T10:53:02.459" v="244" actId="478"/>
          <ac:spMkLst>
            <pc:docMk/>
            <pc:sldMk cId="243051450" sldId="637"/>
            <ac:spMk id="40" creationId="{970CA937-C50F-4C1A-B57E-7844183438EE}"/>
          </ac:spMkLst>
        </pc:spChg>
        <pc:picChg chg="add del">
          <ac:chgData name="Siegbert Rudolph" userId="2af4d44886c067cc" providerId="LiveId" clId="{9CCEEF60-62DF-4F7E-801F-5E1A66148454}" dt="2021-08-30T10:52:48.795" v="241"/>
          <ac:picMkLst>
            <pc:docMk/>
            <pc:sldMk cId="243051450" sldId="637"/>
            <ac:picMk id="2" creationId="{6626C0D8-A9AB-44F5-90FE-FEC3E833E61C}"/>
          </ac:picMkLst>
        </pc:picChg>
        <pc:picChg chg="add mod">
          <ac:chgData name="Siegbert Rudolph" userId="2af4d44886c067cc" providerId="LiveId" clId="{9CCEEF60-62DF-4F7E-801F-5E1A66148454}" dt="2021-08-30T10:52:50.165" v="242"/>
          <ac:picMkLst>
            <pc:docMk/>
            <pc:sldMk cId="243051450" sldId="637"/>
            <ac:picMk id="12" creationId="{245C7D20-4233-4778-9DD8-25AAC881201D}"/>
          </ac:picMkLst>
        </pc:picChg>
        <pc:picChg chg="add mod">
          <ac:chgData name="Siegbert Rudolph" userId="2af4d44886c067cc" providerId="LiveId" clId="{9CCEEF60-62DF-4F7E-801F-5E1A66148454}" dt="2021-08-30T10:52:50.165" v="242"/>
          <ac:picMkLst>
            <pc:docMk/>
            <pc:sldMk cId="243051450" sldId="637"/>
            <ac:picMk id="24" creationId="{DD4EA506-0EDB-45A1-ABC3-D472B4B780A9}"/>
          </ac:picMkLst>
        </pc:picChg>
        <pc:picChg chg="add mod">
          <ac:chgData name="Siegbert Rudolph" userId="2af4d44886c067cc" providerId="LiveId" clId="{9CCEEF60-62DF-4F7E-801F-5E1A66148454}" dt="2021-08-30T10:52:57.944" v="243"/>
          <ac:picMkLst>
            <pc:docMk/>
            <pc:sldMk cId="243051450" sldId="637"/>
            <ac:picMk id="41" creationId="{F77C6DD1-63C4-4811-A1BC-71ED4B7A3890}"/>
          </ac:picMkLst>
        </pc:picChg>
      </pc:sldChg>
      <pc:sldChg chg="delSp modSp mod">
        <pc:chgData name="Siegbert Rudolph" userId="2af4d44886c067cc" providerId="LiveId" clId="{9CCEEF60-62DF-4F7E-801F-5E1A66148454}" dt="2021-08-30T11:47:18.196" v="586" actId="1076"/>
        <pc:sldMkLst>
          <pc:docMk/>
          <pc:sldMk cId="0" sldId="696"/>
        </pc:sldMkLst>
        <pc:spChg chg="mod">
          <ac:chgData name="Siegbert Rudolph" userId="2af4d44886c067cc" providerId="LiveId" clId="{9CCEEF60-62DF-4F7E-801F-5E1A66148454}" dt="2021-08-30T10:46:40.378" v="17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9CCEEF60-62DF-4F7E-801F-5E1A66148454}" dt="2021-08-30T11:47:18.196" v="581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9CCEEF60-62DF-4F7E-801F-5E1A66148454}" dt="2021-08-30T11:47:18.196" v="586" actId="1076"/>
          <ac:spMkLst>
            <pc:docMk/>
            <pc:sldMk cId="0" sldId="696"/>
            <ac:spMk id="5" creationId="{AD856D69-61A8-47B1-9DAB-2311BBDC1FEF}"/>
          </ac:spMkLst>
        </pc:spChg>
      </pc:sldChg>
      <pc:sldChg chg="addSp delSp modSp mod addAnim delAnim modAnim">
        <pc:chgData name="Siegbert Rudolph" userId="2af4d44886c067cc" providerId="LiveId" clId="{9CCEEF60-62DF-4F7E-801F-5E1A66148454}" dt="2021-08-30T11:47:18.196" v="596" actId="1076"/>
        <pc:sldMkLst>
          <pc:docMk/>
          <pc:sldMk cId="2875704939" sldId="802"/>
        </pc:sldMkLst>
        <pc:spChg chg="mod">
          <ac:chgData name="Siegbert Rudolph" userId="2af4d44886c067cc" providerId="LiveId" clId="{9CCEEF60-62DF-4F7E-801F-5E1A66148454}" dt="2021-08-30T11:47:18.196" v="596" actId="1076"/>
          <ac:spMkLst>
            <pc:docMk/>
            <pc:sldMk cId="2875704939" sldId="802"/>
            <ac:spMk id="2" creationId="{1B0E2F75-04B3-4987-BC2E-9DEB97DE703A}"/>
          </ac:spMkLst>
        </pc:spChg>
        <pc:spChg chg="mod">
          <ac:chgData name="Siegbert Rudolph" userId="2af4d44886c067cc" providerId="LiveId" clId="{9CCEEF60-62DF-4F7E-801F-5E1A66148454}" dt="2021-08-30T10:47:12.339" v="61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9CCEEF60-62DF-4F7E-801F-5E1A66148454}" dt="2021-08-30T10:48:57.645" v="133" actId="20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46" creationId="{20213FE0-3C37-4A93-9289-340FD8CA4B06}"/>
          </ac:spMkLst>
        </pc:spChg>
        <pc:spChg chg="add del mod">
          <ac:chgData name="Siegbert Rudolph" userId="2af4d44886c067cc" providerId="LiveId" clId="{9CCEEF60-62DF-4F7E-801F-5E1A66148454}" dt="2021-08-30T10:51:28.297" v="143" actId="478"/>
          <ac:spMkLst>
            <pc:docMk/>
            <pc:sldMk cId="2875704939" sldId="802"/>
            <ac:spMk id="47" creationId="{E0191F63-0F4B-47D4-89DF-D1861733E1B9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48" creationId="{D85CEBF1-8AFB-458E-8C56-466493DACF9B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49" creationId="{3E4AEEEE-15D5-416A-A8E8-AECE15F6C5EC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50" creationId="{56C60C06-4F38-419E-BCFD-094EAEB79D0B}"/>
          </ac:spMkLst>
        </pc:spChg>
        <pc:spChg chg="add del mod">
          <ac:chgData name="Siegbert Rudolph" userId="2af4d44886c067cc" providerId="LiveId" clId="{9CCEEF60-62DF-4F7E-801F-5E1A66148454}" dt="2021-08-30T11:03:00.922" v="565" actId="478"/>
          <ac:spMkLst>
            <pc:docMk/>
            <pc:sldMk cId="2875704939" sldId="802"/>
            <ac:spMk id="51" creationId="{81FA06A8-2900-452B-B39C-59BD427D076B}"/>
          </ac:spMkLst>
        </pc:spChg>
        <pc:spChg chg="add mod">
          <ac:chgData name="Siegbert Rudolph" userId="2af4d44886c067cc" providerId="LiveId" clId="{9CCEEF60-62DF-4F7E-801F-5E1A66148454}" dt="2021-08-30T10:49:05.799" v="134" actId="207"/>
          <ac:spMkLst>
            <pc:docMk/>
            <pc:sldMk cId="2875704939" sldId="802"/>
            <ac:spMk id="54" creationId="{411728DF-BA5C-4597-9E56-3008D5F65D73}"/>
          </ac:spMkLst>
        </pc:spChg>
        <pc:spChg chg="add del mod">
          <ac:chgData name="Siegbert Rudolph" userId="2af4d44886c067cc" providerId="LiveId" clId="{9CCEEF60-62DF-4F7E-801F-5E1A66148454}" dt="2021-08-30T11:02:42.036" v="562" actId="478"/>
          <ac:spMkLst>
            <pc:docMk/>
            <pc:sldMk cId="2875704939" sldId="802"/>
            <ac:spMk id="55" creationId="{7408831C-81FA-485F-BB73-36982CCCA473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56" creationId="{B33CEB2B-BD38-402B-8C9E-25F2D5DEC50B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57" creationId="{9DE81210-DB48-465A-9A50-1E1FD47CEE83}"/>
          </ac:spMkLst>
        </pc:spChg>
        <pc:spChg chg="add del mod">
          <ac:chgData name="Siegbert Rudolph" userId="2af4d44886c067cc" providerId="LiveId" clId="{9CCEEF60-62DF-4F7E-801F-5E1A66148454}" dt="2021-08-30T11:02:42.036" v="562" actId="478"/>
          <ac:spMkLst>
            <pc:docMk/>
            <pc:sldMk cId="2875704939" sldId="802"/>
            <ac:spMk id="58" creationId="{207EA8BC-F668-4477-B9EE-6D317654259E}"/>
          </ac:spMkLst>
        </pc:spChg>
        <pc:spChg chg="add del mod">
          <ac:chgData name="Siegbert Rudolph" userId="2af4d44886c067cc" providerId="LiveId" clId="{9CCEEF60-62DF-4F7E-801F-5E1A66148454}" dt="2021-08-30T11:02:49.393" v="563" actId="478"/>
          <ac:spMkLst>
            <pc:docMk/>
            <pc:sldMk cId="2875704939" sldId="802"/>
            <ac:spMk id="59" creationId="{82B0D7C2-8412-4F48-9A5E-9586839F2A85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60" creationId="{CB1427D4-7E2B-4421-917B-D43C87A467B8}"/>
          </ac:spMkLst>
        </pc:spChg>
        <pc:spChg chg="add mod">
          <ac:chgData name="Siegbert Rudolph" userId="2af4d44886c067cc" providerId="LiveId" clId="{9CCEEF60-62DF-4F7E-801F-5E1A66148454}" dt="2021-08-30T10:49:25.765" v="136" actId="207"/>
          <ac:spMkLst>
            <pc:docMk/>
            <pc:sldMk cId="2875704939" sldId="802"/>
            <ac:spMk id="61" creationId="{AF02E2C7-4D89-45DC-BD35-CFAC5EAB23CD}"/>
          </ac:spMkLst>
        </pc:spChg>
        <pc:spChg chg="add del mod">
          <ac:chgData name="Siegbert Rudolph" userId="2af4d44886c067cc" providerId="LiveId" clId="{9CCEEF60-62DF-4F7E-801F-5E1A66148454}" dt="2021-08-30T11:02:42.036" v="562" actId="478"/>
          <ac:spMkLst>
            <pc:docMk/>
            <pc:sldMk cId="2875704939" sldId="802"/>
            <ac:spMk id="62" creationId="{B58114E2-D936-4AA1-B282-DDEB7BFBFBED}"/>
          </ac:spMkLst>
        </pc:spChg>
        <pc:spChg chg="add del mod">
          <ac:chgData name="Siegbert Rudolph" userId="2af4d44886c067cc" providerId="LiveId" clId="{9CCEEF60-62DF-4F7E-801F-5E1A66148454}" dt="2021-08-30T11:03:02.151" v="566" actId="478"/>
          <ac:spMkLst>
            <pc:docMk/>
            <pc:sldMk cId="2875704939" sldId="802"/>
            <ac:spMk id="63" creationId="{09050279-C866-4A9F-B66B-DE572F839602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64" creationId="{07F63CF7-2EA2-4027-948C-21069E2755E7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66" creationId="{84ECA293-C039-4AFF-9B48-D8EBB5C60C04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67" creationId="{C4FA1BF3-9D90-43DA-B0EE-DEB62BD33635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68" creationId="{350E12D2-F5CF-4D14-B442-CEA1D57D7968}"/>
          </ac:spMkLst>
        </pc:spChg>
        <pc:spChg chg="add mod">
          <ac:chgData name="Siegbert Rudolph" userId="2af4d44886c067cc" providerId="LiveId" clId="{9CCEEF60-62DF-4F7E-801F-5E1A66148454}" dt="2021-08-30T10:49:15.594" v="135" actId="207"/>
          <ac:spMkLst>
            <pc:docMk/>
            <pc:sldMk cId="2875704939" sldId="802"/>
            <ac:spMk id="69" creationId="{375D9E2C-C9ED-49B2-A046-895E8ED4612C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0" creationId="{E1C57C42-0DCA-432E-B955-E9BA929AB001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1" creationId="{E9F66ABD-415C-46B0-9E62-89D454741AC1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2" creationId="{98F967F1-F8F9-43F5-AB37-48384FBA6953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3" creationId="{C46BE360-A0EE-489B-87CF-2ABE77F32DE7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4" creationId="{23FE824C-3920-45A3-A22F-B8C9393BD3C1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5" creationId="{B884DD8E-65D2-4AE6-AA09-F133401564BD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6" creationId="{81514E3D-85EC-475E-AAAB-418DD4E335AC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7" creationId="{7888996F-7D70-4996-AC96-65754B941731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8" creationId="{F9F3363B-D64C-4854-BAE9-EB9DF987E56D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79" creationId="{BC9B7662-1BB1-49F3-A43E-FE32857EFD1E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80" creationId="{FA530D7D-A9AD-423D-8ACC-C20FF3209B9F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81" creationId="{451F5D44-C532-4EE5-AD2A-FA09273C41A2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82" creationId="{E1A4A259-B937-40E1-B8D6-7ED0E045ACF1}"/>
          </ac:spMkLst>
        </pc:spChg>
        <pc:spChg chg="add mod">
          <ac:chgData name="Siegbert Rudolph" userId="2af4d44886c067cc" providerId="LiveId" clId="{9CCEEF60-62DF-4F7E-801F-5E1A66148454}" dt="2021-08-30T10:47:57.232" v="67"/>
          <ac:spMkLst>
            <pc:docMk/>
            <pc:sldMk cId="2875704939" sldId="802"/>
            <ac:spMk id="83" creationId="{078A8F6B-EA18-4DB8-982B-69F7F8049AD0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86" creationId="{BEC245CE-1586-4865-82C7-10B588231260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87" creationId="{3D392EE4-271B-4455-A59D-0D511AA9C202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88" creationId="{55F18E96-7C17-4E8B-95B4-73C5FBDE43B8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89" creationId="{AD420F5D-608E-41A0-BA98-CECBF2F7731A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0" creationId="{4778FEA4-3F97-4E76-8B03-988B907A004D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1" creationId="{CE5AD050-B400-470E-B9B9-958CF2D7F4B4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2" creationId="{1F352EA3-5542-4424-9503-6C2B654CCA1A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5" creationId="{E6AC8A08-8DEF-4E49-93C5-AFEA524590AC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6" creationId="{8A673D8A-8BEA-4E03-9FFF-415C55DD35E7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7" creationId="{E6D83AE3-281C-44DF-9D96-9015C4AF1ED5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8" creationId="{B3CB35D3-DC50-419A-BAFD-96D5AC766F98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99" creationId="{C3C58A48-A892-45CD-8D9A-11C6628DA514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00" creationId="{DA257616-4877-4CE0-AD45-2788AF2D549E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01" creationId="{1A911298-CA29-4C3B-AB60-C3BFD4CD73A1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04" creationId="{DBAB9EEF-C56D-4015-AAAF-1D6FF0908E9B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05" creationId="{5CC08EAB-8358-4CC2-BCDA-0BFA97AC5E3F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06" creationId="{C0D0C57D-0F7F-4C98-8BD3-6027D2D3B3A3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07" creationId="{7BD59B00-BCCA-4C6C-845C-ABE0FAC0C896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0" creationId="{E7E5A04E-3123-4912-90D5-BEEB411882EB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1" creationId="{28A427AC-B9B7-4B33-ACBD-BE3F0E0DCAD8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2" creationId="{916CBA4E-6739-4985-A6C6-32D5E7EBCFC6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3" creationId="{AB0CE1A7-EB7A-43A9-90C6-68C3A5710589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4" creationId="{35B59AE5-9313-4FD6-B85D-4E43E1514899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5" creationId="{EE43275B-1AB4-4099-B1D6-582859AA660C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6" creationId="{E2241CED-FD7B-4740-A64E-B2DA73A047CB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7" creationId="{5CA91DDE-4E32-4BA7-8049-22AC6A483FD7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8" creationId="{3FE11B0B-619A-404E-A6C2-FEEB24064671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19" creationId="{F067FDCF-E38A-4890-8EEB-B8DB7A1CAAFD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20" creationId="{C1B03BCD-D092-4222-85C2-5A1F20AAA0E0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23" creationId="{6FD880DE-298F-4D40-B587-9A6C770A7366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24" creationId="{E2201346-6D2D-44CA-9BF1-39A6A4F0CD4C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25" creationId="{E53395CD-C943-4C4E-A93F-C5B416FA495F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26" creationId="{509E96DF-49F2-43AE-8958-78AFAC3C6E55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29" creationId="{57526A33-B0A6-42BC-AB95-6339DCFB1707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30" creationId="{2C8BDA67-72CA-4206-A4A8-314289BE0CD4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31" creationId="{9CD026CE-6418-43BC-B817-B0084218CCD2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32" creationId="{679D30F4-31E1-4D50-BEB7-9F2C999B477E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35" creationId="{0C10B80B-DDE2-4B5C-96BD-9E1F0D7EBA69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36" creationId="{2949A7D2-9487-4A7F-B640-2FF414CAF707}"/>
          </ac:spMkLst>
        </pc:spChg>
        <pc:spChg chg="del">
          <ac:chgData name="Siegbert Rudolph" userId="2af4d44886c067cc" providerId="LiveId" clId="{9CCEEF60-62DF-4F7E-801F-5E1A66148454}" dt="2021-08-30T10:47:17.230" v="62" actId="478"/>
          <ac:spMkLst>
            <pc:docMk/>
            <pc:sldMk cId="2875704939" sldId="802"/>
            <ac:spMk id="137" creationId="{072B52B4-FE99-4DCA-99AE-F2C68D1E5123}"/>
          </ac:spMkLst>
        </pc:spChg>
        <pc:picChg chg="add mod">
          <ac:chgData name="Siegbert Rudolph" userId="2af4d44886c067cc" providerId="LiveId" clId="{9CCEEF60-62DF-4F7E-801F-5E1A66148454}" dt="2021-08-30T10:47:57.232" v="67"/>
          <ac:picMkLst>
            <pc:docMk/>
            <pc:sldMk cId="2875704939" sldId="802"/>
            <ac:picMk id="52" creationId="{CB3FABFD-9687-4F87-BCDD-5F047324ECD9}"/>
          </ac:picMkLst>
        </pc:picChg>
        <pc:picChg chg="add mod">
          <ac:chgData name="Siegbert Rudolph" userId="2af4d44886c067cc" providerId="LiveId" clId="{9CCEEF60-62DF-4F7E-801F-5E1A66148454}" dt="2021-08-30T10:48:09.264" v="69" actId="1076"/>
          <ac:picMkLst>
            <pc:docMk/>
            <pc:sldMk cId="2875704939" sldId="802"/>
            <ac:picMk id="53" creationId="{69C766AC-85FA-47F6-B26B-5A24A813CDFF}"/>
          </ac:picMkLst>
        </pc:picChg>
        <pc:picChg chg="add mod">
          <ac:chgData name="Siegbert Rudolph" userId="2af4d44886c067cc" providerId="LiveId" clId="{9CCEEF60-62DF-4F7E-801F-5E1A66148454}" dt="2021-08-30T10:47:57.232" v="67"/>
          <ac:picMkLst>
            <pc:docMk/>
            <pc:sldMk cId="2875704939" sldId="802"/>
            <ac:picMk id="65" creationId="{D74A9C64-C68A-4971-B4A6-70547B17F84A}"/>
          </ac:picMkLst>
        </pc:picChg>
      </pc:sldChg>
      <pc:sldChg chg="addSp delSp modSp add mod delAnim modAnim">
        <pc:chgData name="Siegbert Rudolph" userId="2af4d44886c067cc" providerId="LiveId" clId="{9CCEEF60-62DF-4F7E-801F-5E1A66148454}" dt="2021-09-11T09:04:19.861" v="619" actId="478"/>
        <pc:sldMkLst>
          <pc:docMk/>
          <pc:sldMk cId="2897362045" sldId="803"/>
        </pc:sldMkLst>
        <pc:spChg chg="mod">
          <ac:chgData name="Siegbert Rudolph" userId="2af4d44886c067cc" providerId="LiveId" clId="{9CCEEF60-62DF-4F7E-801F-5E1A66148454}" dt="2021-08-30T11:47:18.212" v="606" actId="1076"/>
          <ac:spMkLst>
            <pc:docMk/>
            <pc:sldMk cId="2897362045" sldId="803"/>
            <ac:spMk id="2" creationId="{EB33A8FF-0127-4D20-A25B-568FD4C13288}"/>
          </ac:spMkLst>
        </pc:spChg>
        <pc:spChg chg="mod">
          <ac:chgData name="Siegbert Rudolph" userId="2af4d44886c067cc" providerId="LiveId" clId="{9CCEEF60-62DF-4F7E-801F-5E1A66148454}" dt="2021-08-30T10:47:24.306" v="64" actId="20577"/>
          <ac:spMkLst>
            <pc:docMk/>
            <pc:sldMk cId="2897362045" sldId="803"/>
            <ac:spMk id="4" creationId="{50C375F1-1F36-4CAD-B9A7-F80C930E01BD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5" creationId="{0D0BF89E-2797-41E6-8F6E-5FBDD3CBFA56}"/>
          </ac:spMkLst>
        </pc:spChg>
        <pc:spChg chg="mod">
          <ac:chgData name="Siegbert Rudolph" userId="2af4d44886c067cc" providerId="LiveId" clId="{9CCEEF60-62DF-4F7E-801F-5E1A66148454}" dt="2021-08-30T10:51:14.611" v="141"/>
          <ac:spMkLst>
            <pc:docMk/>
            <pc:sldMk cId="2897362045" sldId="803"/>
            <ac:spMk id="6" creationId="{5D7F04D4-EBC8-45E9-BB7A-D004F57CADF4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7" creationId="{27ED137B-93EA-466A-A528-528F27987479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8" creationId="{C11138D8-5FFE-4DED-82B9-64ABFA6FC5B7}"/>
          </ac:spMkLst>
        </pc:spChg>
        <pc:spChg chg="add mod">
          <ac:chgData name="Siegbert Rudolph" userId="2af4d44886c067cc" providerId="LiveId" clId="{9CCEEF60-62DF-4F7E-801F-5E1A66148454}" dt="2021-08-30T11:03:44.686" v="569" actId="1076"/>
          <ac:spMkLst>
            <pc:docMk/>
            <pc:sldMk cId="2897362045" sldId="803"/>
            <ac:spMk id="9" creationId="{F104F02E-1B06-4D63-A11E-122B7F960245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10" creationId="{FCB8D1C2-A5C7-4394-A305-D70FE94DCD0D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11" creationId="{8916024C-EB26-47D6-85A6-B2FF20C25C6E}"/>
          </ac:spMkLst>
        </pc:spChg>
        <pc:spChg chg="add del mod">
          <ac:chgData name="Siegbert Rudolph" userId="2af4d44886c067cc" providerId="LiveId" clId="{9CCEEF60-62DF-4F7E-801F-5E1A66148454}" dt="2021-08-30T11:04:01.527" v="570" actId="478"/>
          <ac:spMkLst>
            <pc:docMk/>
            <pc:sldMk cId="2897362045" sldId="803"/>
            <ac:spMk id="12" creationId="{D4A6EA21-480C-4F94-85E4-C50DD0CB0154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13" creationId="{B756403D-C395-4288-AF4F-7873E0BC3366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14" creationId="{CCCAFC50-7A73-4F9B-B869-9BA9EBBB92B0}"/>
          </ac:spMkLst>
        </pc:spChg>
        <pc:spChg chg="add mod">
          <ac:chgData name="Siegbert Rudolph" userId="2af4d44886c067cc" providerId="LiveId" clId="{9CCEEF60-62DF-4F7E-801F-5E1A66148454}" dt="2021-08-30T10:50:37.729" v="139" actId="207"/>
          <ac:spMkLst>
            <pc:docMk/>
            <pc:sldMk cId="2897362045" sldId="803"/>
            <ac:spMk id="15" creationId="{D65FFB9E-0AF9-4A66-9F9B-0D10F3027BE4}"/>
          </ac:spMkLst>
        </pc:spChg>
        <pc:spChg chg="add del mod">
          <ac:chgData name="Siegbert Rudolph" userId="2af4d44886c067cc" providerId="LiveId" clId="{9CCEEF60-62DF-4F7E-801F-5E1A66148454}" dt="2021-08-30T11:04:01.527" v="570" actId="478"/>
          <ac:spMkLst>
            <pc:docMk/>
            <pc:sldMk cId="2897362045" sldId="803"/>
            <ac:spMk id="16" creationId="{97DD6839-C6B1-417B-AF42-10E259B198A1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17" creationId="{7C50085E-2D59-4225-A976-FD8EE75F00CC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18" creationId="{608E3AB5-32B2-4865-85BD-C58821260EA5}"/>
          </ac:spMkLst>
        </pc:spChg>
        <pc:spChg chg="add mod">
          <ac:chgData name="Siegbert Rudolph" userId="2af4d44886c067cc" providerId="LiveId" clId="{9CCEEF60-62DF-4F7E-801F-5E1A66148454}" dt="2021-08-30T10:50:37.729" v="139" actId="207"/>
          <ac:spMkLst>
            <pc:docMk/>
            <pc:sldMk cId="2897362045" sldId="803"/>
            <ac:spMk id="19" creationId="{A72924EF-0193-419F-9AC5-BE96D7683E81}"/>
          </ac:spMkLst>
        </pc:spChg>
        <pc:spChg chg="add del mod">
          <ac:chgData name="Siegbert Rudolph" userId="2af4d44886c067cc" providerId="LiveId" clId="{9CCEEF60-62DF-4F7E-801F-5E1A66148454}" dt="2021-08-30T11:04:01.527" v="570" actId="478"/>
          <ac:spMkLst>
            <pc:docMk/>
            <pc:sldMk cId="2897362045" sldId="803"/>
            <ac:spMk id="20" creationId="{9E7A0BF7-58CD-4600-99DF-B2C9A25B52BF}"/>
          </ac:spMkLst>
        </pc:spChg>
        <pc:spChg chg="add del mod">
          <ac:chgData name="Siegbert Rudolph" userId="2af4d44886c067cc" providerId="LiveId" clId="{9CCEEF60-62DF-4F7E-801F-5E1A66148454}" dt="2021-08-30T11:04:07.697" v="571" actId="478"/>
          <ac:spMkLst>
            <pc:docMk/>
            <pc:sldMk cId="2897362045" sldId="803"/>
            <ac:spMk id="21" creationId="{13315277-97AF-4348-99B8-9F06B976A2A1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2" creationId="{242EC817-FC63-4400-B3A0-0F4C4B2F10BE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3" creationId="{860EA5F1-0283-4072-9400-639C7128EB2D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4" creationId="{661B9A21-6DB2-45C1-891A-D01F3262A55C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5" creationId="{A18663B3-1A52-489E-9E0E-C7F3475E7E79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6" creationId="{38C087E0-D054-440F-8188-332158BF26DE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7" creationId="{97A38304-DEED-412C-83D3-69EDB32DEF40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8" creationId="{8DE8FF8C-B27F-4792-9F29-D2D96E1B55C2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29" creationId="{2CA7ADBD-9DC7-42FA-9EA4-255342642636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30" creationId="{75F90C19-B6B2-4007-85B4-D15D4114DF1C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31" creationId="{D51B4DF5-C30B-4B56-941B-0396171B998D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32" creationId="{9B1AFA7E-C704-4D55-B6BB-99EE757D5B41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33" creationId="{2054B850-5F53-4DB0-8CD9-D7C6D71E241C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34" creationId="{55F1853B-A496-435E-B18A-9EC303FE5535}"/>
          </ac:spMkLst>
        </pc:spChg>
        <pc:spChg chg="add del mod">
          <ac:chgData name="Siegbert Rudolph" userId="2af4d44886c067cc" providerId="LiveId" clId="{9CCEEF60-62DF-4F7E-801F-5E1A66148454}" dt="2021-09-11T09:04:19.861" v="619" actId="478"/>
          <ac:spMkLst>
            <pc:docMk/>
            <pc:sldMk cId="2897362045" sldId="803"/>
            <ac:spMk id="35" creationId="{BB96082D-1EE7-4EAF-901F-8DF04C2E78D3}"/>
          </ac:spMkLst>
        </pc:spChg>
        <pc:spChg chg="add mod">
          <ac:chgData name="Siegbert Rudolph" userId="2af4d44886c067cc" providerId="LiveId" clId="{9CCEEF60-62DF-4F7E-801F-5E1A66148454}" dt="2021-08-30T10:50:08.412" v="137"/>
          <ac:spMkLst>
            <pc:docMk/>
            <pc:sldMk cId="2897362045" sldId="803"/>
            <ac:spMk id="36" creationId="{A0F19D79-11EA-4128-8D12-25FF815B19DC}"/>
          </ac:spMkLst>
        </pc:spChg>
        <pc:spChg chg="add mod">
          <ac:chgData name="Siegbert Rudolph" userId="2af4d44886c067cc" providerId="LiveId" clId="{9CCEEF60-62DF-4F7E-801F-5E1A66148454}" dt="2021-08-30T10:55:22.330" v="326" actId="1076"/>
          <ac:spMkLst>
            <pc:docMk/>
            <pc:sldMk cId="2897362045" sldId="803"/>
            <ac:spMk id="38" creationId="{9635F84F-BB45-43F4-916A-D9811793893E}"/>
          </ac:spMkLst>
        </pc:spChg>
        <pc:picChg chg="add del mod">
          <ac:chgData name="Siegbert Rudolph" userId="2af4d44886c067cc" providerId="LiveId" clId="{9CCEEF60-62DF-4F7E-801F-5E1A66148454}" dt="2021-08-30T10:55:14.830" v="325" actId="478"/>
          <ac:picMkLst>
            <pc:docMk/>
            <pc:sldMk cId="2897362045" sldId="803"/>
            <ac:picMk id="37" creationId="{0E46127B-0BD3-4DF8-833A-D5C7C53C997A}"/>
          </ac:picMkLst>
        </pc:picChg>
      </pc:sldChg>
      <pc:sldChg chg="addSp delSp modSp add mod delAnim modAnim">
        <pc:chgData name="Siegbert Rudolph" userId="2af4d44886c067cc" providerId="LiveId" clId="{9CCEEF60-62DF-4F7E-801F-5E1A66148454}" dt="2021-08-30T11:47:18.212" v="616" actId="1076"/>
        <pc:sldMkLst>
          <pc:docMk/>
          <pc:sldMk cId="289534497" sldId="804"/>
        </pc:sldMkLst>
        <pc:spChg chg="mod">
          <ac:chgData name="Siegbert Rudolph" userId="2af4d44886c067cc" providerId="LiveId" clId="{9CCEEF60-62DF-4F7E-801F-5E1A66148454}" dt="2021-08-30T11:47:18.212" v="616" actId="1076"/>
          <ac:spMkLst>
            <pc:docMk/>
            <pc:sldMk cId="289534497" sldId="804"/>
            <ac:spMk id="2" creationId="{A50D2026-5750-4BA4-B8B5-B315B7AD1BBD}"/>
          </ac:spMkLst>
        </pc:spChg>
        <pc:spChg chg="mod">
          <ac:chgData name="Siegbert Rudolph" userId="2af4d44886c067cc" providerId="LiveId" clId="{9CCEEF60-62DF-4F7E-801F-5E1A66148454}" dt="2021-08-30T10:47:31.024" v="66" actId="20577"/>
          <ac:spMkLst>
            <pc:docMk/>
            <pc:sldMk cId="289534497" sldId="804"/>
            <ac:spMk id="4" creationId="{50C375F1-1F36-4CAD-B9A7-F80C930E01BD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5" creationId="{99A3B109-1746-4864-91DF-384339D78421}"/>
          </ac:spMkLst>
        </pc:spChg>
        <pc:spChg chg="mod">
          <ac:chgData name="Siegbert Rudolph" userId="2af4d44886c067cc" providerId="LiveId" clId="{9CCEEF60-62DF-4F7E-801F-5E1A66148454}" dt="2021-08-30T10:51:19.752" v="142"/>
          <ac:spMkLst>
            <pc:docMk/>
            <pc:sldMk cId="289534497" sldId="804"/>
            <ac:spMk id="6" creationId="{5D7F04D4-EBC8-45E9-BB7A-D004F57CADF4}"/>
          </ac:spMkLst>
        </pc:spChg>
        <pc:spChg chg="add mod">
          <ac:chgData name="Siegbert Rudolph" userId="2af4d44886c067cc" providerId="LiveId" clId="{9CCEEF60-62DF-4F7E-801F-5E1A66148454}" dt="2021-08-30T11:00:18.925" v="523" actId="20577"/>
          <ac:spMkLst>
            <pc:docMk/>
            <pc:sldMk cId="289534497" sldId="804"/>
            <ac:spMk id="7" creationId="{916AB7AC-9E63-410F-9C84-878692066DF6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8" creationId="{E86BA99B-C22F-405E-BC8B-C34E4D1938C8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9" creationId="{76C477F7-138A-496B-926B-0696B1309778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10" creationId="{91E1C157-282B-4516-B5DC-DBB6E5345B44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11" creationId="{75B821F3-EB08-432A-8652-4E62FCF0D933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12" creationId="{987A2F5A-F6F7-4E7B-98B8-95CA9F3B84D6}"/>
          </ac:spMkLst>
        </pc:spChg>
        <pc:spChg chg="add del mod">
          <ac:chgData name="Siegbert Rudolph" userId="2af4d44886c067cc" providerId="LiveId" clId="{9CCEEF60-62DF-4F7E-801F-5E1A66148454}" dt="2021-08-30T11:04:59.805" v="576" actId="478"/>
          <ac:spMkLst>
            <pc:docMk/>
            <pc:sldMk cId="289534497" sldId="804"/>
            <ac:spMk id="13" creationId="{C33B004E-C232-46DA-A7CD-E19E2E7DE687}"/>
          </ac:spMkLst>
        </pc:spChg>
        <pc:spChg chg="add del mod">
          <ac:chgData name="Siegbert Rudolph" userId="2af4d44886c067cc" providerId="LiveId" clId="{9CCEEF60-62DF-4F7E-801F-5E1A66148454}" dt="2021-08-30T11:04:45.590" v="572" actId="478"/>
          <ac:spMkLst>
            <pc:docMk/>
            <pc:sldMk cId="289534497" sldId="804"/>
            <ac:spMk id="14" creationId="{70548911-5292-4587-B22E-F9A2D9927D8A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15" creationId="{13836217-E8FD-4CC1-838A-5397F2F70953}"/>
          </ac:spMkLst>
        </pc:spChg>
        <pc:spChg chg="add mod">
          <ac:chgData name="Siegbert Rudolph" userId="2af4d44886c067cc" providerId="LiveId" clId="{9CCEEF60-62DF-4F7E-801F-5E1A66148454}" dt="2021-08-30T11:00:40.764" v="537" actId="1038"/>
          <ac:spMkLst>
            <pc:docMk/>
            <pc:sldMk cId="289534497" sldId="804"/>
            <ac:spMk id="16" creationId="{B900FBD3-5878-4D92-85AF-9EBD7A25FBA8}"/>
          </ac:spMkLst>
        </pc:spChg>
        <pc:spChg chg="add del mod">
          <ac:chgData name="Siegbert Rudolph" userId="2af4d44886c067cc" providerId="LiveId" clId="{9CCEEF60-62DF-4F7E-801F-5E1A66148454}" dt="2021-08-30T11:04:59.805" v="576" actId="478"/>
          <ac:spMkLst>
            <pc:docMk/>
            <pc:sldMk cId="289534497" sldId="804"/>
            <ac:spMk id="17" creationId="{1930B5C5-F114-4297-96A4-C49222409BE9}"/>
          </ac:spMkLst>
        </pc:spChg>
        <pc:spChg chg="add del mod">
          <ac:chgData name="Siegbert Rudolph" userId="2af4d44886c067cc" providerId="LiveId" clId="{9CCEEF60-62DF-4F7E-801F-5E1A66148454}" dt="2021-08-30T11:04:50.979" v="573" actId="478"/>
          <ac:spMkLst>
            <pc:docMk/>
            <pc:sldMk cId="289534497" sldId="804"/>
            <ac:spMk id="18" creationId="{1714A24C-9ACB-4CFA-8516-42C6A0047493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19" creationId="{2E9FAD55-67B5-4874-B9AA-D28CBFCFB063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20" creationId="{92039A56-AC58-4D63-A993-13E962492EB0}"/>
          </ac:spMkLst>
        </pc:spChg>
        <pc:spChg chg="add del mod">
          <ac:chgData name="Siegbert Rudolph" userId="2af4d44886c067cc" providerId="LiveId" clId="{9CCEEF60-62DF-4F7E-801F-5E1A66148454}" dt="2021-08-30T11:04:59.805" v="576" actId="478"/>
          <ac:spMkLst>
            <pc:docMk/>
            <pc:sldMk cId="289534497" sldId="804"/>
            <ac:spMk id="21" creationId="{C15476AD-1CD2-4D11-932E-6BD0025A3733}"/>
          </ac:spMkLst>
        </pc:spChg>
        <pc:spChg chg="add del mod">
          <ac:chgData name="Siegbert Rudolph" userId="2af4d44886c067cc" providerId="LiveId" clId="{9CCEEF60-62DF-4F7E-801F-5E1A66148454}" dt="2021-08-30T11:04:54.135" v="574" actId="478"/>
          <ac:spMkLst>
            <pc:docMk/>
            <pc:sldMk cId="289534497" sldId="804"/>
            <ac:spMk id="22" creationId="{7C21FF2C-CA4A-4735-92E2-8FC2AC4117D7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23" creationId="{CA8674F6-DD6C-40FE-9E82-74FFA388C27B}"/>
          </ac:spMkLst>
        </pc:spChg>
        <pc:spChg chg="add mod">
          <ac:chgData name="Siegbert Rudolph" userId="2af4d44886c067cc" providerId="LiveId" clId="{9CCEEF60-62DF-4F7E-801F-5E1A66148454}" dt="2021-08-30T11:05:08.589" v="577" actId="1076"/>
          <ac:spMkLst>
            <pc:docMk/>
            <pc:sldMk cId="289534497" sldId="804"/>
            <ac:spMk id="24" creationId="{A958B019-E83F-40BF-B91D-ECF671481F4B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25" creationId="{9A5E0AFC-6CA8-4F62-81DA-46F34E1A2DC6}"/>
          </ac:spMkLst>
        </pc:spChg>
        <pc:spChg chg="add del mod">
          <ac:chgData name="Siegbert Rudolph" userId="2af4d44886c067cc" providerId="LiveId" clId="{9CCEEF60-62DF-4F7E-801F-5E1A66148454}" dt="2021-08-30T11:05:18.232" v="579" actId="478"/>
          <ac:spMkLst>
            <pc:docMk/>
            <pc:sldMk cId="289534497" sldId="804"/>
            <ac:spMk id="26" creationId="{600D931E-BA23-4ABA-87B1-258BE6776C51}"/>
          </ac:spMkLst>
        </pc:spChg>
        <pc:spChg chg="add del mod">
          <ac:chgData name="Siegbert Rudolph" userId="2af4d44886c067cc" providerId="LiveId" clId="{9CCEEF60-62DF-4F7E-801F-5E1A66148454}" dt="2021-08-30T11:05:15.885" v="578" actId="478"/>
          <ac:spMkLst>
            <pc:docMk/>
            <pc:sldMk cId="289534497" sldId="804"/>
            <ac:spMk id="27" creationId="{F740391B-B23C-411E-8D75-CCE7B92D99FF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28" creationId="{173373CC-68AD-4AEC-AD35-B549BAD8145F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29" creationId="{4E00E1CB-2F8C-40BB-9E85-9B2620EBCBE3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30" creationId="{C6BDB0DF-EAA0-4C06-A9CF-7D0AC88F63DB}"/>
          </ac:spMkLst>
        </pc:spChg>
        <pc:spChg chg="add del mod">
          <ac:chgData name="Siegbert Rudolph" userId="2af4d44886c067cc" providerId="LiveId" clId="{9CCEEF60-62DF-4F7E-801F-5E1A66148454}" dt="2021-08-30T11:04:59.805" v="576" actId="478"/>
          <ac:spMkLst>
            <pc:docMk/>
            <pc:sldMk cId="289534497" sldId="804"/>
            <ac:spMk id="31" creationId="{F5D2AD77-E897-42A7-B3BD-84A3D53DDE37}"/>
          </ac:spMkLst>
        </pc:spChg>
        <pc:spChg chg="add del mod">
          <ac:chgData name="Siegbert Rudolph" userId="2af4d44886c067cc" providerId="LiveId" clId="{9CCEEF60-62DF-4F7E-801F-5E1A66148454}" dt="2021-08-30T11:04:57.665" v="575" actId="478"/>
          <ac:spMkLst>
            <pc:docMk/>
            <pc:sldMk cId="289534497" sldId="804"/>
            <ac:spMk id="32" creationId="{44F0A148-6965-43E9-BB91-163EA6609DB7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33" creationId="{29CD07A7-A0F7-4858-95A8-865A6C6493DB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34" creationId="{16308E6C-E07A-4E17-A11F-D5CB124A13F2}"/>
          </ac:spMkLst>
        </pc:spChg>
        <pc:spChg chg="add mod">
          <ac:chgData name="Siegbert Rudolph" userId="2af4d44886c067cc" providerId="LiveId" clId="{9CCEEF60-62DF-4F7E-801F-5E1A66148454}" dt="2021-08-30T10:58:50.604" v="516" actId="1036"/>
          <ac:spMkLst>
            <pc:docMk/>
            <pc:sldMk cId="289534497" sldId="804"/>
            <ac:spMk id="35" creationId="{E2BAC136-5B97-4531-BE6E-025A0BECFAAB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36" creationId="{97710CFB-4295-4C2C-9214-ECD619D19325}"/>
          </ac:spMkLst>
        </pc:spChg>
        <pc:spChg chg="add mod">
          <ac:chgData name="Siegbert Rudolph" userId="2af4d44886c067cc" providerId="LiveId" clId="{9CCEEF60-62DF-4F7E-801F-5E1A66148454}" dt="2021-08-30T11:00:48.262" v="544" actId="1038"/>
          <ac:spMkLst>
            <pc:docMk/>
            <pc:sldMk cId="289534497" sldId="804"/>
            <ac:spMk id="37" creationId="{9FE4A3E0-C04B-45AA-B23C-7A75F3163C36}"/>
          </ac:spMkLst>
        </pc:spChg>
        <pc:spChg chg="add del mod">
          <ac:chgData name="Siegbert Rudolph" userId="2af4d44886c067cc" providerId="LiveId" clId="{9CCEEF60-62DF-4F7E-801F-5E1A66148454}" dt="2021-08-30T11:05:44.159" v="580" actId="478"/>
          <ac:spMkLst>
            <pc:docMk/>
            <pc:sldMk cId="289534497" sldId="804"/>
            <ac:spMk id="38" creationId="{81970590-7839-493E-AB23-B8714028C7AE}"/>
          </ac:spMkLst>
        </pc:spChg>
        <pc:picChg chg="add mod">
          <ac:chgData name="Siegbert Rudolph" userId="2af4d44886c067cc" providerId="LiveId" clId="{9CCEEF60-62DF-4F7E-801F-5E1A66148454}" dt="2021-08-30T10:58:50.604" v="516" actId="1036"/>
          <ac:picMkLst>
            <pc:docMk/>
            <pc:sldMk cId="289534497" sldId="804"/>
            <ac:picMk id="39" creationId="{55467353-EE52-42CB-B507-8D6E27D6F9D9}"/>
          </ac:picMkLst>
        </pc:picChg>
      </pc:sldChg>
      <pc:sldChg chg="addSp delSp modSp mod delAnim modAnim">
        <pc:chgData name="Siegbert Rudolph" userId="2af4d44886c067cc" providerId="LiveId" clId="{9CCEEF60-62DF-4F7E-801F-5E1A66148454}" dt="2021-09-11T09:03:38.575" v="618" actId="478"/>
        <pc:sldMkLst>
          <pc:docMk/>
          <pc:sldMk cId="1439575314" sldId="805"/>
        </pc:sldMkLst>
        <pc:spChg chg="mod">
          <ac:chgData name="Siegbert Rudolph" userId="2af4d44886c067cc" providerId="LiveId" clId="{9CCEEF60-62DF-4F7E-801F-5E1A66148454}" dt="2021-08-30T11:47:18.212" v="601" actId="1076"/>
          <ac:spMkLst>
            <pc:docMk/>
            <pc:sldMk cId="1439575314" sldId="805"/>
            <ac:spMk id="2" creationId="{F518F181-2D07-4C91-8EA8-117282CD1D9D}"/>
          </ac:spMkLst>
        </pc:spChg>
        <pc:spChg chg="mod">
          <ac:chgData name="Siegbert Rudolph" userId="2af4d44886c067cc" providerId="LiveId" clId="{9CCEEF60-62DF-4F7E-801F-5E1A66148454}" dt="2021-08-30T10:54:00.025" v="305" actId="20577"/>
          <ac:spMkLst>
            <pc:docMk/>
            <pc:sldMk cId="1439575314" sldId="805"/>
            <ac:spMk id="4" creationId="{6FA7323E-22D2-4271-8308-4C497DCD0D47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6" creationId="{6B5CCDCD-B796-4BBB-93E4-C2B0A0391342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8" creationId="{F51C3898-7E65-450E-8962-E6889B7806B7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9" creationId="{E3D51D5A-E3EC-4EBF-A0F7-86C772C6F832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10" creationId="{19A7D988-2D46-4E6F-A551-58A5F97DD6BE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11" creationId="{093FFA31-7366-4C40-BD2B-50BFA32A93FC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15" creationId="{E7E8CE6B-6873-4E0E-895A-D55FC218CCB7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16" creationId="{A5B0BAF1-CBFA-4801-A914-336220B56BE6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18" creationId="{B42173D9-698E-4015-B40C-237D1ED6B854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19" creationId="{2FBB4E29-9D7E-4CE8-B46E-1EC2599BE6D2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22" creationId="{3507AA56-2354-4178-BACF-59E0B9034D55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23" creationId="{62468565-DF8C-4319-9C1D-87643BEAA733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25" creationId="{92F666F5-08E6-4BD8-8728-C40EC983022E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26" creationId="{08E93CC1-81FD-408F-9D0E-51108B767EDB}"/>
          </ac:spMkLst>
        </pc:spChg>
        <pc:spChg chg="add mod">
          <ac:chgData name="Siegbert Rudolph" userId="2af4d44886c067cc" providerId="LiveId" clId="{9CCEEF60-62DF-4F7E-801F-5E1A66148454}" dt="2021-08-30T10:56:34.756" v="407" actId="6549"/>
          <ac:spMkLst>
            <pc:docMk/>
            <pc:sldMk cId="1439575314" sldId="805"/>
            <ac:spMk id="27" creationId="{78931E6C-38CB-4F20-A166-CE3FA506165E}"/>
          </ac:spMkLst>
        </pc:spChg>
        <pc:spChg chg="add mod">
          <ac:chgData name="Siegbert Rudolph" userId="2af4d44886c067cc" providerId="LiveId" clId="{9CCEEF60-62DF-4F7E-801F-5E1A66148454}" dt="2021-08-30T10:56:23.732" v="376" actId="6549"/>
          <ac:spMkLst>
            <pc:docMk/>
            <pc:sldMk cId="1439575314" sldId="805"/>
            <ac:spMk id="28" creationId="{15B177F2-55E7-41B4-A1D7-E36AEF5766F6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29" creationId="{6149F0FB-2853-4BE1-9B88-46EFEC834BE2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30" creationId="{C5E5F9F8-7711-47AF-BCBA-1D5DF206401C}"/>
          </ac:spMkLst>
        </pc:spChg>
        <pc:spChg chg="add mod">
          <ac:chgData name="Siegbert Rudolph" userId="2af4d44886c067cc" providerId="LiveId" clId="{9CCEEF60-62DF-4F7E-801F-5E1A66148454}" dt="2021-08-30T11:01:28.361" v="555" actId="20577"/>
          <ac:spMkLst>
            <pc:docMk/>
            <pc:sldMk cId="1439575314" sldId="805"/>
            <ac:spMk id="31" creationId="{DB639316-8B0C-4255-93B8-6D783FFF35D2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32" creationId="{8A2D0E8E-B3BF-411E-ACE9-6DC0098BEF31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33" creationId="{C475D0DF-1DA2-49EA-AD87-0A3DD82B4CD2}"/>
          </ac:spMkLst>
        </pc:spChg>
        <pc:spChg chg="add del mod">
          <ac:chgData name="Siegbert Rudolph" userId="2af4d44886c067cc" providerId="LiveId" clId="{9CCEEF60-62DF-4F7E-801F-5E1A66148454}" dt="2021-08-30T11:01:40.655" v="559" actId="478"/>
          <ac:spMkLst>
            <pc:docMk/>
            <pc:sldMk cId="1439575314" sldId="805"/>
            <ac:spMk id="34" creationId="{542C42B8-C09E-4C96-A8C9-B2C32349D750}"/>
          </ac:spMkLst>
        </pc:spChg>
        <pc:spChg chg="add del mod">
          <ac:chgData name="Siegbert Rudolph" userId="2af4d44886c067cc" providerId="LiveId" clId="{9CCEEF60-62DF-4F7E-801F-5E1A66148454}" dt="2021-09-11T09:03:38.575" v="618" actId="478"/>
          <ac:spMkLst>
            <pc:docMk/>
            <pc:sldMk cId="1439575314" sldId="805"/>
            <ac:spMk id="35" creationId="{46990CC4-6831-40AB-B15B-5A6ABAA11F5A}"/>
          </ac:spMkLst>
        </pc:spChg>
        <pc:spChg chg="del">
          <ac:chgData name="Siegbert Rudolph" userId="2af4d44886c067cc" providerId="LiveId" clId="{9CCEEF60-62DF-4F7E-801F-5E1A66148454}" dt="2021-08-30T10:54:03.180" v="306" actId="478"/>
          <ac:spMkLst>
            <pc:docMk/>
            <pc:sldMk cId="1439575314" sldId="805"/>
            <ac:spMk id="36" creationId="{9D8D3384-6146-4FA0-92AE-86F6E560AFAE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37" creationId="{6E480465-F616-48D3-BBEA-E706F257F8EB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38" creationId="{F30A064F-E98B-4659-BA24-C8A4303DE6F5}"/>
          </ac:spMkLst>
        </pc:spChg>
        <pc:spChg chg="add del mod">
          <ac:chgData name="Siegbert Rudolph" userId="2af4d44886c067cc" providerId="LiveId" clId="{9CCEEF60-62DF-4F7E-801F-5E1A66148454}" dt="2021-08-30T10:55:59.025" v="328" actId="478"/>
          <ac:spMkLst>
            <pc:docMk/>
            <pc:sldMk cId="1439575314" sldId="805"/>
            <ac:spMk id="39" creationId="{6530366F-2C76-457F-B79C-9ECE2FB4F35C}"/>
          </ac:spMkLst>
        </pc:spChg>
        <pc:spChg chg="add del mod">
          <ac:chgData name="Siegbert Rudolph" userId="2af4d44886c067cc" providerId="LiveId" clId="{9CCEEF60-62DF-4F7E-801F-5E1A66148454}" dt="2021-09-11T09:03:38.575" v="618" actId="478"/>
          <ac:spMkLst>
            <pc:docMk/>
            <pc:sldMk cId="1439575314" sldId="805"/>
            <ac:spMk id="40" creationId="{B5CAF711-62F9-4A6E-8515-05DA6106E7A1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42" creationId="{DBE4BA46-1E03-4F4F-A2FD-B6441278C7BD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43" creationId="{D951FC7D-C16A-4F1F-B332-86B52F7BF45A}"/>
          </ac:spMkLst>
        </pc:spChg>
        <pc:spChg chg="add del mod">
          <ac:chgData name="Siegbert Rudolph" userId="2af4d44886c067cc" providerId="LiveId" clId="{9CCEEF60-62DF-4F7E-801F-5E1A66148454}" dt="2021-08-30T10:56:00.480" v="329" actId="478"/>
          <ac:spMkLst>
            <pc:docMk/>
            <pc:sldMk cId="1439575314" sldId="805"/>
            <ac:spMk id="44" creationId="{D8B1C74B-FABA-46FF-B21A-AB4FC4706D55}"/>
          </ac:spMkLst>
        </pc:spChg>
        <pc:spChg chg="add del mod">
          <ac:chgData name="Siegbert Rudolph" userId="2af4d44886c067cc" providerId="LiveId" clId="{9CCEEF60-62DF-4F7E-801F-5E1A66148454}" dt="2021-09-11T09:03:38.575" v="618" actId="478"/>
          <ac:spMkLst>
            <pc:docMk/>
            <pc:sldMk cId="1439575314" sldId="805"/>
            <ac:spMk id="45" creationId="{051EF1BD-5FAB-4B43-8A5E-A2FD7281E719}"/>
          </ac:spMkLst>
        </pc:spChg>
        <pc:spChg chg="add del mod">
          <ac:chgData name="Siegbert Rudolph" userId="2af4d44886c067cc" providerId="LiveId" clId="{9CCEEF60-62DF-4F7E-801F-5E1A66148454}" dt="2021-08-30T11:01:36.703" v="557" actId="478"/>
          <ac:spMkLst>
            <pc:docMk/>
            <pc:sldMk cId="1439575314" sldId="805"/>
            <ac:spMk id="46" creationId="{15066F6B-D30B-4C4C-B644-E08BD349E30A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47" creationId="{7C543EE9-DB33-42D6-A56E-0D913DD52534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48" creationId="{76D9DCBF-561B-49FB-B72A-3102E6DA6856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49" creationId="{70C97BBC-D94F-4A5F-A9DC-2ACF267BC9AB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50" creationId="{7437ABE9-92A1-48ED-BB07-37E69280E309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1" creationId="{2B239317-7BEE-4917-82A7-3F31B0A554A3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2" creationId="{ECA1004C-5647-4D2D-895F-44E59265D78B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3" creationId="{1EFB565D-7363-4AC6-9F52-DAE39DDAE302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4" creationId="{15590236-F8D7-46E4-AFE8-03DCCFBC1A4E}"/>
          </ac:spMkLst>
        </pc:spChg>
        <pc:spChg chg="add mod">
          <ac:chgData name="Siegbert Rudolph" userId="2af4d44886c067cc" providerId="LiveId" clId="{9CCEEF60-62DF-4F7E-801F-5E1A66148454}" dt="2021-08-30T10:54:13.766" v="308"/>
          <ac:spMkLst>
            <pc:docMk/>
            <pc:sldMk cId="1439575314" sldId="805"/>
            <ac:spMk id="55" creationId="{FB90C4CF-BC75-4911-9F2C-523DD5A437B0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6" creationId="{E68E4175-CFF3-4325-B177-455F8F6F367A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7" creationId="{20768EBD-FF08-49E5-B435-CC9F2C51DECB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8" creationId="{DD9D00B9-A187-4CD6-B2BE-6EFA816B7E4C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59" creationId="{426708A5-5130-4B8E-8A48-D72E8639BE89}"/>
          </ac:spMkLst>
        </pc:spChg>
        <pc:spChg chg="add del mod">
          <ac:chgData name="Siegbert Rudolph" userId="2af4d44886c067cc" providerId="LiveId" clId="{9CCEEF60-62DF-4F7E-801F-5E1A66148454}" dt="2021-09-11T09:03:36.323" v="617" actId="478"/>
          <ac:spMkLst>
            <pc:docMk/>
            <pc:sldMk cId="1439575314" sldId="805"/>
            <ac:spMk id="60" creationId="{FDA6D38E-2680-4D33-A26F-E682DEEE646C}"/>
          </ac:spMkLst>
        </pc:spChg>
        <pc:spChg chg="add mod">
          <ac:chgData name="Siegbert Rudolph" userId="2af4d44886c067cc" providerId="LiveId" clId="{9CCEEF60-62DF-4F7E-801F-5E1A66148454}" dt="2021-08-30T10:56:08.151" v="336" actId="20577"/>
          <ac:spMkLst>
            <pc:docMk/>
            <pc:sldMk cId="1439575314" sldId="805"/>
            <ac:spMk id="61" creationId="{71F3BF4C-488D-43CE-95FE-A67823B22979}"/>
          </ac:spMkLst>
        </pc:spChg>
        <pc:picChg chg="del">
          <ac:chgData name="Siegbert Rudolph" userId="2af4d44886c067cc" providerId="LiveId" clId="{9CCEEF60-62DF-4F7E-801F-5E1A66148454}" dt="2021-08-30T10:54:03.180" v="306" actId="478"/>
          <ac:picMkLst>
            <pc:docMk/>
            <pc:sldMk cId="1439575314" sldId="805"/>
            <ac:picMk id="12" creationId="{245C7D20-4233-4778-9DD8-25AAC881201D}"/>
          </ac:picMkLst>
        </pc:picChg>
        <pc:picChg chg="del">
          <ac:chgData name="Siegbert Rudolph" userId="2af4d44886c067cc" providerId="LiveId" clId="{9CCEEF60-62DF-4F7E-801F-5E1A66148454}" dt="2021-08-30T10:54:03.180" v="306" actId="478"/>
          <ac:picMkLst>
            <pc:docMk/>
            <pc:sldMk cId="1439575314" sldId="805"/>
            <ac:picMk id="24" creationId="{DD4EA506-0EDB-45A1-ABC3-D472B4B780A9}"/>
          </ac:picMkLst>
        </pc:picChg>
        <pc:picChg chg="del">
          <ac:chgData name="Siegbert Rudolph" userId="2af4d44886c067cc" providerId="LiveId" clId="{9CCEEF60-62DF-4F7E-801F-5E1A66148454}" dt="2021-08-30T10:54:04.211" v="307" actId="478"/>
          <ac:picMkLst>
            <pc:docMk/>
            <pc:sldMk cId="1439575314" sldId="805"/>
            <ac:picMk id="41" creationId="{F77C6DD1-63C4-4811-A1BC-71ED4B7A3890}"/>
          </ac:picMkLst>
        </pc:picChg>
        <pc:picChg chg="add del mod">
          <ac:chgData name="Siegbert Rudolph" userId="2af4d44886c067cc" providerId="LiveId" clId="{9CCEEF60-62DF-4F7E-801F-5E1A66148454}" dt="2021-08-30T10:55:56.135" v="327" actId="478"/>
          <ac:picMkLst>
            <pc:docMk/>
            <pc:sldMk cId="1439575314" sldId="805"/>
            <ac:picMk id="62" creationId="{4D31031E-C151-46FB-8F52-843E3BC5BF7F}"/>
          </ac:picMkLst>
        </pc:picChg>
      </pc:sldChg>
      <pc:sldChg chg="addSp delSp modSp mod delAnim modAnim">
        <pc:chgData name="Siegbert Rudolph" userId="2af4d44886c067cc" providerId="LiveId" clId="{9CCEEF60-62DF-4F7E-801F-5E1A66148454}" dt="2021-08-30T11:47:18.212" v="611" actId="1076"/>
        <pc:sldMkLst>
          <pc:docMk/>
          <pc:sldMk cId="3290167481" sldId="806"/>
        </pc:sldMkLst>
        <pc:spChg chg="mod">
          <ac:chgData name="Siegbert Rudolph" userId="2af4d44886c067cc" providerId="LiveId" clId="{9CCEEF60-62DF-4F7E-801F-5E1A66148454}" dt="2021-08-30T11:47:18.212" v="611" actId="1076"/>
          <ac:spMkLst>
            <pc:docMk/>
            <pc:sldMk cId="3290167481" sldId="806"/>
            <ac:spMk id="2" creationId="{40ADCFDA-E806-4FD1-9060-4FE37227F54D}"/>
          </ac:spMkLst>
        </pc:spChg>
        <pc:spChg chg="mod">
          <ac:chgData name="Siegbert Rudolph" userId="2af4d44886c067cc" providerId="LiveId" clId="{9CCEEF60-62DF-4F7E-801F-5E1A66148454}" dt="2021-08-30T10:56:58.110" v="408" actId="20577"/>
          <ac:spMkLst>
            <pc:docMk/>
            <pc:sldMk cId="3290167481" sldId="806"/>
            <ac:spMk id="4" creationId="{6FA7323E-22D2-4271-8308-4C497DCD0D47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27" creationId="{78931E6C-38CB-4F20-A166-CE3FA506165E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28" creationId="{15B177F2-55E7-41B4-A1D7-E36AEF5766F6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0" creationId="{C5E5F9F8-7711-47AF-BCBA-1D5DF206401C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1" creationId="{DB639316-8B0C-4255-93B8-6D783FFF35D2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2" creationId="{8A2D0E8E-B3BF-411E-ACE9-6DC0098BEF31}"/>
          </ac:spMkLst>
        </pc:spChg>
        <pc:spChg chg="add mod">
          <ac:chgData name="Siegbert Rudolph" userId="2af4d44886c067cc" providerId="LiveId" clId="{9CCEEF60-62DF-4F7E-801F-5E1A66148454}" dt="2021-08-30T10:58:42.052" v="511" actId="1036"/>
          <ac:spMkLst>
            <pc:docMk/>
            <pc:sldMk cId="3290167481" sldId="806"/>
            <ac:spMk id="33" creationId="{53750453-9694-4F45-B27E-F721A9EB4F1E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4" creationId="{542C42B8-C09E-4C96-A8C9-B2C32349D750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5" creationId="{46990CC4-6831-40AB-B15B-5A6ABAA11F5A}"/>
          </ac:spMkLst>
        </pc:spChg>
        <pc:spChg chg="add mod">
          <ac:chgData name="Siegbert Rudolph" userId="2af4d44886c067cc" providerId="LiveId" clId="{9CCEEF60-62DF-4F7E-801F-5E1A66148454}" dt="2021-08-30T11:00:59.306" v="548" actId="20577"/>
          <ac:spMkLst>
            <pc:docMk/>
            <pc:sldMk cId="3290167481" sldId="806"/>
            <ac:spMk id="36" creationId="{8EFEE8CB-589F-40C3-BB6E-3F8B4EE12CD7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7" creationId="{6E480465-F616-48D3-BBEA-E706F257F8EB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38" creationId="{F30A064F-E98B-4659-BA24-C8A4303DE6F5}"/>
          </ac:spMkLst>
        </pc:spChg>
        <pc:spChg chg="add mod">
          <ac:chgData name="Siegbert Rudolph" userId="2af4d44886c067cc" providerId="LiveId" clId="{9CCEEF60-62DF-4F7E-801F-5E1A66148454}" dt="2021-08-30T10:58:42.052" v="511" actId="1036"/>
          <ac:spMkLst>
            <pc:docMk/>
            <pc:sldMk cId="3290167481" sldId="806"/>
            <ac:spMk id="39" creationId="{06A2218D-955D-444F-AB2F-CDD79BBBCE4F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0" creationId="{B5CAF711-62F9-4A6E-8515-05DA6106E7A1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41" creationId="{84CE6A08-26C1-457A-86ED-27FF7E9F36BB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2" creationId="{DBE4BA46-1E03-4F4F-A2FD-B6441278C7BD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3" creationId="{D951FC7D-C16A-4F1F-B332-86B52F7BF45A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44" creationId="{D01DD2B6-97BD-43CB-9175-1E002E30C990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5" creationId="{051EF1BD-5FAB-4B43-8A5E-A2FD7281E719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6" creationId="{15066F6B-D30B-4C4C-B644-E08BD349E30A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7" creationId="{7C543EE9-DB33-42D6-A56E-0D913DD52534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8" creationId="{76D9DCBF-561B-49FB-B72A-3102E6DA6856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49" creationId="{70C97BBC-D94F-4A5F-A9DC-2ACF267BC9AB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0" creationId="{7437ABE9-92A1-48ED-BB07-37E69280E309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1" creationId="{2B239317-7BEE-4917-82A7-3F31B0A554A3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2" creationId="{ECA1004C-5647-4D2D-895F-44E59265D78B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3" creationId="{1EFB565D-7363-4AC6-9F52-DAE39DDAE302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4" creationId="{15590236-F8D7-46E4-AFE8-03DCCFBC1A4E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5" creationId="{FB90C4CF-BC75-4911-9F2C-523DD5A437B0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6" creationId="{E68E4175-CFF3-4325-B177-455F8F6F367A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7" creationId="{20768EBD-FF08-49E5-B435-CC9F2C51DECB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8" creationId="{DD9D00B9-A187-4CD6-B2BE-6EFA816B7E4C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59" creationId="{426708A5-5130-4B8E-8A48-D72E8639BE89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60" creationId="{FDA6D38E-2680-4D33-A26F-E682DEEE646C}"/>
          </ac:spMkLst>
        </pc:spChg>
        <pc:spChg chg="del">
          <ac:chgData name="Siegbert Rudolph" userId="2af4d44886c067cc" providerId="LiveId" clId="{9CCEEF60-62DF-4F7E-801F-5E1A66148454}" dt="2021-08-30T10:57:01.773" v="409" actId="478"/>
          <ac:spMkLst>
            <pc:docMk/>
            <pc:sldMk cId="3290167481" sldId="806"/>
            <ac:spMk id="61" creationId="{71F3BF4C-488D-43CE-95FE-A67823B22979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62" creationId="{F76F93EC-4638-400D-8789-97F308DF36D1}"/>
          </ac:spMkLst>
        </pc:spChg>
        <pc:spChg chg="add del mod">
          <ac:chgData name="Siegbert Rudolph" userId="2af4d44886c067cc" providerId="LiveId" clId="{9CCEEF60-62DF-4F7E-801F-5E1A66148454}" dt="2021-08-30T10:57:33.665" v="413" actId="478"/>
          <ac:spMkLst>
            <pc:docMk/>
            <pc:sldMk cId="3290167481" sldId="806"/>
            <ac:spMk id="63" creationId="{E478991A-6957-4312-8DDF-6D388B61539D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64" creationId="{0511EF39-F603-4FE0-8B1C-A3873B3BE7DB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65" creationId="{56725493-A6B7-4C24-B594-C6C76AFDE921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66" creationId="{9F6593B5-420B-4FE2-8869-3776D32B438D}"/>
          </ac:spMkLst>
        </pc:spChg>
        <pc:spChg chg="add del mod">
          <ac:chgData name="Siegbert Rudolph" userId="2af4d44886c067cc" providerId="LiveId" clId="{9CCEEF60-62DF-4F7E-801F-5E1A66148454}" dt="2021-08-30T10:57:33.665" v="413" actId="478"/>
          <ac:spMkLst>
            <pc:docMk/>
            <pc:sldMk cId="3290167481" sldId="806"/>
            <ac:spMk id="67" creationId="{213F41E1-29B1-4220-B766-96EAA544BA6C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68" creationId="{BC47878D-DC65-4342-9687-F4F794B1E77C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69" creationId="{4D422EA4-0D4A-42AF-B4EE-0CC4AA5FB2CB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70" creationId="{7E4C72B2-CCA5-4FA3-B096-BC33EE1E618F}"/>
          </ac:spMkLst>
        </pc:spChg>
        <pc:spChg chg="add del mod">
          <ac:chgData name="Siegbert Rudolph" userId="2af4d44886c067cc" providerId="LiveId" clId="{9CCEEF60-62DF-4F7E-801F-5E1A66148454}" dt="2021-08-30T10:57:33.665" v="413" actId="478"/>
          <ac:spMkLst>
            <pc:docMk/>
            <pc:sldMk cId="3290167481" sldId="806"/>
            <ac:spMk id="71" creationId="{7135659C-8910-4BF0-87D2-B3988679496A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72" creationId="{988AC908-5B95-45F8-9D92-7B404DA1C9FE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73" creationId="{A1FB3A4E-1A1C-4885-B29A-91FC6AE41551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74" creationId="{8ECF062F-C413-46AC-8997-E6C9E581877B}"/>
          </ac:spMkLst>
        </pc:spChg>
        <pc:spChg chg="add mod">
          <ac:chgData name="Siegbert Rudolph" userId="2af4d44886c067cc" providerId="LiveId" clId="{9CCEEF60-62DF-4F7E-801F-5E1A66148454}" dt="2021-08-30T10:58:42.052" v="511" actId="1036"/>
          <ac:spMkLst>
            <pc:docMk/>
            <pc:sldMk cId="3290167481" sldId="806"/>
            <ac:spMk id="75" creationId="{04FA32DD-53DC-4434-BECE-E03838C14F68}"/>
          </ac:spMkLst>
        </pc:spChg>
        <pc:spChg chg="add del mod">
          <ac:chgData name="Siegbert Rudolph" userId="2af4d44886c067cc" providerId="LiveId" clId="{9CCEEF60-62DF-4F7E-801F-5E1A66148454}" dt="2021-08-30T10:57:33.665" v="413" actId="478"/>
          <ac:spMkLst>
            <pc:docMk/>
            <pc:sldMk cId="3290167481" sldId="806"/>
            <ac:spMk id="76" creationId="{D3076F5C-48CB-43AF-A3D7-D79E76FB3C56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77" creationId="{DFA1523A-6A3B-45E8-A694-662DED6F9AB8}"/>
          </ac:spMkLst>
        </pc:spChg>
        <pc:spChg chg="add mod">
          <ac:chgData name="Siegbert Rudolph" userId="2af4d44886c067cc" providerId="LiveId" clId="{9CCEEF60-62DF-4F7E-801F-5E1A66148454}" dt="2021-08-30T10:58:42.052" v="511" actId="1036"/>
          <ac:spMkLst>
            <pc:docMk/>
            <pc:sldMk cId="3290167481" sldId="806"/>
            <ac:spMk id="78" creationId="{C5325F5F-AC6D-417F-96A3-7B90EA345C3F}"/>
          </ac:spMkLst>
        </pc:spChg>
        <pc:spChg chg="add mod">
          <ac:chgData name="Siegbert Rudolph" userId="2af4d44886c067cc" providerId="LiveId" clId="{9CCEEF60-62DF-4F7E-801F-5E1A66148454}" dt="2021-08-30T10:58:42.052" v="511" actId="1036"/>
          <ac:spMkLst>
            <pc:docMk/>
            <pc:sldMk cId="3290167481" sldId="806"/>
            <ac:spMk id="79" creationId="{E0967CD4-FF1E-4723-BECA-7156EA88755D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80" creationId="{D7467718-FACB-4E21-A127-F00C77661C9E}"/>
          </ac:spMkLst>
        </pc:spChg>
        <pc:spChg chg="add del mod">
          <ac:chgData name="Siegbert Rudolph" userId="2af4d44886c067cc" providerId="LiveId" clId="{9CCEEF60-62DF-4F7E-801F-5E1A66148454}" dt="2021-08-30T10:57:33.665" v="413" actId="478"/>
          <ac:spMkLst>
            <pc:docMk/>
            <pc:sldMk cId="3290167481" sldId="806"/>
            <ac:spMk id="81" creationId="{4BD74744-8218-44E1-8C3A-A5D40484CCBC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82" creationId="{2B1E62DE-12A3-41EF-95EB-1EECC60D558A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83" creationId="{2D76787E-7DBD-4901-96C3-E046ABD9CE4B}"/>
          </ac:spMkLst>
        </pc:spChg>
        <pc:spChg chg="add mod">
          <ac:chgData name="Siegbert Rudolph" userId="2af4d44886c067cc" providerId="LiveId" clId="{9CCEEF60-62DF-4F7E-801F-5E1A66148454}" dt="2021-08-30T11:01:03.774" v="554" actId="1038"/>
          <ac:spMkLst>
            <pc:docMk/>
            <pc:sldMk cId="3290167481" sldId="806"/>
            <ac:spMk id="84" creationId="{F8C859E5-56A7-4584-B815-E554EECB0146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85" creationId="{DFA5853A-532E-4225-B95A-A51AE5D1E26A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86" creationId="{07631AE8-88AC-4A4B-9197-44F0EC96BB17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87" creationId="{E0A8FAFB-8208-40E5-BC33-197DE1F47C78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88" creationId="{6A6629AD-A0AA-498B-925A-817188C898BE}"/>
          </ac:spMkLst>
        </pc:spChg>
        <pc:spChg chg="add del mod">
          <ac:chgData name="Siegbert Rudolph" userId="2af4d44886c067cc" providerId="LiveId" clId="{9CCEEF60-62DF-4F7E-801F-5E1A66148454}" dt="2021-08-30T10:57:27.901" v="412" actId="478"/>
          <ac:spMkLst>
            <pc:docMk/>
            <pc:sldMk cId="3290167481" sldId="806"/>
            <ac:spMk id="89" creationId="{966D3A10-87B3-4F24-BB81-C1A58309C6C6}"/>
          </ac:spMkLst>
        </pc:spChg>
        <pc:picChg chg="add mod">
          <ac:chgData name="Siegbert Rudolph" userId="2af4d44886c067cc" providerId="LiveId" clId="{9CCEEF60-62DF-4F7E-801F-5E1A66148454}" dt="2021-08-30T10:58:42.052" v="511" actId="1036"/>
          <ac:picMkLst>
            <pc:docMk/>
            <pc:sldMk cId="3290167481" sldId="806"/>
            <ac:picMk id="90" creationId="{5846A753-49CA-40C2-BFB1-6D92568BA2D4}"/>
          </ac:picMkLst>
        </pc:picChg>
      </pc:sldChg>
    </pc:docChg>
  </pc:docChgLst>
  <pc:docChgLst>
    <pc:chgData name="Siegbert Rudolph" userId="2af4d44886c067cc" providerId="LiveId" clId="{3C8005E8-794B-413C-AE13-703F002D4683}"/>
    <pc:docChg chg="modSld modNotesMaster">
      <pc:chgData name="Siegbert Rudolph" userId="2af4d44886c067cc" providerId="LiveId" clId="{3C8005E8-794B-413C-AE13-703F002D4683}" dt="2024-04-24T12:31:16.780" v="6"/>
      <pc:docMkLst>
        <pc:docMk/>
      </pc:docMkLst>
      <pc:sldChg chg="modSp mod">
        <pc:chgData name="Siegbert Rudolph" userId="2af4d44886c067cc" providerId="LiveId" clId="{3C8005E8-794B-413C-AE13-703F002D4683}" dt="2024-04-24T12:30:34.062" v="3" actId="6549"/>
        <pc:sldMkLst>
          <pc:docMk/>
          <pc:sldMk cId="289534497" sldId="804"/>
        </pc:sldMkLst>
        <pc:spChg chg="mod">
          <ac:chgData name="Siegbert Rudolph" userId="2af4d44886c067cc" providerId="LiveId" clId="{3C8005E8-794B-413C-AE13-703F002D4683}" dt="2024-04-24T12:30:34.062" v="3" actId="6549"/>
          <ac:spMkLst>
            <pc:docMk/>
            <pc:sldMk cId="289534497" sldId="804"/>
            <ac:spMk id="4" creationId="{50C375F1-1F36-4CAD-B9A7-F80C930E01BD}"/>
          </ac:spMkLst>
        </pc:spChg>
      </pc:sldChg>
      <pc:sldChg chg="modSp mod">
        <pc:chgData name="Siegbert Rudolph" userId="2af4d44886c067cc" providerId="LiveId" clId="{3C8005E8-794B-413C-AE13-703F002D4683}" dt="2024-04-24T12:30:38.914" v="5" actId="6549"/>
        <pc:sldMkLst>
          <pc:docMk/>
          <pc:sldMk cId="2925964597" sldId="808"/>
        </pc:sldMkLst>
        <pc:spChg chg="mod">
          <ac:chgData name="Siegbert Rudolph" userId="2af4d44886c067cc" providerId="LiveId" clId="{3C8005E8-794B-413C-AE13-703F002D4683}" dt="2024-04-24T12:30:38.914" v="5" actId="6549"/>
          <ac:spMkLst>
            <pc:docMk/>
            <pc:sldMk cId="2925964597" sldId="808"/>
            <ac:spMk id="9" creationId="{CA8B7766-92DA-4540-9C75-40740428EBEB}"/>
          </ac:spMkLst>
        </pc:spChg>
      </pc:sldChg>
      <pc:sldChg chg="modSp mod">
        <pc:chgData name="Siegbert Rudolph" userId="2af4d44886c067cc" providerId="LiveId" clId="{3C8005E8-794B-413C-AE13-703F002D4683}" dt="2024-04-24T12:30:27.897" v="1" actId="6549"/>
        <pc:sldMkLst>
          <pc:docMk/>
          <pc:sldMk cId="998926547" sldId="809"/>
        </pc:sldMkLst>
        <pc:spChg chg="mod">
          <ac:chgData name="Siegbert Rudolph" userId="2af4d44886c067cc" providerId="LiveId" clId="{3C8005E8-794B-413C-AE13-703F002D4683}" dt="2024-04-24T12:30:27.897" v="1" actId="6549"/>
          <ac:spMkLst>
            <pc:docMk/>
            <pc:sldMk cId="998926547" sldId="809"/>
            <ac:spMk id="4" creationId="{50C375F1-1F36-4CAD-B9A7-F80C930E01BD}"/>
          </ac:spMkLst>
        </pc:spChg>
      </pc:sldChg>
    </pc:docChg>
  </pc:docChgLst>
  <pc:docChgLst>
    <pc:chgData name="Siegbert Rudolph" userId="2af4d44886c067cc" providerId="LiveId" clId="{9C27CBD1-7E7E-4CBA-AE43-38D20941D499}"/>
    <pc:docChg chg="custSel addSld modSld">
      <pc:chgData name="Siegbert Rudolph" userId="2af4d44886c067cc" providerId="LiveId" clId="{9C27CBD1-7E7E-4CBA-AE43-38D20941D499}" dt="2022-10-31T08:53:42.244" v="697" actId="1038"/>
      <pc:docMkLst>
        <pc:docMk/>
      </pc:docMkLst>
      <pc:sldChg chg="addSp delSp modSp mod delAnim modAnim">
        <pc:chgData name="Siegbert Rudolph" userId="2af4d44886c067cc" providerId="LiveId" clId="{9C27CBD1-7E7E-4CBA-AE43-38D20941D499}" dt="2022-10-31T08:42:53.196" v="346"/>
        <pc:sldMkLst>
          <pc:docMk/>
          <pc:sldMk cId="289534497" sldId="804"/>
        </pc:sldMkLst>
        <pc:spChg chg="add mod">
          <ac:chgData name="Siegbert Rudolph" userId="2af4d44886c067cc" providerId="LiveId" clId="{9C27CBD1-7E7E-4CBA-AE43-38D20941D499}" dt="2022-10-31T08:33:13.761" v="74" actId="1035"/>
          <ac:spMkLst>
            <pc:docMk/>
            <pc:sldMk cId="289534497" sldId="804"/>
            <ac:spMk id="3" creationId="{3EF2CA7A-C847-B79C-B1F8-C26B146FD3CE}"/>
          </ac:spMkLst>
        </pc:spChg>
        <pc:spChg chg="del">
          <ac:chgData name="Siegbert Rudolph" userId="2af4d44886c067cc" providerId="LiveId" clId="{9C27CBD1-7E7E-4CBA-AE43-38D20941D499}" dt="2022-10-31T08:33:00.361" v="1" actId="21"/>
          <ac:spMkLst>
            <pc:docMk/>
            <pc:sldMk cId="289534497" sldId="804"/>
            <ac:spMk id="5" creationId="{99A3B109-1746-4864-91DF-384339D78421}"/>
          </ac:spMkLst>
        </pc:spChg>
        <pc:spChg chg="mod">
          <ac:chgData name="Siegbert Rudolph" userId="2af4d44886c067cc" providerId="LiveId" clId="{9C27CBD1-7E7E-4CBA-AE43-38D20941D499}" dt="2022-10-31T08:34:43.740" v="213" actId="20577"/>
          <ac:spMkLst>
            <pc:docMk/>
            <pc:sldMk cId="289534497" sldId="804"/>
            <ac:spMk id="7" creationId="{916AB7AC-9E63-410F-9C84-878692066DF6}"/>
          </ac:spMkLst>
        </pc:spChg>
        <pc:spChg chg="mod">
          <ac:chgData name="Siegbert Rudolph" userId="2af4d44886c067cc" providerId="LiveId" clId="{9C27CBD1-7E7E-4CBA-AE43-38D20941D499}" dt="2022-10-31T08:37:46.581" v="336" actId="20577"/>
          <ac:spMkLst>
            <pc:docMk/>
            <pc:sldMk cId="289534497" sldId="804"/>
            <ac:spMk id="8" creationId="{E86BA99B-C22F-405E-BC8B-C34E4D1938C8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9" creationId="{76C477F7-138A-496B-926B-0696B1309778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10" creationId="{91E1C157-282B-4516-B5DC-DBB6E5345B44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11" creationId="{75B821F3-EB08-432A-8652-4E62FCF0D933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12" creationId="{987A2F5A-F6F7-4E7B-98B8-95CA9F3B84D6}"/>
          </ac:spMkLst>
        </pc:spChg>
        <pc:spChg chg="add mod">
          <ac:chgData name="Siegbert Rudolph" userId="2af4d44886c067cc" providerId="LiveId" clId="{9C27CBD1-7E7E-4CBA-AE43-38D20941D499}" dt="2022-10-31T08:33:13.761" v="74" actId="1035"/>
          <ac:spMkLst>
            <pc:docMk/>
            <pc:sldMk cId="289534497" sldId="804"/>
            <ac:spMk id="13" creationId="{29A387D0-0555-410F-879E-EDE0B9FDE7D7}"/>
          </ac:spMkLst>
        </pc:spChg>
        <pc:spChg chg="add mod">
          <ac:chgData name="Siegbert Rudolph" userId="2af4d44886c067cc" providerId="LiveId" clId="{9C27CBD1-7E7E-4CBA-AE43-38D20941D499}" dt="2022-10-31T08:33:13.761" v="74" actId="1035"/>
          <ac:spMkLst>
            <pc:docMk/>
            <pc:sldMk cId="289534497" sldId="804"/>
            <ac:spMk id="14" creationId="{CD358117-0758-4147-1DB6-BB9F466369DD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15" creationId="{13836217-E8FD-4CC1-838A-5397F2F70953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16" creationId="{B900FBD3-5878-4D92-85AF-9EBD7A25FBA8}"/>
          </ac:spMkLst>
        </pc:spChg>
        <pc:spChg chg="add mod">
          <ac:chgData name="Siegbert Rudolph" userId="2af4d44886c067cc" providerId="LiveId" clId="{9C27CBD1-7E7E-4CBA-AE43-38D20941D499}" dt="2022-10-31T08:33:13.761" v="74" actId="1035"/>
          <ac:spMkLst>
            <pc:docMk/>
            <pc:sldMk cId="289534497" sldId="804"/>
            <ac:spMk id="17" creationId="{C227CEF4-63C7-EF6C-A6AF-D4095C2354CF}"/>
          </ac:spMkLst>
        </pc:spChg>
        <pc:spChg chg="add mod">
          <ac:chgData name="Siegbert Rudolph" userId="2af4d44886c067cc" providerId="LiveId" clId="{9C27CBD1-7E7E-4CBA-AE43-38D20941D499}" dt="2022-10-31T08:36:36.105" v="302" actId="14100"/>
          <ac:spMkLst>
            <pc:docMk/>
            <pc:sldMk cId="289534497" sldId="804"/>
            <ac:spMk id="18" creationId="{EB3FD854-3951-0DEB-1CB5-7F21FFF22372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19" creationId="{2E9FAD55-67B5-4874-B9AA-D28CBFCFB063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20" creationId="{92039A56-AC58-4D63-A993-13E962492EB0}"/>
          </ac:spMkLst>
        </pc:spChg>
        <pc:spChg chg="add mod">
          <ac:chgData name="Siegbert Rudolph" userId="2af4d44886c067cc" providerId="LiveId" clId="{9C27CBD1-7E7E-4CBA-AE43-38D20941D499}" dt="2022-10-31T08:37:06.650" v="316" actId="20577"/>
          <ac:spMkLst>
            <pc:docMk/>
            <pc:sldMk cId="289534497" sldId="804"/>
            <ac:spMk id="21" creationId="{3468155D-42D3-6BE0-61E7-5373090DE739}"/>
          </ac:spMkLst>
        </pc:spChg>
        <pc:spChg chg="add mod">
          <ac:chgData name="Siegbert Rudolph" userId="2af4d44886c067cc" providerId="LiveId" clId="{9C27CBD1-7E7E-4CBA-AE43-38D20941D499}" dt="2022-10-31T08:36:43.976" v="305" actId="14100"/>
          <ac:spMkLst>
            <pc:docMk/>
            <pc:sldMk cId="289534497" sldId="804"/>
            <ac:spMk id="22" creationId="{C8A4F588-F9E4-34B6-3137-EEACC448E0D1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23" creationId="{CA8674F6-DD6C-40FE-9E82-74FFA388C27B}"/>
          </ac:spMkLst>
        </pc:spChg>
        <pc:spChg chg="del">
          <ac:chgData name="Siegbert Rudolph" userId="2af4d44886c067cc" providerId="LiveId" clId="{9C27CBD1-7E7E-4CBA-AE43-38D20941D499}" dt="2022-10-31T08:33:00.361" v="1" actId="21"/>
          <ac:spMkLst>
            <pc:docMk/>
            <pc:sldMk cId="289534497" sldId="804"/>
            <ac:spMk id="24" creationId="{A958B019-E83F-40BF-B91D-ECF671481F4B}"/>
          </ac:spMkLst>
        </pc:spChg>
        <pc:spChg chg="del">
          <ac:chgData name="Siegbert Rudolph" userId="2af4d44886c067cc" providerId="LiveId" clId="{9C27CBD1-7E7E-4CBA-AE43-38D20941D499}" dt="2022-10-31T08:33:00.361" v="1" actId="21"/>
          <ac:spMkLst>
            <pc:docMk/>
            <pc:sldMk cId="289534497" sldId="804"/>
            <ac:spMk id="25" creationId="{9A5E0AFC-6CA8-4F62-81DA-46F34E1A2DC6}"/>
          </ac:spMkLst>
        </pc:spChg>
        <pc:spChg chg="del">
          <ac:chgData name="Siegbert Rudolph" userId="2af4d44886c067cc" providerId="LiveId" clId="{9C27CBD1-7E7E-4CBA-AE43-38D20941D499}" dt="2022-10-31T08:33:00.361" v="1" actId="21"/>
          <ac:spMkLst>
            <pc:docMk/>
            <pc:sldMk cId="289534497" sldId="804"/>
            <ac:spMk id="28" creationId="{173373CC-68AD-4AEC-AD35-B549BAD8145F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29" creationId="{4E00E1CB-2F8C-40BB-9E85-9B2620EBCBE3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30" creationId="{C6BDB0DF-EAA0-4C06-A9CF-7D0AC88F63DB}"/>
          </ac:spMkLst>
        </pc:spChg>
        <pc:spChg chg="mod">
          <ac:chgData name="Siegbert Rudolph" userId="2af4d44886c067cc" providerId="LiveId" clId="{9C27CBD1-7E7E-4CBA-AE43-38D20941D499}" dt="2022-10-31T08:33:37.375" v="83" actId="1035"/>
          <ac:spMkLst>
            <pc:docMk/>
            <pc:sldMk cId="289534497" sldId="804"/>
            <ac:spMk id="33" creationId="{29CD07A7-A0F7-4858-95A8-865A6C6493DB}"/>
          </ac:spMkLst>
        </pc:spChg>
        <pc:spChg chg="mod">
          <ac:chgData name="Siegbert Rudolph" userId="2af4d44886c067cc" providerId="LiveId" clId="{9C27CBD1-7E7E-4CBA-AE43-38D20941D499}" dt="2022-10-31T08:36:46.715" v="315" actId="1038"/>
          <ac:spMkLst>
            <pc:docMk/>
            <pc:sldMk cId="289534497" sldId="804"/>
            <ac:spMk id="34" creationId="{16308E6C-E07A-4E17-A11F-D5CB124A13F2}"/>
          </ac:spMkLst>
        </pc:spChg>
        <pc:spChg chg="mod">
          <ac:chgData name="Siegbert Rudolph" userId="2af4d44886c067cc" providerId="LiveId" clId="{9C27CBD1-7E7E-4CBA-AE43-38D20941D499}" dt="2022-10-31T08:36:46.715" v="315" actId="1038"/>
          <ac:spMkLst>
            <pc:docMk/>
            <pc:sldMk cId="289534497" sldId="804"/>
            <ac:spMk id="35" creationId="{E2BAC136-5B97-4531-BE6E-025A0BECFAAB}"/>
          </ac:spMkLst>
        </pc:spChg>
        <pc:spChg chg="mod">
          <ac:chgData name="Siegbert Rudolph" userId="2af4d44886c067cc" providerId="LiveId" clId="{9C27CBD1-7E7E-4CBA-AE43-38D20941D499}" dt="2022-10-31T08:38:43.389" v="338" actId="1076"/>
          <ac:spMkLst>
            <pc:docMk/>
            <pc:sldMk cId="289534497" sldId="804"/>
            <ac:spMk id="36" creationId="{97710CFB-4295-4C2C-9214-ECD619D19325}"/>
          </ac:spMkLst>
        </pc:spChg>
        <pc:spChg chg="mod">
          <ac:chgData name="Siegbert Rudolph" userId="2af4d44886c067cc" providerId="LiveId" clId="{9C27CBD1-7E7E-4CBA-AE43-38D20941D499}" dt="2022-10-31T08:38:43.389" v="338" actId="1076"/>
          <ac:spMkLst>
            <pc:docMk/>
            <pc:sldMk cId="289534497" sldId="804"/>
            <ac:spMk id="37" creationId="{9FE4A3E0-C04B-45AA-B23C-7A75F3163C36}"/>
          </ac:spMkLst>
        </pc:spChg>
        <pc:picChg chg="mod">
          <ac:chgData name="Siegbert Rudolph" userId="2af4d44886c067cc" providerId="LiveId" clId="{9C27CBD1-7E7E-4CBA-AE43-38D20941D499}" dt="2022-10-31T08:33:37.375" v="83" actId="1035"/>
          <ac:picMkLst>
            <pc:docMk/>
            <pc:sldMk cId="289534497" sldId="804"/>
            <ac:picMk id="39" creationId="{55467353-EE52-42CB-B507-8D6E27D6F9D9}"/>
          </ac:picMkLst>
        </pc:picChg>
      </pc:sldChg>
      <pc:sldChg chg="addSp delSp modSp mod delAnim modAnim">
        <pc:chgData name="Siegbert Rudolph" userId="2af4d44886c067cc" providerId="LiveId" clId="{9C27CBD1-7E7E-4CBA-AE43-38D20941D499}" dt="2022-10-31T08:46:32.213" v="426" actId="108"/>
        <pc:sldMkLst>
          <pc:docMk/>
          <pc:sldMk cId="3290167481" sldId="806"/>
        </pc:sldMkLst>
        <pc:spChg chg="add mod">
          <ac:chgData name="Siegbert Rudolph" userId="2af4d44886c067cc" providerId="LiveId" clId="{9C27CBD1-7E7E-4CBA-AE43-38D20941D499}" dt="2022-10-31T08:46:32.213" v="426" actId="108"/>
          <ac:spMkLst>
            <pc:docMk/>
            <pc:sldMk cId="3290167481" sldId="806"/>
            <ac:spMk id="3" creationId="{2FD8FED1-7BD9-544B-6232-8159AB4B6D6D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6" creationId="{A544AF67-9952-E344-C059-1F308934BDFF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7" creationId="{C4E0F3F5-D3A1-6886-9849-BE4649D9D900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8" creationId="{3D921638-AA85-250A-45EA-D739E0A39ABD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9" creationId="{C8EB959E-BEFC-6DD9-D10F-C2CF9316C14E}"/>
          </ac:spMkLst>
        </pc:spChg>
        <pc:spChg chg="add del mod">
          <ac:chgData name="Siegbert Rudolph" userId="2af4d44886c067cc" providerId="LiveId" clId="{9C27CBD1-7E7E-4CBA-AE43-38D20941D499}" dt="2022-10-31T08:44:05.015" v="351" actId="478"/>
          <ac:spMkLst>
            <pc:docMk/>
            <pc:sldMk cId="3290167481" sldId="806"/>
            <ac:spMk id="10" creationId="{5B8174EA-B77F-8B5A-80C8-DED076ADE8DD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11" creationId="{3DFACD15-3F51-A41F-E692-B35F44C8E3E4}"/>
          </ac:spMkLst>
        </pc:spChg>
        <pc:spChg chg="add del mod">
          <ac:chgData name="Siegbert Rudolph" userId="2af4d44886c067cc" providerId="LiveId" clId="{9C27CBD1-7E7E-4CBA-AE43-38D20941D499}" dt="2022-10-31T08:44:05.015" v="351" actId="478"/>
          <ac:spMkLst>
            <pc:docMk/>
            <pc:sldMk cId="3290167481" sldId="806"/>
            <ac:spMk id="12" creationId="{27102762-18EB-7BAF-79A6-CB6BCDED3D9F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13" creationId="{A2CA39FA-C468-195B-A738-7D5A9117372A}"/>
          </ac:spMkLst>
        </pc:spChg>
        <pc:spChg chg="add del mod">
          <ac:chgData name="Siegbert Rudolph" userId="2af4d44886c067cc" providerId="LiveId" clId="{9C27CBD1-7E7E-4CBA-AE43-38D20941D499}" dt="2022-10-31T08:44:05.015" v="351" actId="478"/>
          <ac:spMkLst>
            <pc:docMk/>
            <pc:sldMk cId="3290167481" sldId="806"/>
            <ac:spMk id="14" creationId="{1BCBA48F-668D-A7CA-D027-5A6DAA7D69F7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15" creationId="{07D62FA1-3432-4D2A-23DD-C773C7E78494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16" creationId="{F138F2CA-4429-0B0B-4846-8745B0845721}"/>
          </ac:spMkLst>
        </pc:spChg>
        <pc:spChg chg="add del mod">
          <ac:chgData name="Siegbert Rudolph" userId="2af4d44886c067cc" providerId="LiveId" clId="{9C27CBD1-7E7E-4CBA-AE43-38D20941D499}" dt="2022-10-31T08:44:05.015" v="351" actId="478"/>
          <ac:spMkLst>
            <pc:docMk/>
            <pc:sldMk cId="3290167481" sldId="806"/>
            <ac:spMk id="17" creationId="{4B3263E2-66EE-0F27-677F-7A75196E0746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18" creationId="{4D6A423E-BE3A-CD22-54A6-FFDE1AEB07EC}"/>
          </ac:spMkLst>
        </pc:spChg>
        <pc:spChg chg="add del mod">
          <ac:chgData name="Siegbert Rudolph" userId="2af4d44886c067cc" providerId="LiveId" clId="{9C27CBD1-7E7E-4CBA-AE43-38D20941D499}" dt="2022-10-31T08:43:58.133" v="350" actId="478"/>
          <ac:spMkLst>
            <pc:docMk/>
            <pc:sldMk cId="3290167481" sldId="806"/>
            <ac:spMk id="19" creationId="{CA00F464-C9EA-5DBE-26A1-BE2E25AA7AB7}"/>
          </ac:spMkLst>
        </pc:spChg>
        <pc:spChg chg="add del mod">
          <ac:chgData name="Siegbert Rudolph" userId="2af4d44886c067cc" providerId="LiveId" clId="{9C27CBD1-7E7E-4CBA-AE43-38D20941D499}" dt="2022-10-31T08:43:58.133" v="350" actId="478"/>
          <ac:spMkLst>
            <pc:docMk/>
            <pc:sldMk cId="3290167481" sldId="806"/>
            <ac:spMk id="20" creationId="{12B4DFF6-F935-E801-B751-EA5C92CD358E}"/>
          </ac:spMkLst>
        </pc:spChg>
        <pc:spChg chg="add del mod">
          <ac:chgData name="Siegbert Rudolph" userId="2af4d44886c067cc" providerId="LiveId" clId="{9C27CBD1-7E7E-4CBA-AE43-38D20941D499}" dt="2022-10-31T08:43:56.474" v="349" actId="478"/>
          <ac:spMkLst>
            <pc:docMk/>
            <pc:sldMk cId="3290167481" sldId="806"/>
            <ac:spMk id="21" creationId="{3F592D2B-3157-1E9A-1402-8A0C9F9B887E}"/>
          </ac:spMkLst>
        </pc:spChg>
        <pc:spChg chg="add del mod">
          <ac:chgData name="Siegbert Rudolph" userId="2af4d44886c067cc" providerId="LiveId" clId="{9C27CBD1-7E7E-4CBA-AE43-38D20941D499}" dt="2022-10-31T08:43:56.474" v="349" actId="478"/>
          <ac:spMkLst>
            <pc:docMk/>
            <pc:sldMk cId="3290167481" sldId="806"/>
            <ac:spMk id="22" creationId="{41D791A8-7BF6-4892-E93D-F7F1CDC85B52}"/>
          </ac:spMkLst>
        </pc:spChg>
        <pc:spChg chg="add mod">
          <ac:chgData name="Siegbert Rudolph" userId="2af4d44886c067cc" providerId="LiveId" clId="{9C27CBD1-7E7E-4CBA-AE43-38D20941D499}" dt="2022-10-31T08:46:12.966" v="425" actId="108"/>
          <ac:spMkLst>
            <pc:docMk/>
            <pc:sldMk cId="3290167481" sldId="806"/>
            <ac:spMk id="24" creationId="{4AF9BC90-D7D7-CF8D-0EB8-8BCB33B67621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25" creationId="{7BEFCF97-AD80-8958-C557-D7686428907B}"/>
          </ac:spMkLst>
        </pc:spChg>
        <pc:spChg chg="add del mod">
          <ac:chgData name="Siegbert Rudolph" userId="2af4d44886c067cc" providerId="LiveId" clId="{9C27CBD1-7E7E-4CBA-AE43-38D20941D499}" dt="2022-10-31T08:44:11.179" v="353" actId="478"/>
          <ac:spMkLst>
            <pc:docMk/>
            <pc:sldMk cId="3290167481" sldId="806"/>
            <ac:spMk id="26" creationId="{688543D2-B29B-4BA8-2A7B-C60892C81136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27" creationId="{A46D4EB5-B1E4-9231-7C09-94171D608D1A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28" creationId="{E75C4B54-41C0-15BE-39E1-B6C89137027D}"/>
          </ac:spMkLst>
        </pc:spChg>
        <pc:spChg chg="add del mod">
          <ac:chgData name="Siegbert Rudolph" userId="2af4d44886c067cc" providerId="LiveId" clId="{9C27CBD1-7E7E-4CBA-AE43-38D20941D499}" dt="2022-10-31T08:44:08.516" v="352" actId="478"/>
          <ac:spMkLst>
            <pc:docMk/>
            <pc:sldMk cId="3290167481" sldId="806"/>
            <ac:spMk id="29" creationId="{041A9435-3924-FB4B-0053-FA2D5D54B9F8}"/>
          </ac:spMkLst>
        </pc:spChg>
        <pc:spChg chg="add mod">
          <ac:chgData name="Siegbert Rudolph" userId="2af4d44886c067cc" providerId="LiveId" clId="{9C27CBD1-7E7E-4CBA-AE43-38D20941D499}" dt="2022-10-31T08:43:40.867" v="348"/>
          <ac:spMkLst>
            <pc:docMk/>
            <pc:sldMk cId="3290167481" sldId="806"/>
            <ac:spMk id="30" creationId="{66B5C67C-A411-F812-6CFB-1D8A9418B6D4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33" creationId="{53750453-9694-4F45-B27E-F721A9EB4F1E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36" creationId="{8EFEE8CB-589F-40C3-BB6E-3F8B4EE12CD7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39" creationId="{06A2218D-955D-444F-AB2F-CDD79BBBCE4F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41" creationId="{84CE6A08-26C1-457A-86ED-27FF7E9F36BB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44" creationId="{D01DD2B6-97BD-43CB-9175-1E002E30C990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62" creationId="{F76F93EC-4638-400D-8789-97F308DF36D1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65" creationId="{56725493-A6B7-4C24-B594-C6C76AFDE921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66" creationId="{9F6593B5-420B-4FE2-8869-3776D32B438D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69" creationId="{4D422EA4-0D4A-42AF-B4EE-0CC4AA5FB2CB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70" creationId="{7E4C72B2-CCA5-4FA3-B096-BC33EE1E618F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73" creationId="{A1FB3A4E-1A1C-4885-B29A-91FC6AE41551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74" creationId="{8ECF062F-C413-46AC-8997-E6C9E581877B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75" creationId="{04FA32DD-53DC-4434-BECE-E03838C14F68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78" creationId="{C5325F5F-AC6D-417F-96A3-7B90EA345C3F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79" creationId="{E0967CD4-FF1E-4723-BECA-7156EA88755D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80" creationId="{D7467718-FACB-4E21-A127-F00C77661C9E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83" creationId="{2D76787E-7DBD-4901-96C3-E046ABD9CE4B}"/>
          </ac:spMkLst>
        </pc:spChg>
        <pc:spChg chg="del">
          <ac:chgData name="Siegbert Rudolph" userId="2af4d44886c067cc" providerId="LiveId" clId="{9C27CBD1-7E7E-4CBA-AE43-38D20941D499}" dt="2022-10-31T08:43:28.031" v="347" actId="478"/>
          <ac:spMkLst>
            <pc:docMk/>
            <pc:sldMk cId="3290167481" sldId="806"/>
            <ac:spMk id="84" creationId="{F8C859E5-56A7-4584-B815-E554EECB0146}"/>
          </ac:spMkLst>
        </pc:spChg>
        <pc:picChg chg="add mod">
          <ac:chgData name="Siegbert Rudolph" userId="2af4d44886c067cc" providerId="LiveId" clId="{9C27CBD1-7E7E-4CBA-AE43-38D20941D499}" dt="2022-10-31T08:43:40.867" v="348"/>
          <ac:picMkLst>
            <pc:docMk/>
            <pc:sldMk cId="3290167481" sldId="806"/>
            <ac:picMk id="23" creationId="{D2A4522E-D0E0-17BD-B738-0DF5EB4E93C8}"/>
          </ac:picMkLst>
        </pc:picChg>
        <pc:picChg chg="del">
          <ac:chgData name="Siegbert Rudolph" userId="2af4d44886c067cc" providerId="LiveId" clId="{9C27CBD1-7E7E-4CBA-AE43-38D20941D499}" dt="2022-10-31T08:43:28.031" v="347" actId="478"/>
          <ac:picMkLst>
            <pc:docMk/>
            <pc:sldMk cId="3290167481" sldId="806"/>
            <ac:picMk id="90" creationId="{5846A753-49CA-40C2-BFB1-6D92568BA2D4}"/>
          </ac:picMkLst>
        </pc:picChg>
      </pc:sldChg>
      <pc:sldChg chg="new">
        <pc:chgData name="Siegbert Rudolph" userId="2af4d44886c067cc" providerId="LiveId" clId="{9C27CBD1-7E7E-4CBA-AE43-38D20941D499}" dt="2022-10-30T16:47:51.448" v="0" actId="680"/>
        <pc:sldMkLst>
          <pc:docMk/>
          <pc:sldMk cId="678892573" sldId="807"/>
        </pc:sldMkLst>
      </pc:sldChg>
      <pc:sldChg chg="modSp mod">
        <pc:chgData name="Siegbert Rudolph" userId="2af4d44886c067cc" providerId="LiveId" clId="{9C27CBD1-7E7E-4CBA-AE43-38D20941D499}" dt="2022-10-31T08:53:42.244" v="697" actId="1038"/>
        <pc:sldMkLst>
          <pc:docMk/>
          <pc:sldMk cId="2925964597" sldId="808"/>
        </pc:sldMkLst>
        <pc:spChg chg="mod">
          <ac:chgData name="Siegbert Rudolph" userId="2af4d44886c067cc" providerId="LiveId" clId="{9C27CBD1-7E7E-4CBA-AE43-38D20941D499}" dt="2022-10-31T08:47:56.082" v="441" actId="20577"/>
          <ac:spMkLst>
            <pc:docMk/>
            <pc:sldMk cId="2925964597" sldId="808"/>
            <ac:spMk id="9" creationId="{CA8B7766-92DA-4540-9C75-40740428EBEB}"/>
          </ac:spMkLst>
        </pc:spChg>
        <pc:spChg chg="mod">
          <ac:chgData name="Siegbert Rudolph" userId="2af4d44886c067cc" providerId="LiveId" clId="{9C27CBD1-7E7E-4CBA-AE43-38D20941D499}" dt="2022-10-31T08:53:38.102" v="691" actId="14100"/>
          <ac:spMkLst>
            <pc:docMk/>
            <pc:sldMk cId="2925964597" sldId="808"/>
            <ac:spMk id="15" creationId="{FA0CC2D8-3EC6-4915-8118-1072E8F9B210}"/>
          </ac:spMkLst>
        </pc:spChg>
        <pc:spChg chg="mod">
          <ac:chgData name="Siegbert Rudolph" userId="2af4d44886c067cc" providerId="LiveId" clId="{9C27CBD1-7E7E-4CBA-AE43-38D20941D499}" dt="2022-10-31T08:53:30.325" v="690" actId="114"/>
          <ac:spMkLst>
            <pc:docMk/>
            <pc:sldMk cId="2925964597" sldId="808"/>
            <ac:spMk id="19" creationId="{23F9A357-792E-443D-A29A-B8354ABB7846}"/>
          </ac:spMkLst>
        </pc:spChg>
        <pc:picChg chg="mod">
          <ac:chgData name="Siegbert Rudolph" userId="2af4d44886c067cc" providerId="LiveId" clId="{9C27CBD1-7E7E-4CBA-AE43-38D20941D499}" dt="2022-10-31T08:53:42.244" v="697" actId="1038"/>
          <ac:picMkLst>
            <pc:docMk/>
            <pc:sldMk cId="2925964597" sldId="808"/>
            <ac:picMk id="17" creationId="{130B6DD8-504A-467C-8EC6-021BD08B62F8}"/>
          </ac:picMkLst>
        </pc:picChg>
        <pc:picChg chg="mod">
          <ac:chgData name="Siegbert Rudolph" userId="2af4d44886c067cc" providerId="LiveId" clId="{9C27CBD1-7E7E-4CBA-AE43-38D20941D499}" dt="2022-10-31T08:53:42.244" v="697" actId="1038"/>
          <ac:picMkLst>
            <pc:docMk/>
            <pc:sldMk cId="2925964597" sldId="808"/>
            <ac:picMk id="18" creationId="{654731A4-CA93-4737-9B8E-0CCA818EF91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das/dass 05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Das Dass-Gespenst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D856D69-61A8-47B1-9DAB-2311BBDC1FEF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ergänze die Lücken per 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rechts!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20213FE0-3C37-4A93-9289-340FD8CA4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56" y="4653136"/>
            <a:ext cx="3873176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bin wie ein Chamäleon,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wechsle je nach Situation,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grad so wie es passt,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freue mich, wenn du erblasst.“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85CEBF1-8AFB-458E-8C56-466493DACF9B}"/>
              </a:ext>
            </a:extLst>
          </p:cNvPr>
          <p:cNvSpPr/>
          <p:nvPr/>
        </p:nvSpPr>
        <p:spPr>
          <a:xfrm>
            <a:off x="323528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du in der Schule pennst,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kommt bald das   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…...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E4AEEEE-15D5-416A-A8E8-AECE15F6C5EC}"/>
              </a:ext>
            </a:extLst>
          </p:cNvPr>
          <p:cNvSpPr/>
          <p:nvPr/>
        </p:nvSpPr>
        <p:spPr>
          <a:xfrm>
            <a:off x="6026112" y="1032630"/>
            <a:ext cx="2124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Warzenschwein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Dass-Gespenst 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56C60C06-4F38-419E-BCFD-094EAEB79D0B}"/>
              </a:ext>
            </a:extLst>
          </p:cNvPr>
          <p:cNvSpPr/>
          <p:nvPr/>
        </p:nvSpPr>
        <p:spPr>
          <a:xfrm>
            <a:off x="6047184" y="1929187"/>
            <a:ext cx="212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des   dem   dass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81FA06A8-2900-452B-B39C-59BD427D076B}"/>
              </a:ext>
            </a:extLst>
          </p:cNvPr>
          <p:cNvSpPr/>
          <p:nvPr/>
        </p:nvSpPr>
        <p:spPr>
          <a:xfrm>
            <a:off x="6012160" y="4737918"/>
            <a:ext cx="2124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Farbe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Wortart</a:t>
            </a:r>
          </a:p>
        </p:txBody>
      </p:sp>
      <p:pic>
        <p:nvPicPr>
          <p:cNvPr id="52" name="Grafik 51" descr="Chamäleon 1">
            <a:extLst>
              <a:ext uri="{FF2B5EF4-FFF2-40B4-BE49-F238E27FC236}">
                <a16:creationId xmlns:a16="http://schemas.microsoft.com/office/drawing/2014/main" id="{CB3FABFD-9687-4F87-BCDD-5F047324ECD9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4237" y="4443499"/>
            <a:ext cx="136832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Rechteck 53">
            <a:extLst>
              <a:ext uri="{FF2B5EF4-FFF2-40B4-BE49-F238E27FC236}">
                <a16:creationId xmlns:a16="http://schemas.microsoft.com/office/drawing/2014/main" id="{411728DF-BA5C-4597-9E56-3008D5F65D73}"/>
              </a:ext>
            </a:extLst>
          </p:cNvPr>
          <p:cNvSpPr/>
          <p:nvPr/>
        </p:nvSpPr>
        <p:spPr>
          <a:xfrm>
            <a:off x="2696547" y="1259598"/>
            <a:ext cx="174438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Dass-Gespenst.</a:t>
            </a:r>
            <a:endParaRPr lang="de-DE" i="1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33CEB2B-BD38-402B-8C9E-25F2D5DEC50B}"/>
              </a:ext>
            </a:extLst>
          </p:cNvPr>
          <p:cNvSpPr/>
          <p:nvPr/>
        </p:nvSpPr>
        <p:spPr>
          <a:xfrm>
            <a:off x="6012160" y="1108785"/>
            <a:ext cx="2088232" cy="52001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9DE81210-DB48-465A-9A50-1E1FD47CEE83}"/>
              </a:ext>
            </a:extLst>
          </p:cNvPr>
          <p:cNvSpPr/>
          <p:nvPr/>
        </p:nvSpPr>
        <p:spPr>
          <a:xfrm>
            <a:off x="6012160" y="1340767"/>
            <a:ext cx="1655754" cy="358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CB1427D4-7E2B-4421-917B-D43C87A467B8}"/>
              </a:ext>
            </a:extLst>
          </p:cNvPr>
          <p:cNvSpPr/>
          <p:nvPr/>
        </p:nvSpPr>
        <p:spPr>
          <a:xfrm>
            <a:off x="7247351" y="1867171"/>
            <a:ext cx="678720" cy="4517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F02E2C7-4D89-45DC-BD35-CFAC5EAB23CD}"/>
              </a:ext>
            </a:extLst>
          </p:cNvPr>
          <p:cNvSpPr/>
          <p:nvPr/>
        </p:nvSpPr>
        <p:spPr>
          <a:xfrm>
            <a:off x="814845" y="5211441"/>
            <a:ext cx="109677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Wortart</a:t>
            </a:r>
            <a:r>
              <a:rPr lang="de-DE" kern="0" dirty="0">
                <a:latin typeface="Trebuchet MS" pitchFamily="34" charset="0"/>
              </a:rPr>
              <a:t>,</a:t>
            </a:r>
            <a:endParaRPr lang="de-DE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07F63CF7-2EA2-4027-948C-21069E2755E7}"/>
              </a:ext>
            </a:extLst>
          </p:cNvPr>
          <p:cNvSpPr/>
          <p:nvPr/>
        </p:nvSpPr>
        <p:spPr>
          <a:xfrm>
            <a:off x="5912255" y="5343567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pic>
        <p:nvPicPr>
          <p:cNvPr id="65" name="Grafik 64">
            <a:extLst>
              <a:ext uri="{FF2B5EF4-FFF2-40B4-BE49-F238E27FC236}">
                <a16:creationId xmlns:a16="http://schemas.microsoft.com/office/drawing/2014/main" id="{D74A9C64-C68A-4971-B4A6-70547B17F8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4" y="3031079"/>
            <a:ext cx="1299868" cy="1622057"/>
          </a:xfrm>
          <a:prstGeom prst="rect">
            <a:avLst/>
          </a:prstGeom>
        </p:spPr>
      </p:pic>
      <p:sp>
        <p:nvSpPr>
          <p:cNvPr id="66" name="Ovale Legende 5">
            <a:extLst>
              <a:ext uri="{FF2B5EF4-FFF2-40B4-BE49-F238E27FC236}">
                <a16:creationId xmlns:a16="http://schemas.microsoft.com/office/drawing/2014/main" id="{84ECA293-C039-4AFF-9B48-D8EBB5C60C04}"/>
              </a:ext>
            </a:extLst>
          </p:cNvPr>
          <p:cNvSpPr/>
          <p:nvPr/>
        </p:nvSpPr>
        <p:spPr>
          <a:xfrm>
            <a:off x="2051720" y="3788814"/>
            <a:ext cx="5040560" cy="864322"/>
          </a:xfrm>
          <a:prstGeom prst="wedgeEllipseCallout">
            <a:avLst>
              <a:gd name="adj1" fmla="val -64451"/>
              <a:gd name="adj2" fmla="val -642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C4FA1BF3-9D90-43DA-B0EE-DEB62BD33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04" y="1685297"/>
            <a:ext cx="4376519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bereitet jedem Verdruss,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   …..   unterscheiden muss.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50E12D2-F5CF-4D14-B442-CEA1D57D79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134076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375D9E2C-C9ED-49B2-A046-895E8ED4612C}"/>
              </a:ext>
            </a:extLst>
          </p:cNvPr>
          <p:cNvSpPr/>
          <p:nvPr/>
        </p:nvSpPr>
        <p:spPr>
          <a:xfrm>
            <a:off x="1742987" y="1975276"/>
            <a:ext cx="66877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b="1" i="1" kern="0" dirty="0">
                <a:latin typeface="Trebuchet MS" pitchFamily="34" charset="0"/>
              </a:rPr>
              <a:t>dass</a:t>
            </a:r>
            <a:endParaRPr lang="de-DE" b="1" i="1" dirty="0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E1C57C42-0DCA-432E-B955-E9BA929AB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256" y="2392348"/>
            <a:ext cx="3079689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ist meistens gut gelaunt,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es in ein Ohr posaunt.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E9F66ABD-415C-46B0-9E62-89D454741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198884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98F967F1-F8F9-43F5-AB37-48384FBA6953}"/>
              </a:ext>
            </a:extLst>
          </p:cNvPr>
          <p:cNvSpPr/>
          <p:nvPr/>
        </p:nvSpPr>
        <p:spPr>
          <a:xfrm>
            <a:off x="8335790" y="1916832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C46BE360-A0EE-489B-87CF-2ABE77F32DE7}"/>
              </a:ext>
            </a:extLst>
          </p:cNvPr>
          <p:cNvSpPr/>
          <p:nvPr/>
        </p:nvSpPr>
        <p:spPr>
          <a:xfrm>
            <a:off x="8335790" y="1268760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23FE824C-3920-45A3-A22F-B8C9393BD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256" y="3040449"/>
            <a:ext cx="386676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Wie Rumpelstilzchen es dann tönt,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es den Schüler bös verhöhnt: 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B884DD8E-65D2-4AE6-AA09-F13340156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62762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81514E3D-85EC-475E-AAAB-418DD4E335AC}"/>
              </a:ext>
            </a:extLst>
          </p:cNvPr>
          <p:cNvSpPr/>
          <p:nvPr/>
        </p:nvSpPr>
        <p:spPr>
          <a:xfrm>
            <a:off x="8335790" y="2555612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7888996F-7D70-4996-AC96-65754B94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0405" y="3904728"/>
            <a:ext cx="443262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„Wie dumm von dir, dass du nicht weißt,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es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heißt!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F9F3363B-D64C-4854-BAE9-EB9DF987E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330157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BC9B7662-1BB1-49F3-A43E-FE32857EFD1E}"/>
              </a:ext>
            </a:extLst>
          </p:cNvPr>
          <p:cNvSpPr/>
          <p:nvPr/>
        </p:nvSpPr>
        <p:spPr>
          <a:xfrm>
            <a:off x="8335790" y="3229562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FA530D7D-A9AD-423D-8ACC-C20FF3209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400506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078A8F6B-EA18-4DB8-982B-69F7F8049AD0}"/>
              </a:ext>
            </a:extLst>
          </p:cNvPr>
          <p:cNvSpPr/>
          <p:nvPr/>
        </p:nvSpPr>
        <p:spPr>
          <a:xfrm>
            <a:off x="8335790" y="3933056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B0E2F75-04B3-4987-BC2E-9DEB97DE703A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4418676-F053-D589-F503-9570B6941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1440" y="994713"/>
            <a:ext cx="2554445" cy="25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46" grpId="0"/>
      <p:bldP spid="50" grpId="0"/>
      <p:bldP spid="51" grpId="0"/>
      <p:bldP spid="54" grpId="0" animBg="1"/>
      <p:bldP spid="60" grpId="0" animBg="1"/>
      <p:bldP spid="61" grpId="0" animBg="1"/>
      <p:bldP spid="64" grpId="0" animBg="1"/>
      <p:bldP spid="66" grpId="0" animBg="1"/>
      <p:bldP spid="67" grpId="0"/>
      <p:bldP spid="68" grpId="0" animBg="1"/>
      <p:bldP spid="69" grpId="0" animBg="1"/>
      <p:bldP spid="70" grpId="0"/>
      <p:bldP spid="71" grpId="0" animBg="1"/>
      <p:bldP spid="72" grpId="0" animBg="1"/>
      <p:bldP spid="73" grpId="0" animBg="1"/>
      <p:bldP spid="74" grpId="0"/>
      <p:bldP spid="75" grpId="0" animBg="1"/>
      <p:bldP spid="76" grpId="0" animBg="1"/>
      <p:bldP spid="77" grpId="0"/>
      <p:bldP spid="78" grpId="0" animBg="1"/>
      <p:bldP spid="79" grpId="0" animBg="1"/>
      <p:bldP spid="80" grpId="0" animBg="1"/>
      <p:bldP spid="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ergänze die Lücken per 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rechts!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7ED137B-93EA-466A-A528-528F27987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3409623"/>
            <a:ext cx="440216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 müsstet gar nicht so viel leiden,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nur 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müsst ihr unterscheiden.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1138D8-5FFE-4DED-82B9-64ABFA6FC5B7}"/>
              </a:ext>
            </a:extLst>
          </p:cNvPr>
          <p:cNvSpPr/>
          <p:nvPr/>
        </p:nvSpPr>
        <p:spPr>
          <a:xfrm>
            <a:off x="323528" y="1268760"/>
            <a:ext cx="398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Glaubt das Gespenst, es ist allein,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möchte es auch fröhlich sein.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104F02E-1B06-4D63-A11E-122B7F960245}"/>
              </a:ext>
            </a:extLst>
          </p:cNvPr>
          <p:cNvSpPr/>
          <p:nvPr/>
        </p:nvSpPr>
        <p:spPr>
          <a:xfrm>
            <a:off x="6060396" y="1869776"/>
            <a:ext cx="130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bekannt: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preis: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laut: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CB8D1C2-A5C7-4394-A305-D70FE94DCD0D}"/>
              </a:ext>
            </a:extLst>
          </p:cNvPr>
          <p:cNvSpPr/>
          <p:nvPr/>
        </p:nvSpPr>
        <p:spPr>
          <a:xfrm>
            <a:off x="6084168" y="3297758"/>
            <a:ext cx="1651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Fälle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Wortarten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Satzstellung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756403D-C395-4288-AF4F-7873E0BC3366}"/>
              </a:ext>
            </a:extLst>
          </p:cNvPr>
          <p:cNvSpPr/>
          <p:nvPr/>
        </p:nvSpPr>
        <p:spPr>
          <a:xfrm>
            <a:off x="5817402" y="2194193"/>
            <a:ext cx="1130862" cy="2987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CCAFC50-7A73-4F9B-B869-9BA9EBBB92B0}"/>
              </a:ext>
            </a:extLst>
          </p:cNvPr>
          <p:cNvSpPr/>
          <p:nvPr/>
        </p:nvSpPr>
        <p:spPr>
          <a:xfrm>
            <a:off x="6056271" y="2181917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72924EF-0193-419F-9AC5-BE96D7683E81}"/>
              </a:ext>
            </a:extLst>
          </p:cNvPr>
          <p:cNvSpPr/>
          <p:nvPr/>
        </p:nvSpPr>
        <p:spPr>
          <a:xfrm>
            <a:off x="793716" y="3699273"/>
            <a:ext cx="12618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Wortarten</a:t>
            </a:r>
            <a:endParaRPr lang="de-DE" i="1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42EC817-FC63-4400-B3A0-0F4C4B2F10BE}"/>
              </a:ext>
            </a:extLst>
          </p:cNvPr>
          <p:cNvSpPr/>
          <p:nvPr/>
        </p:nvSpPr>
        <p:spPr>
          <a:xfrm>
            <a:off x="6084168" y="3615375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0EA5F1-0283-4072-9400-639C7128E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148478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1B9A21-6DB2-45C1-891A-D01F3262A55C}"/>
              </a:ext>
            </a:extLst>
          </p:cNvPr>
          <p:cNvSpPr/>
          <p:nvPr/>
        </p:nvSpPr>
        <p:spPr>
          <a:xfrm>
            <a:off x="8335790" y="1412776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18663B3-1A52-489E-9E0E-C7F3475E7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2707963"/>
            <a:ext cx="382027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„Gut für mich, dass ihr nicht wisst,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grad meine Wortart ist.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8C087E0-D054-440F-8188-332158BF2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41159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7A38304-DEED-412C-83D3-69EDB32DEF40}"/>
              </a:ext>
            </a:extLst>
          </p:cNvPr>
          <p:cNvSpPr/>
          <p:nvPr/>
        </p:nvSpPr>
        <p:spPr>
          <a:xfrm>
            <a:off x="8335790" y="2339588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DE8FF8C-B27F-4792-9F29-D2D96E1B5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92494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2CA7ADBD-9DC7-42FA-9EA4-255342642636}"/>
              </a:ext>
            </a:extLst>
          </p:cNvPr>
          <p:cNvSpPr/>
          <p:nvPr/>
        </p:nvSpPr>
        <p:spPr>
          <a:xfrm>
            <a:off x="8335790" y="2852936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5F90C19-B6B2-4007-85B4-D15D4114D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198332"/>
            <a:ext cx="392286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das ist überhaupt nicht schwer.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Oft komm als Artikel ich daher,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mal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tret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ich als Pronomen auf,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auch Satzverbindung hab ich drauf.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51B4DF5-C30B-4B56-941B-0396171B9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386104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B1AFA7E-C704-4D55-B6BB-99EE757D5B41}"/>
              </a:ext>
            </a:extLst>
          </p:cNvPr>
          <p:cNvSpPr/>
          <p:nvPr/>
        </p:nvSpPr>
        <p:spPr>
          <a:xfrm>
            <a:off x="8335790" y="3789040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054B850-5F53-4DB0-8CD9-D7C6D71E2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508518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55F1853B-A496-435E-B18A-9EC303FE5535}"/>
              </a:ext>
            </a:extLst>
          </p:cNvPr>
          <p:cNvSpPr/>
          <p:nvPr/>
        </p:nvSpPr>
        <p:spPr>
          <a:xfrm>
            <a:off x="8335790" y="5013176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0F19D79-11EA-4128-8D12-25FF815B1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1988840"/>
            <a:ext cx="3732112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Gespenst singt dann ganz leis,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gibt sein Geheimnis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: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635F84F-BB45-43F4-916A-D9811793893E}"/>
              </a:ext>
            </a:extLst>
          </p:cNvPr>
          <p:cNvSpPr/>
          <p:nvPr/>
        </p:nvSpPr>
        <p:spPr>
          <a:xfrm>
            <a:off x="3053553" y="2273073"/>
            <a:ext cx="78098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preis:</a:t>
            </a:r>
            <a:endParaRPr lang="de-DE" i="1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33A8FF-0127-4D20-A25B-568FD4C13288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89736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4" grpId="0" animBg="1"/>
      <p:bldP spid="19" grpId="0" animBg="1"/>
      <p:bldP spid="22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 animBg="1"/>
      <p:bldP spid="36" grpId="0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ergänze die Lücken per 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rechts!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D0BF89E-2797-41E6-8F6E-5FBDD3CBF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5197520"/>
            <a:ext cx="3999813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Gesang nur jemand hört,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den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  nicht stört.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Also Schüler, die aufpassen,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Unterricht auch </a:t>
            </a:r>
            <a:r>
              <a:rPr lang="de-DE" sz="18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nichts verpassen!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7ED137B-93EA-466A-A528-528F27987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3841671"/>
            <a:ext cx="515718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Konjunktion ist die ............... von Sätzen,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 .................... tut sie Sätze vernetzen.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1138D8-5FFE-4DED-82B9-64ABFA6FC5B7}"/>
              </a:ext>
            </a:extLst>
          </p:cNvPr>
          <p:cNvSpPr/>
          <p:nvPr/>
        </p:nvSpPr>
        <p:spPr>
          <a:xfrm>
            <a:off x="323528" y="1268760"/>
            <a:ext cx="4392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Fachausdrücke sind nicht schwer,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sage sie dir noch mal her.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104F02E-1B06-4D63-A11E-122B7F960245}"/>
              </a:ext>
            </a:extLst>
          </p:cNvPr>
          <p:cNvSpPr/>
          <p:nvPr/>
        </p:nvSpPr>
        <p:spPr>
          <a:xfrm>
            <a:off x="6808292" y="1726208"/>
            <a:ext cx="130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Begriff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Name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CB8D1C2-A5C7-4394-A305-D70FE94DCD0D}"/>
              </a:ext>
            </a:extLst>
          </p:cNvPr>
          <p:cNvSpPr/>
          <p:nvPr/>
        </p:nvSpPr>
        <p:spPr>
          <a:xfrm>
            <a:off x="5423543" y="2344197"/>
            <a:ext cx="1651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Fürwörter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Nomen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916024C-EB26-47D6-85A6-B2FF20C25C6E}"/>
              </a:ext>
            </a:extLst>
          </p:cNvPr>
          <p:cNvSpPr/>
          <p:nvPr/>
        </p:nvSpPr>
        <p:spPr>
          <a:xfrm>
            <a:off x="7893218" y="2721694"/>
            <a:ext cx="13970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Adjektiv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Attribut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756403D-C395-4288-AF4F-7873E0BC3366}"/>
              </a:ext>
            </a:extLst>
          </p:cNvPr>
          <p:cNvSpPr/>
          <p:nvPr/>
        </p:nvSpPr>
        <p:spPr>
          <a:xfrm>
            <a:off x="6565298" y="2050625"/>
            <a:ext cx="1130862" cy="2987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CCAFC50-7A73-4F9B-B869-9BA9EBBB92B0}"/>
              </a:ext>
            </a:extLst>
          </p:cNvPr>
          <p:cNvSpPr/>
          <p:nvPr/>
        </p:nvSpPr>
        <p:spPr>
          <a:xfrm>
            <a:off x="6804167" y="2038349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08E3AB5-32B2-4865-85BD-C58821260EA5}"/>
              </a:ext>
            </a:extLst>
          </p:cNvPr>
          <p:cNvSpPr/>
          <p:nvPr/>
        </p:nvSpPr>
        <p:spPr>
          <a:xfrm>
            <a:off x="7863545" y="3356992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42EC817-FC63-4400-B3A0-0F4C4B2F10BE}"/>
              </a:ext>
            </a:extLst>
          </p:cNvPr>
          <p:cNvSpPr/>
          <p:nvPr/>
        </p:nvSpPr>
        <p:spPr>
          <a:xfrm>
            <a:off x="5423543" y="2661814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0EA5F1-0283-4072-9400-639C7128E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7742" y="148478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1B9A21-6DB2-45C1-891A-D01F3262A55C}"/>
              </a:ext>
            </a:extLst>
          </p:cNvPr>
          <p:cNvSpPr/>
          <p:nvPr/>
        </p:nvSpPr>
        <p:spPr>
          <a:xfrm>
            <a:off x="9427742" y="1412776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18663B3-1A52-489E-9E0E-C7F3475E7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2492896"/>
            <a:ext cx="4878259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ersetzen .....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und werden auch ........... genannt.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8C087E0-D054-440F-8188-332158BF2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7742" y="198884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7A38304-DEED-412C-83D3-69EDB32DEF40}"/>
              </a:ext>
            </a:extLst>
          </p:cNvPr>
          <p:cNvSpPr/>
          <p:nvPr/>
        </p:nvSpPr>
        <p:spPr>
          <a:xfrm>
            <a:off x="9427742" y="1916832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DE8FF8C-B27F-4792-9F29-D2D96E1B5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284" y="262126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51B4DF5-C30B-4B56-941B-0396171B9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7742" y="299695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0F19D79-11EA-4128-8D12-25FF815B1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1988840"/>
            <a:ext cx="6082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.......... ist auch als Begleiter von Nomen bekannt. 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635F84F-BB45-43F4-916A-D9811793893E}"/>
              </a:ext>
            </a:extLst>
          </p:cNvPr>
          <p:cNvSpPr/>
          <p:nvPr/>
        </p:nvSpPr>
        <p:spPr>
          <a:xfrm>
            <a:off x="811948" y="1988840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Artikel</a:t>
            </a:r>
            <a:endParaRPr lang="de-DE" i="1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33A8FF-0127-4D20-A25B-568FD4C13288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5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72924EF-0193-419F-9AC5-BE96D7683E81}"/>
              </a:ext>
            </a:extLst>
          </p:cNvPr>
          <p:cNvSpPr/>
          <p:nvPr/>
        </p:nvSpPr>
        <p:spPr>
          <a:xfrm>
            <a:off x="2478280" y="2488218"/>
            <a:ext cx="89800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Nomen</a:t>
            </a:r>
            <a:endParaRPr lang="de-DE" i="1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65FFB9E-0AF9-4A66-9F9B-0D10F3027BE4}"/>
              </a:ext>
            </a:extLst>
          </p:cNvPr>
          <p:cNvSpPr/>
          <p:nvPr/>
        </p:nvSpPr>
        <p:spPr>
          <a:xfrm>
            <a:off x="3138686" y="3053117"/>
            <a:ext cx="10182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Fürwort</a:t>
            </a:r>
            <a:endParaRPr lang="de-DE" i="1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15D4B6F-0B5C-E428-915E-2815FE527FA0}"/>
              </a:ext>
            </a:extLst>
          </p:cNvPr>
          <p:cNvSpPr/>
          <p:nvPr/>
        </p:nvSpPr>
        <p:spPr>
          <a:xfrm>
            <a:off x="5775619" y="3684743"/>
            <a:ext cx="2048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Zusammenfassung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Verbindung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F91C44E-2225-A120-332B-9D8294CF1E47}"/>
              </a:ext>
            </a:extLst>
          </p:cNvPr>
          <p:cNvSpPr/>
          <p:nvPr/>
        </p:nvSpPr>
        <p:spPr>
          <a:xfrm>
            <a:off x="5775619" y="3985655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3B93C63-C3C2-0A4E-54CD-A1952F099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7742" y="396147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3DC384C-8C57-D7C5-64B2-495B703067AC}"/>
              </a:ext>
            </a:extLst>
          </p:cNvPr>
          <p:cNvSpPr/>
          <p:nvPr/>
        </p:nvSpPr>
        <p:spPr>
          <a:xfrm>
            <a:off x="2792437" y="3841794"/>
            <a:ext cx="136447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Verbindung</a:t>
            </a:r>
            <a:endParaRPr lang="de-DE" i="1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8B6BF63-BD4E-55C2-B877-57A778592A9B}"/>
              </a:ext>
            </a:extLst>
          </p:cNvPr>
          <p:cNvSpPr/>
          <p:nvPr/>
        </p:nvSpPr>
        <p:spPr>
          <a:xfrm>
            <a:off x="5775619" y="4438853"/>
            <a:ext cx="2048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Satzverbindung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Satzvermischung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F5D6DE8-B8B7-6DEC-2553-AA5E159BF295}"/>
              </a:ext>
            </a:extLst>
          </p:cNvPr>
          <p:cNvSpPr/>
          <p:nvPr/>
        </p:nvSpPr>
        <p:spPr>
          <a:xfrm>
            <a:off x="5775619" y="4509120"/>
            <a:ext cx="1679294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869D470-4BF8-6A4F-996F-23B89FBA7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7742" y="464183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DD45481B-528B-5327-A8E0-8C35F6AF5B76}"/>
              </a:ext>
            </a:extLst>
          </p:cNvPr>
          <p:cNvSpPr/>
          <p:nvPr/>
        </p:nvSpPr>
        <p:spPr>
          <a:xfrm>
            <a:off x="740203" y="4653746"/>
            <a:ext cx="177965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Satzverbindung</a:t>
            </a:r>
            <a:endParaRPr lang="de-DE" i="1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880FA59-EC68-3FDC-E53A-7DA14D81CAE2}"/>
              </a:ext>
            </a:extLst>
          </p:cNvPr>
          <p:cNvSpPr/>
          <p:nvPr/>
        </p:nvSpPr>
        <p:spPr>
          <a:xfrm>
            <a:off x="5775619" y="5230941"/>
            <a:ext cx="2048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Nachmittag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Unterricht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2B9A8531-84CE-D6AC-9AD2-0DF8BBEE3E4F}"/>
              </a:ext>
            </a:extLst>
          </p:cNvPr>
          <p:cNvSpPr/>
          <p:nvPr/>
        </p:nvSpPr>
        <p:spPr>
          <a:xfrm>
            <a:off x="5775619" y="5526170"/>
            <a:ext cx="1679294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EE4E7BFF-D3EF-CBEE-7BA7-A86019AFEC69}"/>
              </a:ext>
            </a:extLst>
          </p:cNvPr>
          <p:cNvSpPr/>
          <p:nvPr/>
        </p:nvSpPr>
        <p:spPr>
          <a:xfrm>
            <a:off x="1205175" y="5484352"/>
            <a:ext cx="127310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Unterricht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99892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4" grpId="0" animBg="1"/>
      <p:bldP spid="18" grpId="0" animBg="1"/>
      <p:bldP spid="22" grpId="0" animBg="1"/>
      <p:bldP spid="25" grpId="0"/>
      <p:bldP spid="26" grpId="0" animBg="1"/>
      <p:bldP spid="27" grpId="0" animBg="1"/>
      <p:bldP spid="28" grpId="0" animBg="1"/>
      <p:bldP spid="31" grpId="0" animBg="1"/>
      <p:bldP spid="36" grpId="0"/>
      <p:bldP spid="38" grpId="0" animBg="1"/>
      <p:bldP spid="19" grpId="0" animBg="1"/>
      <p:bldP spid="15" grpId="0" animBg="1"/>
      <p:bldP spid="3" grpId="0"/>
      <p:bldP spid="16" grpId="0" animBg="1"/>
      <p:bldP spid="20" grpId="0" animBg="1"/>
      <p:bldP spid="21" grpId="0" animBg="1"/>
      <p:bldP spid="35" grpId="0"/>
      <p:bldP spid="37" grpId="0" animBg="1"/>
      <p:bldP spid="39" grpId="0" animBg="1"/>
      <p:bldP spid="40" grpId="0" animBg="1"/>
      <p:bldP spid="12" grpId="0"/>
      <p:bldP spid="17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ergänze die Lücken per 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rechts!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16AB7AC-9E63-410F-9C84-878692066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923" y="3572001"/>
            <a:ext cx="6029215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„Nur wer nicht weiß,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es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heißt,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setze stattdessen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oder </a:t>
            </a:r>
            <a:r>
              <a:rPr lang="de-DE" sz="18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welches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ein,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passt das, kann es nur ein Artikel oder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 sein.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Ansonsten heißt es   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 leicht ist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!“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86BA99B-C22F-405E-BC8B-C34E4D1938C8}"/>
              </a:ext>
            </a:extLst>
          </p:cNvPr>
          <p:cNvSpPr/>
          <p:nvPr/>
        </p:nvSpPr>
        <p:spPr>
          <a:xfrm>
            <a:off x="323528" y="2662031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bei den Wortarten hat eine Lücke,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braucht allerdings die ___________: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6C477F7-138A-496B-926B-0696B1309778}"/>
              </a:ext>
            </a:extLst>
          </p:cNvPr>
          <p:cNvSpPr/>
          <p:nvPr/>
        </p:nvSpPr>
        <p:spPr>
          <a:xfrm>
            <a:off x="6477553" y="4105638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  diesen   dieser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1E1C157-282B-4516-B5DC-DBB6E5345B44}"/>
              </a:ext>
            </a:extLst>
          </p:cNvPr>
          <p:cNvSpPr/>
          <p:nvPr/>
        </p:nvSpPr>
        <p:spPr>
          <a:xfrm>
            <a:off x="6477553" y="4402137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Begleiter   Pronomen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5B821F3-EB08-432A-8652-4E62FCF0D933}"/>
              </a:ext>
            </a:extLst>
          </p:cNvPr>
          <p:cNvSpPr/>
          <p:nvPr/>
        </p:nvSpPr>
        <p:spPr>
          <a:xfrm>
            <a:off x="6477553" y="4668963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krass   nass   dass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87A2F5A-F6F7-4E7B-98B8-95CA9F3B84D6}"/>
              </a:ext>
            </a:extLst>
          </p:cNvPr>
          <p:cNvSpPr/>
          <p:nvPr/>
        </p:nvSpPr>
        <p:spPr>
          <a:xfrm>
            <a:off x="2254861" y="4121912"/>
            <a:ext cx="85311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b="1" kern="0" dirty="0">
                <a:latin typeface="Trebuchet MS" pitchFamily="34" charset="0"/>
              </a:rPr>
              <a:t>dieses</a:t>
            </a:r>
            <a:endParaRPr lang="de-DE" b="1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3836217-E8FD-4CC1-838A-5397F2F70953}"/>
              </a:ext>
            </a:extLst>
          </p:cNvPr>
          <p:cNvSpPr/>
          <p:nvPr/>
        </p:nvSpPr>
        <p:spPr>
          <a:xfrm>
            <a:off x="6405546" y="4144550"/>
            <a:ext cx="1008112" cy="3304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900FBD3-5878-4D92-85AF-9EBD7A25FBA8}"/>
              </a:ext>
            </a:extLst>
          </p:cNvPr>
          <p:cNvSpPr/>
          <p:nvPr/>
        </p:nvSpPr>
        <p:spPr>
          <a:xfrm>
            <a:off x="4409891" y="4400777"/>
            <a:ext cx="12218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kern="0" dirty="0">
                <a:latin typeface="Trebuchet MS" pitchFamily="34" charset="0"/>
              </a:rPr>
              <a:t>Pronomen</a:t>
            </a:r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E9FAD55-67B5-4874-B9AA-D28CBFCFB063}"/>
              </a:ext>
            </a:extLst>
          </p:cNvPr>
          <p:cNvSpPr/>
          <p:nvPr/>
        </p:nvSpPr>
        <p:spPr>
          <a:xfrm>
            <a:off x="7629681" y="4432582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2039A56-AC58-4D63-A993-13E962492EB0}"/>
              </a:ext>
            </a:extLst>
          </p:cNvPr>
          <p:cNvSpPr/>
          <p:nvPr/>
        </p:nvSpPr>
        <p:spPr>
          <a:xfrm>
            <a:off x="2473262" y="4678768"/>
            <a:ext cx="75373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b="1" i="1" kern="0" dirty="0">
                <a:latin typeface="Trebuchet MS" pitchFamily="34" charset="0"/>
              </a:rPr>
              <a:t>dass,</a:t>
            </a:r>
            <a:endParaRPr lang="de-DE" b="1" i="1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A8674F6-DD6C-40FE-9E82-74FFA388C27B}"/>
              </a:ext>
            </a:extLst>
          </p:cNvPr>
          <p:cNvSpPr/>
          <p:nvPr/>
        </p:nvSpPr>
        <p:spPr>
          <a:xfrm>
            <a:off x="7845705" y="4720614"/>
            <a:ext cx="894745" cy="28799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E00E1CB-2F8C-40BB-9E85-9B2620EBCBE3}"/>
              </a:ext>
            </a:extLst>
          </p:cNvPr>
          <p:cNvSpPr/>
          <p:nvPr/>
        </p:nvSpPr>
        <p:spPr>
          <a:xfrm>
            <a:off x="6487713" y="4950223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  das   nichts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6BDB0DF-EAA0-4C06-A9CF-7D0AC88F63DB}"/>
              </a:ext>
            </a:extLst>
          </p:cNvPr>
          <p:cNvSpPr/>
          <p:nvPr/>
        </p:nvSpPr>
        <p:spPr>
          <a:xfrm>
            <a:off x="1640880" y="4949868"/>
            <a:ext cx="7825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b="1" i="1" kern="0" dirty="0">
                <a:latin typeface="Trebuchet MS" pitchFamily="34" charset="0"/>
              </a:rPr>
              <a:t>das!“</a:t>
            </a:r>
            <a:endParaRPr lang="de-DE" b="1" i="1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9CD07A7-A0F7-4858-95A8-865A6C6493DB}"/>
              </a:ext>
            </a:extLst>
          </p:cNvPr>
          <p:cNvSpPr/>
          <p:nvPr/>
        </p:nvSpPr>
        <p:spPr>
          <a:xfrm>
            <a:off x="7269641" y="5001874"/>
            <a:ext cx="604546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16308E6C-E07A-4E17-A11F-D5CB124A1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894" y="287805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BAC136-5B97-4531-BE6E-025A0BECFAAB}"/>
              </a:ext>
            </a:extLst>
          </p:cNvPr>
          <p:cNvSpPr/>
          <p:nvPr/>
        </p:nvSpPr>
        <p:spPr>
          <a:xfrm>
            <a:off x="10795894" y="2806047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7710CFB-4295-4C2C-9214-ECD619D19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6917" y="187835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FE4A3E0-C04B-45AA-B23C-7A75F3163C36}"/>
              </a:ext>
            </a:extLst>
          </p:cNvPr>
          <p:cNvSpPr/>
          <p:nvPr/>
        </p:nvSpPr>
        <p:spPr>
          <a:xfrm>
            <a:off x="9206917" y="1806348"/>
            <a:ext cx="628698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55467353-EE52-42CB-B507-8D6E27D6F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119" y="2204864"/>
            <a:ext cx="2284098" cy="164318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50D2026-5750-4BA4-B8B5-B315B7AD1BBD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7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EF2CA7A-C847-B79C-B1F8-C26B146FD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335" y="1124744"/>
            <a:ext cx="4253087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jetzt die Übung noch dazu,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hast vor dem Gespenst du Ruh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hast sogar mit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Proben auch noch richtig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…..  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9A387D0-0555-410F-879E-EDE0B9FDE7D7}"/>
              </a:ext>
            </a:extLst>
          </p:cNvPr>
          <p:cNvSpPr/>
          <p:nvPr/>
        </p:nvSpPr>
        <p:spPr>
          <a:xfrm>
            <a:off x="6055636" y="1887895"/>
            <a:ext cx="2871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Vergnügen   Spaß   Glück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D358117-0758-4147-1DB6-BB9F466369DD}"/>
              </a:ext>
            </a:extLst>
          </p:cNvPr>
          <p:cNvSpPr/>
          <p:nvPr/>
        </p:nvSpPr>
        <p:spPr>
          <a:xfrm>
            <a:off x="3399552" y="1940966"/>
            <a:ext cx="75693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Spaß.</a:t>
            </a:r>
            <a:endParaRPr lang="de-DE" i="1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227CEF4-63C7-EF6C-A6AF-D4095C2354CF}"/>
              </a:ext>
            </a:extLst>
          </p:cNvPr>
          <p:cNvSpPr/>
          <p:nvPr/>
        </p:nvSpPr>
        <p:spPr>
          <a:xfrm>
            <a:off x="7299920" y="1928702"/>
            <a:ext cx="750729" cy="3997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B3FD854-3951-0DEB-1CB5-7F21FFF22372}"/>
              </a:ext>
            </a:extLst>
          </p:cNvPr>
          <p:cNvSpPr/>
          <p:nvPr/>
        </p:nvSpPr>
        <p:spPr>
          <a:xfrm>
            <a:off x="6693460" y="2872793"/>
            <a:ext cx="42990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Lücke   Eselsbrücke   Sonderstücke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468155D-42D3-6BE0-61E7-5373090DE739}"/>
              </a:ext>
            </a:extLst>
          </p:cNvPr>
          <p:cNvSpPr/>
          <p:nvPr/>
        </p:nvSpPr>
        <p:spPr>
          <a:xfrm>
            <a:off x="2711440" y="2925864"/>
            <a:ext cx="14750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i="1" kern="0" dirty="0">
                <a:latin typeface="Trebuchet MS" pitchFamily="34" charset="0"/>
              </a:rPr>
              <a:t>Eselsbrücke:</a:t>
            </a:r>
            <a:endParaRPr lang="de-DE" i="1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C8A4F588-F9E4-34B6-3137-EEACC448E0D1}"/>
              </a:ext>
            </a:extLst>
          </p:cNvPr>
          <p:cNvSpPr/>
          <p:nvPr/>
        </p:nvSpPr>
        <p:spPr>
          <a:xfrm>
            <a:off x="7413659" y="2913600"/>
            <a:ext cx="1418646" cy="3997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5" grpId="0" animBg="1"/>
      <p:bldP spid="16" grpId="0" animBg="1"/>
      <p:bldP spid="19" grpId="0" animBg="1"/>
      <p:bldP spid="20" grpId="0" animBg="1"/>
      <p:bldP spid="23" grpId="0" animBg="1"/>
      <p:bldP spid="29" grpId="0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" grpId="0"/>
      <p:bldP spid="13" grpId="0"/>
      <p:bldP spid="14" grpId="0" animBg="1"/>
      <p:bldP spid="17" grpId="0" animBg="1"/>
      <p:bldP spid="18" grpId="0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e Legende 5">
            <a:extLst>
              <a:ext uri="{FF2B5EF4-FFF2-40B4-BE49-F238E27FC236}">
                <a16:creationId xmlns:a16="http://schemas.microsoft.com/office/drawing/2014/main" id="{FA0CC2D8-3EC6-4915-8118-1072E8F9B210}"/>
              </a:ext>
            </a:extLst>
          </p:cNvPr>
          <p:cNvSpPr/>
          <p:nvPr/>
        </p:nvSpPr>
        <p:spPr>
          <a:xfrm>
            <a:off x="2581606" y="1124744"/>
            <a:ext cx="5593404" cy="4752528"/>
          </a:xfrm>
          <a:prstGeom prst="wedgeEllipseCallout">
            <a:avLst>
              <a:gd name="adj1" fmla="val -65891"/>
              <a:gd name="adj2" fmla="val 149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548220-BC5F-403B-83E5-4759C1ED3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800384"/>
            <a:ext cx="1677443" cy="2447094"/>
          </a:xfrm>
          <a:prstGeom prst="rect">
            <a:avLst/>
          </a:prstGeom>
        </p:spPr>
      </p:pic>
      <p:pic>
        <p:nvPicPr>
          <p:cNvPr id="17" name="Grafik 16" descr="Smiley böse.png">
            <a:extLst>
              <a:ext uri="{FF2B5EF4-FFF2-40B4-BE49-F238E27FC236}">
                <a16:creationId xmlns:a16="http://schemas.microsoft.com/office/drawing/2014/main" id="{130B6DD8-504A-467C-8EC6-021BD08B62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36" y="5109898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 descr="Smiley gut.png">
            <a:extLst>
              <a:ext uri="{FF2B5EF4-FFF2-40B4-BE49-F238E27FC236}">
                <a16:creationId xmlns:a16="http://schemas.microsoft.com/office/drawing/2014/main" id="{654731A4-CA93-4737-9B8E-0CCA818EF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351" y="5085184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23F9A357-792E-443D-A29A-B8354ABB7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812" y="1633444"/>
            <a:ext cx="5593404" cy="29648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oder dass?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werde nicht blass!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de-DE" sz="2200" dirty="0">
              <a:solidFill>
                <a:srgbClr val="1F497D">
                  <a:lumMod val="60000"/>
                  <a:lumOff val="40000"/>
                </a:srgbClr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bin jetzt gescheiter,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Wortart hilft mir weiter.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de-DE" sz="2200" dirty="0">
              <a:solidFill>
                <a:srgbClr val="1F497D">
                  <a:lumMod val="60000"/>
                  <a:lumOff val="40000"/>
                </a:srgbClr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Artikel und Pronomen schreibe ich </a:t>
            </a:r>
            <a:r>
              <a:rPr lang="de-DE" sz="2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Konjunktion dagegen </a:t>
            </a:r>
            <a:r>
              <a:rPr lang="de-DE" sz="2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CA8B7766-92DA-4540-9C75-40740428E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Das oder dass?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7BDE4A-E07E-4063-8CCE-63DBA74CA3B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0B8A98B-795E-4D29-9766-384DD0006F95}"/>
              </a:ext>
            </a:extLst>
          </p:cNvPr>
          <p:cNvSpPr txBox="1"/>
          <p:nvPr/>
        </p:nvSpPr>
        <p:spPr>
          <a:xfrm>
            <a:off x="190500" y="6724134"/>
            <a:ext cx="482856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760</Words>
  <Application>Microsoft Office PowerPoint</Application>
  <PresentationFormat>Breitbild</PresentationFormat>
  <Paragraphs>155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2217</cp:revision>
  <cp:lastPrinted>2024-04-24T12:31:17Z</cp:lastPrinted>
  <dcterms:created xsi:type="dcterms:W3CDTF">2012-08-26T07:44:46Z</dcterms:created>
  <dcterms:modified xsi:type="dcterms:W3CDTF">2024-04-24T12:31:19Z</dcterms:modified>
</cp:coreProperties>
</file>