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3"/>
  </p:notesMasterIdLst>
  <p:sldIdLst>
    <p:sldId id="802" r:id="rId8"/>
    <p:sldId id="803" r:id="rId9"/>
    <p:sldId id="809" r:id="rId10"/>
    <p:sldId id="804" r:id="rId11"/>
    <p:sldId id="808" r:id="rId12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01E512-D7A8-4375-A84C-CEDFA7FBA1DC}" v="1" dt="2024-04-24T12:31:58.9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98" autoAdjust="0"/>
    <p:restoredTop sz="94291" autoAdjust="0"/>
  </p:normalViewPr>
  <p:slideViewPr>
    <p:cSldViewPr>
      <p:cViewPr varScale="1">
        <p:scale>
          <a:sx n="106" d="100"/>
          <a:sy n="106" d="100"/>
        </p:scale>
        <p:origin x="58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93444675-9246-4C96-922E-91634E970F28}"/>
    <pc:docChg chg="custSel delSld modSld">
      <pc:chgData name="Siegbert Rudolph" userId="2af4d44886c067cc" providerId="LiveId" clId="{93444675-9246-4C96-922E-91634E970F28}" dt="2023-12-21T15:08:23.488" v="391" actId="313"/>
      <pc:docMkLst>
        <pc:docMk/>
      </pc:docMkLst>
      <pc:sldChg chg="del">
        <pc:chgData name="Siegbert Rudolph" userId="2af4d44886c067cc" providerId="LiveId" clId="{93444675-9246-4C96-922E-91634E970F28}" dt="2023-12-21T14:41:27.682" v="0" actId="47"/>
        <pc:sldMkLst>
          <pc:docMk/>
          <pc:sldMk cId="0" sldId="696"/>
        </pc:sldMkLst>
      </pc:sldChg>
      <pc:sldChg chg="addSp delSp modSp mod delAnim">
        <pc:chgData name="Siegbert Rudolph" userId="2af4d44886c067cc" providerId="LiveId" clId="{93444675-9246-4C96-922E-91634E970F28}" dt="2023-12-21T14:45:53.107" v="100" actId="6549"/>
        <pc:sldMkLst>
          <pc:docMk/>
          <pc:sldMk cId="2875704939" sldId="802"/>
        </pc:sldMkLst>
        <pc:spChg chg="mod">
          <ac:chgData name="Siegbert Rudolph" userId="2af4d44886c067cc" providerId="LiveId" clId="{93444675-9246-4C96-922E-91634E970F28}" dt="2023-12-21T14:41:40.487" v="1" actId="207"/>
          <ac:spMkLst>
            <pc:docMk/>
            <pc:sldMk cId="2875704939" sldId="802"/>
            <ac:spMk id="4" creationId="{50C375F1-1F36-4CAD-B9A7-F80C930E01BD}"/>
          </ac:spMkLst>
        </pc:spChg>
        <pc:spChg chg="mod">
          <ac:chgData name="Siegbert Rudolph" userId="2af4d44886c067cc" providerId="LiveId" clId="{93444675-9246-4C96-922E-91634E970F28}" dt="2023-12-21T14:42:13.455" v="14" actId="20577"/>
          <ac:spMkLst>
            <pc:docMk/>
            <pc:sldMk cId="2875704939" sldId="802"/>
            <ac:spMk id="6" creationId="{5D7F04D4-EBC8-45E9-BB7A-D004F57CADF4}"/>
          </ac:spMkLst>
        </pc:spChg>
        <pc:spChg chg="mod">
          <ac:chgData name="Siegbert Rudolph" userId="2af4d44886c067cc" providerId="LiveId" clId="{93444675-9246-4C96-922E-91634E970F28}" dt="2023-12-21T14:45:53.107" v="100" actId="6549"/>
          <ac:spMkLst>
            <pc:docMk/>
            <pc:sldMk cId="2875704939" sldId="802"/>
            <ac:spMk id="46" creationId="{20213FE0-3C37-4A93-9289-340FD8CA4B06}"/>
          </ac:spMkLst>
        </pc:spChg>
        <pc:spChg chg="mod">
          <ac:chgData name="Siegbert Rudolph" userId="2af4d44886c067cc" providerId="LiveId" clId="{93444675-9246-4C96-922E-91634E970F28}" dt="2023-12-21T14:45:30.453" v="60" actId="20577"/>
          <ac:spMkLst>
            <pc:docMk/>
            <pc:sldMk cId="2875704939" sldId="802"/>
            <ac:spMk id="48" creationId="{D85CEBF1-8AFB-458E-8C56-466493DACF9B}"/>
          </ac:spMkLst>
        </pc:spChg>
        <pc:spChg chg="del">
          <ac:chgData name="Siegbert Rudolph" userId="2af4d44886c067cc" providerId="LiveId" clId="{93444675-9246-4C96-922E-91634E970F28}" dt="2023-12-21T14:42:42.637" v="18" actId="478"/>
          <ac:spMkLst>
            <pc:docMk/>
            <pc:sldMk cId="2875704939" sldId="802"/>
            <ac:spMk id="54" creationId="{411728DF-BA5C-4597-9E56-3008D5F65D73}"/>
          </ac:spMkLst>
        </pc:spChg>
        <pc:spChg chg="del">
          <ac:chgData name="Siegbert Rudolph" userId="2af4d44886c067cc" providerId="LiveId" clId="{93444675-9246-4C96-922E-91634E970F28}" dt="2023-12-21T14:42:34.596" v="16" actId="478"/>
          <ac:spMkLst>
            <pc:docMk/>
            <pc:sldMk cId="2875704939" sldId="802"/>
            <ac:spMk id="61" creationId="{AF02E2C7-4D89-45DC-BD35-CFAC5EAB23CD}"/>
          </ac:spMkLst>
        </pc:spChg>
        <pc:spChg chg="mod">
          <ac:chgData name="Siegbert Rudolph" userId="2af4d44886c067cc" providerId="LiveId" clId="{93444675-9246-4C96-922E-91634E970F28}" dt="2023-12-21T14:45:40.409" v="75" actId="6549"/>
          <ac:spMkLst>
            <pc:docMk/>
            <pc:sldMk cId="2875704939" sldId="802"/>
            <ac:spMk id="67" creationId="{C4FA1BF3-9D90-43DA-B0EE-DEB62BD33635}"/>
          </ac:spMkLst>
        </pc:spChg>
        <pc:spChg chg="del">
          <ac:chgData name="Siegbert Rudolph" userId="2af4d44886c067cc" providerId="LiveId" clId="{93444675-9246-4C96-922E-91634E970F28}" dt="2023-12-21T14:42:26.641" v="15" actId="478"/>
          <ac:spMkLst>
            <pc:docMk/>
            <pc:sldMk cId="2875704939" sldId="802"/>
            <ac:spMk id="68" creationId="{350E12D2-F5CF-4D14-B442-CEA1D57D7968}"/>
          </ac:spMkLst>
        </pc:spChg>
        <pc:spChg chg="del">
          <ac:chgData name="Siegbert Rudolph" userId="2af4d44886c067cc" providerId="LiveId" clId="{93444675-9246-4C96-922E-91634E970F28}" dt="2023-12-21T14:42:39.946" v="17" actId="478"/>
          <ac:spMkLst>
            <pc:docMk/>
            <pc:sldMk cId="2875704939" sldId="802"/>
            <ac:spMk id="69" creationId="{375D9E2C-C9ED-49B2-A046-895E8ED4612C}"/>
          </ac:spMkLst>
        </pc:spChg>
        <pc:spChg chg="del">
          <ac:chgData name="Siegbert Rudolph" userId="2af4d44886c067cc" providerId="LiveId" clId="{93444675-9246-4C96-922E-91634E970F28}" dt="2023-12-21T14:42:26.641" v="15" actId="478"/>
          <ac:spMkLst>
            <pc:docMk/>
            <pc:sldMk cId="2875704939" sldId="802"/>
            <ac:spMk id="71" creationId="{E9F66ABD-415C-46B0-9E62-89D454741AC1}"/>
          </ac:spMkLst>
        </pc:spChg>
        <pc:spChg chg="del">
          <ac:chgData name="Siegbert Rudolph" userId="2af4d44886c067cc" providerId="LiveId" clId="{93444675-9246-4C96-922E-91634E970F28}" dt="2023-12-21T14:42:26.641" v="15" actId="478"/>
          <ac:spMkLst>
            <pc:docMk/>
            <pc:sldMk cId="2875704939" sldId="802"/>
            <ac:spMk id="72" creationId="{98F967F1-F8F9-43F5-AB37-48384FBA6953}"/>
          </ac:spMkLst>
        </pc:spChg>
        <pc:spChg chg="del">
          <ac:chgData name="Siegbert Rudolph" userId="2af4d44886c067cc" providerId="LiveId" clId="{93444675-9246-4C96-922E-91634E970F28}" dt="2023-12-21T14:42:26.641" v="15" actId="478"/>
          <ac:spMkLst>
            <pc:docMk/>
            <pc:sldMk cId="2875704939" sldId="802"/>
            <ac:spMk id="73" creationId="{C46BE360-A0EE-489B-87CF-2ABE77F32DE7}"/>
          </ac:spMkLst>
        </pc:spChg>
        <pc:spChg chg="del">
          <ac:chgData name="Siegbert Rudolph" userId="2af4d44886c067cc" providerId="LiveId" clId="{93444675-9246-4C96-922E-91634E970F28}" dt="2023-12-21T14:42:26.641" v="15" actId="478"/>
          <ac:spMkLst>
            <pc:docMk/>
            <pc:sldMk cId="2875704939" sldId="802"/>
            <ac:spMk id="75" creationId="{B884DD8E-65D2-4AE6-AA09-F133401564BD}"/>
          </ac:spMkLst>
        </pc:spChg>
        <pc:spChg chg="del">
          <ac:chgData name="Siegbert Rudolph" userId="2af4d44886c067cc" providerId="LiveId" clId="{93444675-9246-4C96-922E-91634E970F28}" dt="2023-12-21T14:42:26.641" v="15" actId="478"/>
          <ac:spMkLst>
            <pc:docMk/>
            <pc:sldMk cId="2875704939" sldId="802"/>
            <ac:spMk id="76" creationId="{81514E3D-85EC-475E-AAAB-418DD4E335AC}"/>
          </ac:spMkLst>
        </pc:spChg>
        <pc:spChg chg="del">
          <ac:chgData name="Siegbert Rudolph" userId="2af4d44886c067cc" providerId="LiveId" clId="{93444675-9246-4C96-922E-91634E970F28}" dt="2023-12-21T14:42:26.641" v="15" actId="478"/>
          <ac:spMkLst>
            <pc:docMk/>
            <pc:sldMk cId="2875704939" sldId="802"/>
            <ac:spMk id="78" creationId="{F9F3363B-D64C-4854-BAE9-EB9DF987E56D}"/>
          </ac:spMkLst>
        </pc:spChg>
        <pc:spChg chg="del">
          <ac:chgData name="Siegbert Rudolph" userId="2af4d44886c067cc" providerId="LiveId" clId="{93444675-9246-4C96-922E-91634E970F28}" dt="2023-12-21T14:42:26.641" v="15" actId="478"/>
          <ac:spMkLst>
            <pc:docMk/>
            <pc:sldMk cId="2875704939" sldId="802"/>
            <ac:spMk id="79" creationId="{BC9B7662-1BB1-49F3-A43E-FE32857EFD1E}"/>
          </ac:spMkLst>
        </pc:spChg>
        <pc:spChg chg="del">
          <ac:chgData name="Siegbert Rudolph" userId="2af4d44886c067cc" providerId="LiveId" clId="{93444675-9246-4C96-922E-91634E970F28}" dt="2023-12-21T14:42:26.641" v="15" actId="478"/>
          <ac:spMkLst>
            <pc:docMk/>
            <pc:sldMk cId="2875704939" sldId="802"/>
            <ac:spMk id="80" creationId="{FA530D7D-A9AD-423D-8ACC-C20FF3209B9F}"/>
          </ac:spMkLst>
        </pc:spChg>
        <pc:spChg chg="del">
          <ac:chgData name="Siegbert Rudolph" userId="2af4d44886c067cc" providerId="LiveId" clId="{93444675-9246-4C96-922E-91634E970F28}" dt="2023-12-21T14:42:26.641" v="15" actId="478"/>
          <ac:spMkLst>
            <pc:docMk/>
            <pc:sldMk cId="2875704939" sldId="802"/>
            <ac:spMk id="83" creationId="{078A8F6B-EA18-4DB8-982B-69F7F8049AD0}"/>
          </ac:spMkLst>
        </pc:spChg>
        <pc:picChg chg="add mod">
          <ac:chgData name="Siegbert Rudolph" userId="2af4d44886c067cc" providerId="LiveId" clId="{93444675-9246-4C96-922E-91634E970F28}" dt="2023-12-21T14:43:05.615" v="20" actId="1076"/>
          <ac:picMkLst>
            <pc:docMk/>
            <pc:sldMk cId="2875704939" sldId="802"/>
            <ac:picMk id="5" creationId="{16F18DD9-EA45-B8AD-3195-C80DBA3C16C3}"/>
          </ac:picMkLst>
        </pc:picChg>
      </pc:sldChg>
      <pc:sldChg chg="addSp delSp modSp mod delAnim">
        <pc:chgData name="Siegbert Rudolph" userId="2af4d44886c067cc" providerId="LiveId" clId="{93444675-9246-4C96-922E-91634E970F28}" dt="2023-12-21T14:50:45.064" v="379" actId="207"/>
        <pc:sldMkLst>
          <pc:docMk/>
          <pc:sldMk cId="2897362045" sldId="803"/>
        </pc:sldMkLst>
        <pc:spChg chg="mod">
          <ac:chgData name="Siegbert Rudolph" userId="2af4d44886c067cc" providerId="LiveId" clId="{93444675-9246-4C96-922E-91634E970F28}" dt="2023-12-21T14:50:45.064" v="379" actId="207"/>
          <ac:spMkLst>
            <pc:docMk/>
            <pc:sldMk cId="2897362045" sldId="803"/>
            <ac:spMk id="4" creationId="{50C375F1-1F36-4CAD-B9A7-F80C930E01BD}"/>
          </ac:spMkLst>
        </pc:spChg>
        <pc:spChg chg="mod">
          <ac:chgData name="Siegbert Rudolph" userId="2af4d44886c067cc" providerId="LiveId" clId="{93444675-9246-4C96-922E-91634E970F28}" dt="2023-12-21T14:44:04.357" v="29"/>
          <ac:spMkLst>
            <pc:docMk/>
            <pc:sldMk cId="2897362045" sldId="803"/>
            <ac:spMk id="6" creationId="{5D7F04D4-EBC8-45E9-BB7A-D004F57CADF4}"/>
          </ac:spMkLst>
        </pc:spChg>
        <pc:spChg chg="mod">
          <ac:chgData name="Siegbert Rudolph" userId="2af4d44886c067cc" providerId="LiveId" clId="{93444675-9246-4C96-922E-91634E970F28}" dt="2023-12-21T14:46:19.748" v="148" actId="6549"/>
          <ac:spMkLst>
            <pc:docMk/>
            <pc:sldMk cId="2897362045" sldId="803"/>
            <ac:spMk id="7" creationId="{27ED137B-93EA-466A-A528-528F27987479}"/>
          </ac:spMkLst>
        </pc:spChg>
        <pc:spChg chg="del">
          <ac:chgData name="Siegbert Rudolph" userId="2af4d44886c067cc" providerId="LiveId" clId="{93444675-9246-4C96-922E-91634E970F28}" dt="2023-12-21T14:43:42.844" v="26" actId="478"/>
          <ac:spMkLst>
            <pc:docMk/>
            <pc:sldMk cId="2897362045" sldId="803"/>
            <ac:spMk id="19" creationId="{A72924EF-0193-419F-9AC5-BE96D7683E81}"/>
          </ac:spMkLst>
        </pc:spChg>
        <pc:spChg chg="del">
          <ac:chgData name="Siegbert Rudolph" userId="2af4d44886c067cc" providerId="LiveId" clId="{93444675-9246-4C96-922E-91634E970F28}" dt="2023-12-21T14:43:34.298" v="24" actId="478"/>
          <ac:spMkLst>
            <pc:docMk/>
            <pc:sldMk cId="2897362045" sldId="803"/>
            <ac:spMk id="23" creationId="{860EA5F1-0283-4072-9400-639C7128EB2D}"/>
          </ac:spMkLst>
        </pc:spChg>
        <pc:spChg chg="del">
          <ac:chgData name="Siegbert Rudolph" userId="2af4d44886c067cc" providerId="LiveId" clId="{93444675-9246-4C96-922E-91634E970F28}" dt="2023-12-21T14:43:34.298" v="24" actId="478"/>
          <ac:spMkLst>
            <pc:docMk/>
            <pc:sldMk cId="2897362045" sldId="803"/>
            <ac:spMk id="24" creationId="{661B9A21-6DB2-45C1-891A-D01F3262A55C}"/>
          </ac:spMkLst>
        </pc:spChg>
        <pc:spChg chg="del">
          <ac:chgData name="Siegbert Rudolph" userId="2af4d44886c067cc" providerId="LiveId" clId="{93444675-9246-4C96-922E-91634E970F28}" dt="2023-12-21T14:43:34.298" v="24" actId="478"/>
          <ac:spMkLst>
            <pc:docMk/>
            <pc:sldMk cId="2897362045" sldId="803"/>
            <ac:spMk id="26" creationId="{38C087E0-D054-440F-8188-332158BF26DE}"/>
          </ac:spMkLst>
        </pc:spChg>
        <pc:spChg chg="del">
          <ac:chgData name="Siegbert Rudolph" userId="2af4d44886c067cc" providerId="LiveId" clId="{93444675-9246-4C96-922E-91634E970F28}" dt="2023-12-21T14:43:34.298" v="24" actId="478"/>
          <ac:spMkLst>
            <pc:docMk/>
            <pc:sldMk cId="2897362045" sldId="803"/>
            <ac:spMk id="27" creationId="{97A38304-DEED-412C-83D3-69EDB32DEF40}"/>
          </ac:spMkLst>
        </pc:spChg>
        <pc:spChg chg="del">
          <ac:chgData name="Siegbert Rudolph" userId="2af4d44886c067cc" providerId="LiveId" clId="{93444675-9246-4C96-922E-91634E970F28}" dt="2023-12-21T14:43:34.298" v="24" actId="478"/>
          <ac:spMkLst>
            <pc:docMk/>
            <pc:sldMk cId="2897362045" sldId="803"/>
            <ac:spMk id="28" creationId="{8DE8FF8C-B27F-4792-9F29-D2D96E1B55C2}"/>
          </ac:spMkLst>
        </pc:spChg>
        <pc:spChg chg="del">
          <ac:chgData name="Siegbert Rudolph" userId="2af4d44886c067cc" providerId="LiveId" clId="{93444675-9246-4C96-922E-91634E970F28}" dt="2023-12-21T14:43:34.298" v="24" actId="478"/>
          <ac:spMkLst>
            <pc:docMk/>
            <pc:sldMk cId="2897362045" sldId="803"/>
            <ac:spMk id="29" creationId="{2CA7ADBD-9DC7-42FA-9EA4-255342642636}"/>
          </ac:spMkLst>
        </pc:spChg>
        <pc:spChg chg="del">
          <ac:chgData name="Siegbert Rudolph" userId="2af4d44886c067cc" providerId="LiveId" clId="{93444675-9246-4C96-922E-91634E970F28}" dt="2023-12-21T14:43:34.298" v="24" actId="478"/>
          <ac:spMkLst>
            <pc:docMk/>
            <pc:sldMk cId="2897362045" sldId="803"/>
            <ac:spMk id="31" creationId="{D51B4DF5-C30B-4B56-941B-0396171B998D}"/>
          </ac:spMkLst>
        </pc:spChg>
        <pc:spChg chg="del">
          <ac:chgData name="Siegbert Rudolph" userId="2af4d44886c067cc" providerId="LiveId" clId="{93444675-9246-4C96-922E-91634E970F28}" dt="2023-12-21T14:43:34.298" v="24" actId="478"/>
          <ac:spMkLst>
            <pc:docMk/>
            <pc:sldMk cId="2897362045" sldId="803"/>
            <ac:spMk id="32" creationId="{9B1AFA7E-C704-4D55-B6BB-99EE757D5B41}"/>
          </ac:spMkLst>
        </pc:spChg>
        <pc:spChg chg="del">
          <ac:chgData name="Siegbert Rudolph" userId="2af4d44886c067cc" providerId="LiveId" clId="{93444675-9246-4C96-922E-91634E970F28}" dt="2023-12-21T14:43:34.298" v="24" actId="478"/>
          <ac:spMkLst>
            <pc:docMk/>
            <pc:sldMk cId="2897362045" sldId="803"/>
            <ac:spMk id="33" creationId="{2054B850-5F53-4DB0-8CD9-D7C6D71E241C}"/>
          </ac:spMkLst>
        </pc:spChg>
        <pc:spChg chg="del">
          <ac:chgData name="Siegbert Rudolph" userId="2af4d44886c067cc" providerId="LiveId" clId="{93444675-9246-4C96-922E-91634E970F28}" dt="2023-12-21T14:43:34.298" v="24" actId="478"/>
          <ac:spMkLst>
            <pc:docMk/>
            <pc:sldMk cId="2897362045" sldId="803"/>
            <ac:spMk id="34" creationId="{55F1853B-A496-435E-B18A-9EC303FE5535}"/>
          </ac:spMkLst>
        </pc:spChg>
        <pc:spChg chg="mod">
          <ac:chgData name="Siegbert Rudolph" userId="2af4d44886c067cc" providerId="LiveId" clId="{93444675-9246-4C96-922E-91634E970F28}" dt="2023-12-21T14:46:06.088" v="117" actId="6549"/>
          <ac:spMkLst>
            <pc:docMk/>
            <pc:sldMk cId="2897362045" sldId="803"/>
            <ac:spMk id="36" creationId="{A0F19D79-11EA-4128-8D12-25FF815B19DC}"/>
          </ac:spMkLst>
        </pc:spChg>
        <pc:spChg chg="del">
          <ac:chgData name="Siegbert Rudolph" userId="2af4d44886c067cc" providerId="LiveId" clId="{93444675-9246-4C96-922E-91634E970F28}" dt="2023-12-21T14:43:39.534" v="25" actId="478"/>
          <ac:spMkLst>
            <pc:docMk/>
            <pc:sldMk cId="2897362045" sldId="803"/>
            <ac:spMk id="38" creationId="{9635F84F-BB45-43F4-916A-D9811793893E}"/>
          </ac:spMkLst>
        </pc:spChg>
        <pc:picChg chg="add mod">
          <ac:chgData name="Siegbert Rudolph" userId="2af4d44886c067cc" providerId="LiveId" clId="{93444675-9246-4C96-922E-91634E970F28}" dt="2023-12-21T14:43:13.264" v="21"/>
          <ac:picMkLst>
            <pc:docMk/>
            <pc:sldMk cId="2897362045" sldId="803"/>
            <ac:picMk id="3" creationId="{809D1D1F-EE35-3C01-9279-542D27BE5DF3}"/>
          </ac:picMkLst>
        </pc:picChg>
      </pc:sldChg>
      <pc:sldChg chg="addSp delSp modSp mod delAnim">
        <pc:chgData name="Siegbert Rudolph" userId="2af4d44886c067cc" providerId="LiveId" clId="{93444675-9246-4C96-922E-91634E970F28}" dt="2023-12-21T14:51:21.299" v="387" actId="20577"/>
        <pc:sldMkLst>
          <pc:docMk/>
          <pc:sldMk cId="289534497" sldId="804"/>
        </pc:sldMkLst>
        <pc:spChg chg="mod">
          <ac:chgData name="Siegbert Rudolph" userId="2af4d44886c067cc" providerId="LiveId" clId="{93444675-9246-4C96-922E-91634E970F28}" dt="2023-12-21T14:48:25.878" v="277" actId="20577"/>
          <ac:spMkLst>
            <pc:docMk/>
            <pc:sldMk cId="289534497" sldId="804"/>
            <ac:spMk id="3" creationId="{3EF2CA7A-C847-B79C-B1F8-C26B146FD3CE}"/>
          </ac:spMkLst>
        </pc:spChg>
        <pc:spChg chg="mod">
          <ac:chgData name="Siegbert Rudolph" userId="2af4d44886c067cc" providerId="LiveId" clId="{93444675-9246-4C96-922E-91634E970F28}" dt="2023-12-21T14:51:21.299" v="387" actId="20577"/>
          <ac:spMkLst>
            <pc:docMk/>
            <pc:sldMk cId="289534497" sldId="804"/>
            <ac:spMk id="4" creationId="{50C375F1-1F36-4CAD-B9A7-F80C930E01BD}"/>
          </ac:spMkLst>
        </pc:spChg>
        <pc:spChg chg="mod">
          <ac:chgData name="Siegbert Rudolph" userId="2af4d44886c067cc" providerId="LiveId" clId="{93444675-9246-4C96-922E-91634E970F28}" dt="2023-12-21T14:44:15.698" v="31"/>
          <ac:spMkLst>
            <pc:docMk/>
            <pc:sldMk cId="289534497" sldId="804"/>
            <ac:spMk id="6" creationId="{5D7F04D4-EBC8-45E9-BB7A-D004F57CADF4}"/>
          </ac:spMkLst>
        </pc:spChg>
        <pc:spChg chg="mod">
          <ac:chgData name="Siegbert Rudolph" userId="2af4d44886c067cc" providerId="LiveId" clId="{93444675-9246-4C96-922E-91634E970F28}" dt="2023-12-21T14:49:58.119" v="378" actId="20577"/>
          <ac:spMkLst>
            <pc:docMk/>
            <pc:sldMk cId="289534497" sldId="804"/>
            <ac:spMk id="7" creationId="{916AB7AC-9E63-410F-9C84-878692066DF6}"/>
          </ac:spMkLst>
        </pc:spChg>
        <pc:spChg chg="mod">
          <ac:chgData name="Siegbert Rudolph" userId="2af4d44886c067cc" providerId="LiveId" clId="{93444675-9246-4C96-922E-91634E970F28}" dt="2023-12-21T14:49:15.322" v="341" actId="1038"/>
          <ac:spMkLst>
            <pc:docMk/>
            <pc:sldMk cId="289534497" sldId="804"/>
            <ac:spMk id="9" creationId="{76C477F7-138A-496B-926B-0696B1309778}"/>
          </ac:spMkLst>
        </pc:spChg>
        <pc:spChg chg="mod">
          <ac:chgData name="Siegbert Rudolph" userId="2af4d44886c067cc" providerId="LiveId" clId="{93444675-9246-4C96-922E-91634E970F28}" dt="2023-12-21T14:49:15.322" v="341" actId="1038"/>
          <ac:spMkLst>
            <pc:docMk/>
            <pc:sldMk cId="289534497" sldId="804"/>
            <ac:spMk id="10" creationId="{91E1C157-282B-4516-B5DC-DBB6E5345B44}"/>
          </ac:spMkLst>
        </pc:spChg>
        <pc:spChg chg="mod">
          <ac:chgData name="Siegbert Rudolph" userId="2af4d44886c067cc" providerId="LiveId" clId="{93444675-9246-4C96-922E-91634E970F28}" dt="2023-12-21T14:49:15.322" v="341" actId="1038"/>
          <ac:spMkLst>
            <pc:docMk/>
            <pc:sldMk cId="289534497" sldId="804"/>
            <ac:spMk id="11" creationId="{75B821F3-EB08-432A-8652-4E62FCF0D933}"/>
          </ac:spMkLst>
        </pc:spChg>
        <pc:spChg chg="del">
          <ac:chgData name="Siegbert Rudolph" userId="2af4d44886c067cc" providerId="LiveId" clId="{93444675-9246-4C96-922E-91634E970F28}" dt="2023-12-21T14:44:37.555" v="36" actId="478"/>
          <ac:spMkLst>
            <pc:docMk/>
            <pc:sldMk cId="289534497" sldId="804"/>
            <ac:spMk id="12" creationId="{987A2F5A-F6F7-4E7B-98B8-95CA9F3B84D6}"/>
          </ac:spMkLst>
        </pc:spChg>
        <pc:spChg chg="del">
          <ac:chgData name="Siegbert Rudolph" userId="2af4d44886c067cc" providerId="LiveId" clId="{93444675-9246-4C96-922E-91634E970F28}" dt="2023-12-21T14:44:32.312" v="35" actId="478"/>
          <ac:spMkLst>
            <pc:docMk/>
            <pc:sldMk cId="289534497" sldId="804"/>
            <ac:spMk id="14" creationId="{CD358117-0758-4147-1DB6-BB9F466369DD}"/>
          </ac:spMkLst>
        </pc:spChg>
        <pc:spChg chg="mod">
          <ac:chgData name="Siegbert Rudolph" userId="2af4d44886c067cc" providerId="LiveId" clId="{93444675-9246-4C96-922E-91634E970F28}" dt="2023-12-21T14:49:15.322" v="341" actId="1038"/>
          <ac:spMkLst>
            <pc:docMk/>
            <pc:sldMk cId="289534497" sldId="804"/>
            <ac:spMk id="15" creationId="{13836217-E8FD-4CC1-838A-5397F2F70953}"/>
          </ac:spMkLst>
        </pc:spChg>
        <pc:spChg chg="del mod">
          <ac:chgData name="Siegbert Rudolph" userId="2af4d44886c067cc" providerId="LiveId" clId="{93444675-9246-4C96-922E-91634E970F28}" dt="2023-12-21T14:48:49.720" v="302" actId="478"/>
          <ac:spMkLst>
            <pc:docMk/>
            <pc:sldMk cId="289534497" sldId="804"/>
            <ac:spMk id="16" creationId="{B900FBD3-5878-4D92-85AF-9EBD7A25FBA8}"/>
          </ac:spMkLst>
        </pc:spChg>
        <pc:spChg chg="mod">
          <ac:chgData name="Siegbert Rudolph" userId="2af4d44886c067cc" providerId="LiveId" clId="{93444675-9246-4C96-922E-91634E970F28}" dt="2023-12-21T14:49:15.322" v="341" actId="1038"/>
          <ac:spMkLst>
            <pc:docMk/>
            <pc:sldMk cId="289534497" sldId="804"/>
            <ac:spMk id="19" creationId="{2E9FAD55-67B5-4874-B9AA-D28CBFCFB063}"/>
          </ac:spMkLst>
        </pc:spChg>
        <pc:spChg chg="del">
          <ac:chgData name="Siegbert Rudolph" userId="2af4d44886c067cc" providerId="LiveId" clId="{93444675-9246-4C96-922E-91634E970F28}" dt="2023-12-21T14:44:37.555" v="36" actId="478"/>
          <ac:spMkLst>
            <pc:docMk/>
            <pc:sldMk cId="289534497" sldId="804"/>
            <ac:spMk id="20" creationId="{92039A56-AC58-4D63-A993-13E962492EB0}"/>
          </ac:spMkLst>
        </pc:spChg>
        <pc:spChg chg="del">
          <ac:chgData name="Siegbert Rudolph" userId="2af4d44886c067cc" providerId="LiveId" clId="{93444675-9246-4C96-922E-91634E970F28}" dt="2023-12-21T14:44:42.305" v="37" actId="478"/>
          <ac:spMkLst>
            <pc:docMk/>
            <pc:sldMk cId="289534497" sldId="804"/>
            <ac:spMk id="21" creationId="{3468155D-42D3-6BE0-61E7-5373090DE739}"/>
          </ac:spMkLst>
        </pc:spChg>
        <pc:spChg chg="mod">
          <ac:chgData name="Siegbert Rudolph" userId="2af4d44886c067cc" providerId="LiveId" clId="{93444675-9246-4C96-922E-91634E970F28}" dt="2023-12-21T14:49:15.322" v="341" actId="1038"/>
          <ac:spMkLst>
            <pc:docMk/>
            <pc:sldMk cId="289534497" sldId="804"/>
            <ac:spMk id="23" creationId="{CA8674F6-DD6C-40FE-9E82-74FFA388C27B}"/>
          </ac:spMkLst>
        </pc:spChg>
        <pc:spChg chg="mod">
          <ac:chgData name="Siegbert Rudolph" userId="2af4d44886c067cc" providerId="LiveId" clId="{93444675-9246-4C96-922E-91634E970F28}" dt="2023-12-21T14:49:15.322" v="341" actId="1038"/>
          <ac:spMkLst>
            <pc:docMk/>
            <pc:sldMk cId="289534497" sldId="804"/>
            <ac:spMk id="29" creationId="{4E00E1CB-2F8C-40BB-9E85-9B2620EBCBE3}"/>
          </ac:spMkLst>
        </pc:spChg>
        <pc:spChg chg="del">
          <ac:chgData name="Siegbert Rudolph" userId="2af4d44886c067cc" providerId="LiveId" clId="{93444675-9246-4C96-922E-91634E970F28}" dt="2023-12-21T14:44:37.555" v="36" actId="478"/>
          <ac:spMkLst>
            <pc:docMk/>
            <pc:sldMk cId="289534497" sldId="804"/>
            <ac:spMk id="30" creationId="{C6BDB0DF-EAA0-4C06-A9CF-7D0AC88F63DB}"/>
          </ac:spMkLst>
        </pc:spChg>
        <pc:spChg chg="mod">
          <ac:chgData name="Siegbert Rudolph" userId="2af4d44886c067cc" providerId="LiveId" clId="{93444675-9246-4C96-922E-91634E970F28}" dt="2023-12-21T14:49:15.322" v="341" actId="1038"/>
          <ac:spMkLst>
            <pc:docMk/>
            <pc:sldMk cId="289534497" sldId="804"/>
            <ac:spMk id="33" creationId="{29CD07A7-A0F7-4858-95A8-865A6C6493DB}"/>
          </ac:spMkLst>
        </pc:spChg>
        <pc:spChg chg="del">
          <ac:chgData name="Siegbert Rudolph" userId="2af4d44886c067cc" providerId="LiveId" clId="{93444675-9246-4C96-922E-91634E970F28}" dt="2023-12-21T14:44:27.628" v="34" actId="478"/>
          <ac:spMkLst>
            <pc:docMk/>
            <pc:sldMk cId="289534497" sldId="804"/>
            <ac:spMk id="34" creationId="{16308E6C-E07A-4E17-A11F-D5CB124A13F2}"/>
          </ac:spMkLst>
        </pc:spChg>
        <pc:spChg chg="del">
          <ac:chgData name="Siegbert Rudolph" userId="2af4d44886c067cc" providerId="LiveId" clId="{93444675-9246-4C96-922E-91634E970F28}" dt="2023-12-21T14:44:27.628" v="34" actId="478"/>
          <ac:spMkLst>
            <pc:docMk/>
            <pc:sldMk cId="289534497" sldId="804"/>
            <ac:spMk id="35" creationId="{E2BAC136-5B97-4531-BE6E-025A0BECFAAB}"/>
          </ac:spMkLst>
        </pc:spChg>
        <pc:spChg chg="del">
          <ac:chgData name="Siegbert Rudolph" userId="2af4d44886c067cc" providerId="LiveId" clId="{93444675-9246-4C96-922E-91634E970F28}" dt="2023-12-21T14:44:24.453" v="33" actId="478"/>
          <ac:spMkLst>
            <pc:docMk/>
            <pc:sldMk cId="289534497" sldId="804"/>
            <ac:spMk id="36" creationId="{97710CFB-4295-4C2C-9214-ECD619D19325}"/>
          </ac:spMkLst>
        </pc:spChg>
        <pc:spChg chg="del">
          <ac:chgData name="Siegbert Rudolph" userId="2af4d44886c067cc" providerId="LiveId" clId="{93444675-9246-4C96-922E-91634E970F28}" dt="2023-12-21T14:44:22.964" v="32" actId="478"/>
          <ac:spMkLst>
            <pc:docMk/>
            <pc:sldMk cId="289534497" sldId="804"/>
            <ac:spMk id="37" creationId="{9FE4A3E0-C04B-45AA-B23C-7A75F3163C36}"/>
          </ac:spMkLst>
        </pc:spChg>
        <pc:picChg chg="add mod">
          <ac:chgData name="Siegbert Rudolph" userId="2af4d44886c067cc" providerId="LiveId" clId="{93444675-9246-4C96-922E-91634E970F28}" dt="2023-12-21T14:43:22.064" v="23"/>
          <ac:picMkLst>
            <pc:docMk/>
            <pc:sldMk cId="289534497" sldId="804"/>
            <ac:picMk id="5" creationId="{A708C0F5-3856-5F1D-9AFD-F773A3E6B6E0}"/>
          </ac:picMkLst>
        </pc:picChg>
      </pc:sldChg>
      <pc:sldChg chg="addSp modSp mod">
        <pc:chgData name="Siegbert Rudolph" userId="2af4d44886c067cc" providerId="LiveId" clId="{93444675-9246-4C96-922E-91634E970F28}" dt="2023-12-21T14:51:27.549" v="389" actId="20577"/>
        <pc:sldMkLst>
          <pc:docMk/>
          <pc:sldMk cId="2925964597" sldId="808"/>
        </pc:sldMkLst>
        <pc:spChg chg="mod">
          <ac:chgData name="Siegbert Rudolph" userId="2af4d44886c067cc" providerId="LiveId" clId="{93444675-9246-4C96-922E-91634E970F28}" dt="2023-12-21T14:51:27.549" v="389" actId="20577"/>
          <ac:spMkLst>
            <pc:docMk/>
            <pc:sldMk cId="2925964597" sldId="808"/>
            <ac:spMk id="9" creationId="{CA8B7766-92DA-4540-9C75-40740428EBEB}"/>
          </ac:spMkLst>
        </pc:spChg>
        <pc:picChg chg="add mod">
          <ac:chgData name="Siegbert Rudolph" userId="2af4d44886c067cc" providerId="LiveId" clId="{93444675-9246-4C96-922E-91634E970F28}" dt="2023-12-21T14:45:04.549" v="38"/>
          <ac:picMkLst>
            <pc:docMk/>
            <pc:sldMk cId="2925964597" sldId="808"/>
            <ac:picMk id="2" creationId="{74A4C816-D49B-8B15-622B-866A2E77E6EF}"/>
          </ac:picMkLst>
        </pc:picChg>
      </pc:sldChg>
      <pc:sldChg chg="addSp delSp modSp mod delAnim">
        <pc:chgData name="Siegbert Rudolph" userId="2af4d44886c067cc" providerId="LiveId" clId="{93444675-9246-4C96-922E-91634E970F28}" dt="2023-12-21T15:08:23.488" v="391" actId="313"/>
        <pc:sldMkLst>
          <pc:docMk/>
          <pc:sldMk cId="998926547" sldId="809"/>
        </pc:sldMkLst>
        <pc:spChg chg="mod">
          <ac:chgData name="Siegbert Rudolph" userId="2af4d44886c067cc" providerId="LiveId" clId="{93444675-9246-4C96-922E-91634E970F28}" dt="2023-12-21T14:47:53.502" v="231" actId="1038"/>
          <ac:spMkLst>
            <pc:docMk/>
            <pc:sldMk cId="998926547" sldId="809"/>
            <ac:spMk id="3" creationId="{F15D4B6F-0B5C-E428-915E-2815FE527FA0}"/>
          </ac:spMkLst>
        </pc:spChg>
        <pc:spChg chg="mod">
          <ac:chgData name="Siegbert Rudolph" userId="2af4d44886c067cc" providerId="LiveId" clId="{93444675-9246-4C96-922E-91634E970F28}" dt="2023-12-21T14:51:08.156" v="384" actId="20577"/>
          <ac:spMkLst>
            <pc:docMk/>
            <pc:sldMk cId="998926547" sldId="809"/>
            <ac:spMk id="4" creationId="{50C375F1-1F36-4CAD-B9A7-F80C930E01BD}"/>
          </ac:spMkLst>
        </pc:spChg>
        <pc:spChg chg="mod">
          <ac:chgData name="Siegbert Rudolph" userId="2af4d44886c067cc" providerId="LiveId" clId="{93444675-9246-4C96-922E-91634E970F28}" dt="2023-12-21T14:48:09.066" v="267" actId="6549"/>
          <ac:spMkLst>
            <pc:docMk/>
            <pc:sldMk cId="998926547" sldId="809"/>
            <ac:spMk id="5" creationId="{0D0BF89E-2797-41E6-8F6E-5FBDD3CBFA56}"/>
          </ac:spMkLst>
        </pc:spChg>
        <pc:spChg chg="mod">
          <ac:chgData name="Siegbert Rudolph" userId="2af4d44886c067cc" providerId="LiveId" clId="{93444675-9246-4C96-922E-91634E970F28}" dt="2023-12-21T14:44:09.630" v="30"/>
          <ac:spMkLst>
            <pc:docMk/>
            <pc:sldMk cId="998926547" sldId="809"/>
            <ac:spMk id="6" creationId="{5D7F04D4-EBC8-45E9-BB7A-D004F57CADF4}"/>
          </ac:spMkLst>
        </pc:spChg>
        <pc:spChg chg="mod">
          <ac:chgData name="Siegbert Rudolph" userId="2af4d44886c067cc" providerId="LiveId" clId="{93444675-9246-4C96-922E-91634E970F28}" dt="2023-12-21T15:08:23.488" v="391" actId="313"/>
          <ac:spMkLst>
            <pc:docMk/>
            <pc:sldMk cId="998926547" sldId="809"/>
            <ac:spMk id="7" creationId="{27ED137B-93EA-466A-A528-528F27987479}"/>
          </ac:spMkLst>
        </pc:spChg>
        <pc:spChg chg="mod">
          <ac:chgData name="Siegbert Rudolph" userId="2af4d44886c067cc" providerId="LiveId" clId="{93444675-9246-4C96-922E-91634E970F28}" dt="2023-12-21T14:47:53.502" v="231" actId="1038"/>
          <ac:spMkLst>
            <pc:docMk/>
            <pc:sldMk cId="998926547" sldId="809"/>
            <ac:spMk id="12" creationId="{B880FA59-EC68-3FDC-E53A-7DA14D81CAE2}"/>
          </ac:spMkLst>
        </pc:spChg>
        <pc:spChg chg="del">
          <ac:chgData name="Siegbert Rudolph" userId="2af4d44886c067cc" providerId="LiveId" clId="{93444675-9246-4C96-922E-91634E970F28}" dt="2023-12-21T14:46:39.513" v="151" actId="478"/>
          <ac:spMkLst>
            <pc:docMk/>
            <pc:sldMk cId="998926547" sldId="809"/>
            <ac:spMk id="15" creationId="{D65FFB9E-0AF9-4A66-9F9B-0D10F3027BE4}"/>
          </ac:spMkLst>
        </pc:spChg>
        <pc:spChg chg="mod">
          <ac:chgData name="Siegbert Rudolph" userId="2af4d44886c067cc" providerId="LiveId" clId="{93444675-9246-4C96-922E-91634E970F28}" dt="2023-12-21T14:47:53.502" v="231" actId="1038"/>
          <ac:spMkLst>
            <pc:docMk/>
            <pc:sldMk cId="998926547" sldId="809"/>
            <ac:spMk id="16" creationId="{DF91C44E-2225-A120-332B-9D8294CF1E47}"/>
          </ac:spMkLst>
        </pc:spChg>
        <pc:spChg chg="mod">
          <ac:chgData name="Siegbert Rudolph" userId="2af4d44886c067cc" providerId="LiveId" clId="{93444675-9246-4C96-922E-91634E970F28}" dt="2023-12-21T14:47:53.502" v="231" actId="1038"/>
          <ac:spMkLst>
            <pc:docMk/>
            <pc:sldMk cId="998926547" sldId="809"/>
            <ac:spMk id="17" creationId="{2B9A8531-84CE-D6AC-9AD2-0DF8BBEE3E4F}"/>
          </ac:spMkLst>
        </pc:spChg>
        <pc:spChg chg="del">
          <ac:chgData name="Siegbert Rudolph" userId="2af4d44886c067cc" providerId="LiveId" clId="{93444675-9246-4C96-922E-91634E970F28}" dt="2023-12-21T14:46:36.578" v="150" actId="478"/>
          <ac:spMkLst>
            <pc:docMk/>
            <pc:sldMk cId="998926547" sldId="809"/>
            <ac:spMk id="19" creationId="{A72924EF-0193-419F-9AC5-BE96D7683E81}"/>
          </ac:spMkLst>
        </pc:spChg>
        <pc:spChg chg="del">
          <ac:chgData name="Siegbert Rudolph" userId="2af4d44886c067cc" providerId="LiveId" clId="{93444675-9246-4C96-922E-91634E970F28}" dt="2023-12-21T14:43:50.864" v="27" actId="478"/>
          <ac:spMkLst>
            <pc:docMk/>
            <pc:sldMk cId="998926547" sldId="809"/>
            <ac:spMk id="20" creationId="{93B93C63-C3C2-0A4E-54CD-A1952F099B23}"/>
          </ac:spMkLst>
        </pc:spChg>
        <pc:spChg chg="del">
          <ac:chgData name="Siegbert Rudolph" userId="2af4d44886c067cc" providerId="LiveId" clId="{93444675-9246-4C96-922E-91634E970F28}" dt="2023-12-21T14:46:42.020" v="152" actId="478"/>
          <ac:spMkLst>
            <pc:docMk/>
            <pc:sldMk cId="998926547" sldId="809"/>
            <ac:spMk id="21" creationId="{D3DC384C-8C57-D7C5-64B2-495B703067AC}"/>
          </ac:spMkLst>
        </pc:spChg>
        <pc:spChg chg="del">
          <ac:chgData name="Siegbert Rudolph" userId="2af4d44886c067cc" providerId="LiveId" clId="{93444675-9246-4C96-922E-91634E970F28}" dt="2023-12-21T14:43:50.864" v="27" actId="478"/>
          <ac:spMkLst>
            <pc:docMk/>
            <pc:sldMk cId="998926547" sldId="809"/>
            <ac:spMk id="23" creationId="{860EA5F1-0283-4072-9400-639C7128EB2D}"/>
          </ac:spMkLst>
        </pc:spChg>
        <pc:spChg chg="del">
          <ac:chgData name="Siegbert Rudolph" userId="2af4d44886c067cc" providerId="LiveId" clId="{93444675-9246-4C96-922E-91634E970F28}" dt="2023-12-21T14:43:50.864" v="27" actId="478"/>
          <ac:spMkLst>
            <pc:docMk/>
            <pc:sldMk cId="998926547" sldId="809"/>
            <ac:spMk id="24" creationId="{661B9A21-6DB2-45C1-891A-D01F3262A55C}"/>
          </ac:spMkLst>
        </pc:spChg>
        <pc:spChg chg="mod">
          <ac:chgData name="Siegbert Rudolph" userId="2af4d44886c067cc" providerId="LiveId" clId="{93444675-9246-4C96-922E-91634E970F28}" dt="2023-12-21T14:47:15.316" v="189" actId="20577"/>
          <ac:spMkLst>
            <pc:docMk/>
            <pc:sldMk cId="998926547" sldId="809"/>
            <ac:spMk id="25" creationId="{A18663B3-1A52-489E-9E0E-C7F3475E7E79}"/>
          </ac:spMkLst>
        </pc:spChg>
        <pc:spChg chg="del">
          <ac:chgData name="Siegbert Rudolph" userId="2af4d44886c067cc" providerId="LiveId" clId="{93444675-9246-4C96-922E-91634E970F28}" dt="2023-12-21T14:43:50.864" v="27" actId="478"/>
          <ac:spMkLst>
            <pc:docMk/>
            <pc:sldMk cId="998926547" sldId="809"/>
            <ac:spMk id="26" creationId="{38C087E0-D054-440F-8188-332158BF26DE}"/>
          </ac:spMkLst>
        </pc:spChg>
        <pc:spChg chg="del">
          <ac:chgData name="Siegbert Rudolph" userId="2af4d44886c067cc" providerId="LiveId" clId="{93444675-9246-4C96-922E-91634E970F28}" dt="2023-12-21T14:43:50.864" v="27" actId="478"/>
          <ac:spMkLst>
            <pc:docMk/>
            <pc:sldMk cId="998926547" sldId="809"/>
            <ac:spMk id="27" creationId="{97A38304-DEED-412C-83D3-69EDB32DEF40}"/>
          </ac:spMkLst>
        </pc:spChg>
        <pc:spChg chg="del">
          <ac:chgData name="Siegbert Rudolph" userId="2af4d44886c067cc" providerId="LiveId" clId="{93444675-9246-4C96-922E-91634E970F28}" dt="2023-12-21T14:43:53.334" v="28" actId="478"/>
          <ac:spMkLst>
            <pc:docMk/>
            <pc:sldMk cId="998926547" sldId="809"/>
            <ac:spMk id="28" creationId="{8DE8FF8C-B27F-4792-9F29-D2D96E1B55C2}"/>
          </ac:spMkLst>
        </pc:spChg>
        <pc:spChg chg="del">
          <ac:chgData name="Siegbert Rudolph" userId="2af4d44886c067cc" providerId="LiveId" clId="{93444675-9246-4C96-922E-91634E970F28}" dt="2023-12-21T14:46:47.255" v="155" actId="478"/>
          <ac:spMkLst>
            <pc:docMk/>
            <pc:sldMk cId="998926547" sldId="809"/>
            <ac:spMk id="30" creationId="{EE4E7BFF-D3EF-CBEE-7BA7-A86019AFEC69}"/>
          </ac:spMkLst>
        </pc:spChg>
        <pc:spChg chg="del">
          <ac:chgData name="Siegbert Rudolph" userId="2af4d44886c067cc" providerId="LiveId" clId="{93444675-9246-4C96-922E-91634E970F28}" dt="2023-12-21T14:43:50.864" v="27" actId="478"/>
          <ac:spMkLst>
            <pc:docMk/>
            <pc:sldMk cId="998926547" sldId="809"/>
            <ac:spMk id="31" creationId="{D51B4DF5-C30B-4B56-941B-0396171B998D}"/>
          </ac:spMkLst>
        </pc:spChg>
        <pc:spChg chg="mod">
          <ac:chgData name="Siegbert Rudolph" userId="2af4d44886c067cc" providerId="LiveId" clId="{93444675-9246-4C96-922E-91634E970F28}" dt="2023-12-21T14:47:53.502" v="231" actId="1038"/>
          <ac:spMkLst>
            <pc:docMk/>
            <pc:sldMk cId="998926547" sldId="809"/>
            <ac:spMk id="35" creationId="{18B6BF63-BD4E-55C2-B877-57A778592A9B}"/>
          </ac:spMkLst>
        </pc:spChg>
        <pc:spChg chg="mod">
          <ac:chgData name="Siegbert Rudolph" userId="2af4d44886c067cc" providerId="LiveId" clId="{93444675-9246-4C96-922E-91634E970F28}" dt="2023-12-21T14:46:56.399" v="165" actId="20577"/>
          <ac:spMkLst>
            <pc:docMk/>
            <pc:sldMk cId="998926547" sldId="809"/>
            <ac:spMk id="36" creationId="{A0F19D79-11EA-4128-8D12-25FF815B19DC}"/>
          </ac:spMkLst>
        </pc:spChg>
        <pc:spChg chg="mod">
          <ac:chgData name="Siegbert Rudolph" userId="2af4d44886c067cc" providerId="LiveId" clId="{93444675-9246-4C96-922E-91634E970F28}" dt="2023-12-21T14:47:53.502" v="231" actId="1038"/>
          <ac:spMkLst>
            <pc:docMk/>
            <pc:sldMk cId="998926547" sldId="809"/>
            <ac:spMk id="37" creationId="{EF5D6DE8-B8B7-6DEC-2553-AA5E159BF295}"/>
          </ac:spMkLst>
        </pc:spChg>
        <pc:spChg chg="del">
          <ac:chgData name="Siegbert Rudolph" userId="2af4d44886c067cc" providerId="LiveId" clId="{93444675-9246-4C96-922E-91634E970F28}" dt="2023-12-21T14:46:33.491" v="149" actId="478"/>
          <ac:spMkLst>
            <pc:docMk/>
            <pc:sldMk cId="998926547" sldId="809"/>
            <ac:spMk id="38" creationId="{9635F84F-BB45-43F4-916A-D9811793893E}"/>
          </ac:spMkLst>
        </pc:spChg>
        <pc:spChg chg="del">
          <ac:chgData name="Siegbert Rudolph" userId="2af4d44886c067cc" providerId="LiveId" clId="{93444675-9246-4C96-922E-91634E970F28}" dt="2023-12-21T14:43:50.864" v="27" actId="478"/>
          <ac:spMkLst>
            <pc:docMk/>
            <pc:sldMk cId="998926547" sldId="809"/>
            <ac:spMk id="39" creationId="{1869D470-4BF8-6A4F-996F-23B89FBA7575}"/>
          </ac:spMkLst>
        </pc:spChg>
        <pc:spChg chg="del mod">
          <ac:chgData name="Siegbert Rudolph" userId="2af4d44886c067cc" providerId="LiveId" clId="{93444675-9246-4C96-922E-91634E970F28}" dt="2023-12-21T14:46:44.948" v="154" actId="478"/>
          <ac:spMkLst>
            <pc:docMk/>
            <pc:sldMk cId="998926547" sldId="809"/>
            <ac:spMk id="40" creationId="{DD45481B-528B-5327-A8E0-8C35F6AF5B76}"/>
          </ac:spMkLst>
        </pc:spChg>
        <pc:picChg chg="add mod">
          <ac:chgData name="Siegbert Rudolph" userId="2af4d44886c067cc" providerId="LiveId" clId="{93444675-9246-4C96-922E-91634E970F28}" dt="2023-12-21T14:43:17.507" v="22"/>
          <ac:picMkLst>
            <pc:docMk/>
            <pc:sldMk cId="998926547" sldId="809"/>
            <ac:picMk id="32" creationId="{421333D6-D1BF-B676-AA33-DDD61FE31860}"/>
          </ac:picMkLst>
        </pc:picChg>
      </pc:sldChg>
    </pc:docChg>
  </pc:docChgLst>
  <pc:docChgLst>
    <pc:chgData name="Siegbert Rudolph" userId="2af4d44886c067cc" providerId="LiveId" clId="{0B01E512-D7A8-4375-A84C-CEDFA7FBA1DC}"/>
    <pc:docChg chg="modNotesMaster">
      <pc:chgData name="Siegbert Rudolph" userId="2af4d44886c067cc" providerId="LiveId" clId="{0B01E512-D7A8-4375-A84C-CEDFA7FBA1DC}" dt="2024-04-24T12:31:58.900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chreib die passenden Wörter aus der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Auswahl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rechts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in die Lücken!</a:t>
            </a:r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rgbClr val="0070C0"/>
                </a:solidFill>
                <a:latin typeface="Trebuchet MS" panose="020B0603020202020204" pitchFamily="34" charset="0"/>
                <a:ea typeface="+mj-ea"/>
                <a:cs typeface="+mj-cs"/>
              </a:rPr>
              <a:t>01 	das/dass 05 Das Dass-Gespenst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20213FE0-3C37-4A93-9289-340FD8CA4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656" y="4653136"/>
            <a:ext cx="4439036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bin wie ein Chamäleon,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wechsle je nach Situation,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 _____________ grad so wie es passt,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freue mich, wenn du erblasst.“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85CEBF1-8AFB-458E-8C56-466493DACF9B}"/>
              </a:ext>
            </a:extLst>
          </p:cNvPr>
          <p:cNvSpPr/>
          <p:nvPr/>
        </p:nvSpPr>
        <p:spPr>
          <a:xfrm>
            <a:off x="323528" y="980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du in der Schule pennst,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dann kommt bald das  ________________ 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3E4AEEEE-15D5-416A-A8E8-AECE15F6C5EC}"/>
              </a:ext>
            </a:extLst>
          </p:cNvPr>
          <p:cNvSpPr/>
          <p:nvPr/>
        </p:nvSpPr>
        <p:spPr>
          <a:xfrm>
            <a:off x="6026112" y="1032630"/>
            <a:ext cx="2124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Warzenschwein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Dass-Gespenst 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56C60C06-4F38-419E-BCFD-094EAEB79D0B}"/>
              </a:ext>
            </a:extLst>
          </p:cNvPr>
          <p:cNvSpPr/>
          <p:nvPr/>
        </p:nvSpPr>
        <p:spPr>
          <a:xfrm>
            <a:off x="6047184" y="1929187"/>
            <a:ext cx="2124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des   dem   dass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81FA06A8-2900-452B-B39C-59BD427D076B}"/>
              </a:ext>
            </a:extLst>
          </p:cNvPr>
          <p:cNvSpPr/>
          <p:nvPr/>
        </p:nvSpPr>
        <p:spPr>
          <a:xfrm>
            <a:off x="6012160" y="4737918"/>
            <a:ext cx="2124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Farbe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Wortart</a:t>
            </a:r>
          </a:p>
        </p:txBody>
      </p:sp>
      <p:pic>
        <p:nvPicPr>
          <p:cNvPr id="52" name="Grafik 51" descr="Chamäleon 1">
            <a:extLst>
              <a:ext uri="{FF2B5EF4-FFF2-40B4-BE49-F238E27FC236}">
                <a16:creationId xmlns:a16="http://schemas.microsoft.com/office/drawing/2014/main" id="{CB3FABFD-9687-4F87-BCDD-5F047324ECD9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4237" y="4443499"/>
            <a:ext cx="136832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Rechteck 55">
            <a:extLst>
              <a:ext uri="{FF2B5EF4-FFF2-40B4-BE49-F238E27FC236}">
                <a16:creationId xmlns:a16="http://schemas.microsoft.com/office/drawing/2014/main" id="{B33CEB2B-BD38-402B-8C9E-25F2D5DEC50B}"/>
              </a:ext>
            </a:extLst>
          </p:cNvPr>
          <p:cNvSpPr/>
          <p:nvPr/>
        </p:nvSpPr>
        <p:spPr>
          <a:xfrm>
            <a:off x="6012160" y="1108785"/>
            <a:ext cx="2088232" cy="52001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9DE81210-DB48-465A-9A50-1E1FD47CEE83}"/>
              </a:ext>
            </a:extLst>
          </p:cNvPr>
          <p:cNvSpPr/>
          <p:nvPr/>
        </p:nvSpPr>
        <p:spPr>
          <a:xfrm>
            <a:off x="6012160" y="1340767"/>
            <a:ext cx="1655754" cy="358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CB1427D4-7E2B-4421-917B-D43C87A467B8}"/>
              </a:ext>
            </a:extLst>
          </p:cNvPr>
          <p:cNvSpPr/>
          <p:nvPr/>
        </p:nvSpPr>
        <p:spPr>
          <a:xfrm>
            <a:off x="7247351" y="1867171"/>
            <a:ext cx="678720" cy="4517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07F63CF7-2EA2-4027-948C-21069E2755E7}"/>
              </a:ext>
            </a:extLst>
          </p:cNvPr>
          <p:cNvSpPr/>
          <p:nvPr/>
        </p:nvSpPr>
        <p:spPr>
          <a:xfrm>
            <a:off x="5912255" y="5343567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pic>
        <p:nvPicPr>
          <p:cNvPr id="65" name="Grafik 64">
            <a:extLst>
              <a:ext uri="{FF2B5EF4-FFF2-40B4-BE49-F238E27FC236}">
                <a16:creationId xmlns:a16="http://schemas.microsoft.com/office/drawing/2014/main" id="{D74A9C64-C68A-4971-B4A6-70547B17F8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04" y="3031079"/>
            <a:ext cx="1299868" cy="1622057"/>
          </a:xfrm>
          <a:prstGeom prst="rect">
            <a:avLst/>
          </a:prstGeom>
        </p:spPr>
      </p:pic>
      <p:sp>
        <p:nvSpPr>
          <p:cNvPr id="66" name="Ovale Legende 5">
            <a:extLst>
              <a:ext uri="{FF2B5EF4-FFF2-40B4-BE49-F238E27FC236}">
                <a16:creationId xmlns:a16="http://schemas.microsoft.com/office/drawing/2014/main" id="{84ECA293-C039-4AFF-9B48-D8EBB5C60C04}"/>
              </a:ext>
            </a:extLst>
          </p:cNvPr>
          <p:cNvSpPr/>
          <p:nvPr/>
        </p:nvSpPr>
        <p:spPr>
          <a:xfrm>
            <a:off x="2051720" y="3788814"/>
            <a:ext cx="5040560" cy="864322"/>
          </a:xfrm>
          <a:prstGeom prst="wedgeEllipseCallout">
            <a:avLst>
              <a:gd name="adj1" fmla="val -64451"/>
              <a:gd name="adj2" fmla="val -6429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C4FA1BF3-9D90-43DA-B0EE-DEB62BD33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804" y="1685297"/>
            <a:ext cx="4889480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bereitet jedem Verdruss,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und ________  unterscheiden muss.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E1C57C42-0DCA-432E-B955-E9BA929AB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4256" y="2392348"/>
            <a:ext cx="3079689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ist meistens gut gelaunt,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es in ein Ohr posaunt.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23FE824C-3920-45A3-A22F-B8C9393BD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4256" y="3040449"/>
            <a:ext cx="3866764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Wie Rumpelstilzchen es dann tönt,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es den Schüler bös verhöhnt: 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7888996F-7D70-4996-AC96-65754B94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0405" y="3904728"/>
            <a:ext cx="4432624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„Wie dumm von dir, dass du nicht weißt,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ob es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oder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heißt!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B0E2F75-04B3-4987-BC2E-9DEB97DE703A}"/>
              </a:ext>
            </a:extLst>
          </p:cNvPr>
          <p:cNvSpPr txBox="1"/>
          <p:nvPr/>
        </p:nvSpPr>
        <p:spPr>
          <a:xfrm>
            <a:off x="190500" y="6724134"/>
            <a:ext cx="45897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Dass-Gespenst.pptx - Seite 3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4418676-F053-D589-F503-9570B6941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1440" y="994713"/>
            <a:ext cx="2554445" cy="254225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6F18DD9-EA45-B8AD-3195-C80DBA3C16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4469" y="6390620"/>
            <a:ext cx="3450635" cy="40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0" grpId="0"/>
      <p:bldP spid="51" grpId="0"/>
      <p:bldP spid="60" grpId="0" animBg="1"/>
      <p:bldP spid="64" grpId="0" animBg="1"/>
      <p:bldP spid="66" grpId="0" animBg="1"/>
      <p:bldP spid="67" grpId="0"/>
      <p:bldP spid="70" grpId="0"/>
      <p:bldP spid="74" grpId="0"/>
      <p:bldP spid="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chreib die passenden Wörter aus der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Auswahl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rechts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in die Lücken!</a:t>
            </a:r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rgbClr val="0070C0"/>
                </a:solidFill>
                <a:latin typeface="Trebuchet MS" panose="020B0603020202020204" pitchFamily="34" charset="0"/>
                <a:ea typeface="+mj-ea"/>
                <a:cs typeface="+mj-cs"/>
              </a:rPr>
              <a:t>02 	das/dass 05 Das Dass-Gespenst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7ED137B-93EA-466A-A528-528F27987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20" y="3409623"/>
            <a:ext cx="5581977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Ihr müsstet gar nicht so viel leiden,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nur  _________________ müsst ihr unterscheiden.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11138D8-5FFE-4DED-82B9-64ABFA6FC5B7}"/>
              </a:ext>
            </a:extLst>
          </p:cNvPr>
          <p:cNvSpPr/>
          <p:nvPr/>
        </p:nvSpPr>
        <p:spPr>
          <a:xfrm>
            <a:off x="323528" y="1268760"/>
            <a:ext cx="39809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Glaubt das Gespenst, es ist allein,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möchte es auch fröhlich sein.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104F02E-1B06-4D63-A11E-122B7F960245}"/>
              </a:ext>
            </a:extLst>
          </p:cNvPr>
          <p:cNvSpPr/>
          <p:nvPr/>
        </p:nvSpPr>
        <p:spPr>
          <a:xfrm>
            <a:off x="6060396" y="1869776"/>
            <a:ext cx="130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bekannt: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preis: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laut: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CB8D1C2-A5C7-4394-A305-D70FE94DCD0D}"/>
              </a:ext>
            </a:extLst>
          </p:cNvPr>
          <p:cNvSpPr/>
          <p:nvPr/>
        </p:nvSpPr>
        <p:spPr>
          <a:xfrm>
            <a:off x="6084168" y="3297758"/>
            <a:ext cx="16512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Fälle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Wortarten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Satzstellung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756403D-C395-4288-AF4F-7873E0BC3366}"/>
              </a:ext>
            </a:extLst>
          </p:cNvPr>
          <p:cNvSpPr/>
          <p:nvPr/>
        </p:nvSpPr>
        <p:spPr>
          <a:xfrm>
            <a:off x="5817402" y="2194193"/>
            <a:ext cx="1130862" cy="29870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CCAFC50-7A73-4F9B-B869-9BA9EBBB92B0}"/>
              </a:ext>
            </a:extLst>
          </p:cNvPr>
          <p:cNvSpPr/>
          <p:nvPr/>
        </p:nvSpPr>
        <p:spPr>
          <a:xfrm>
            <a:off x="6056271" y="2181917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242EC817-FC63-4400-B3A0-0F4C4B2F10BE}"/>
              </a:ext>
            </a:extLst>
          </p:cNvPr>
          <p:cNvSpPr/>
          <p:nvPr/>
        </p:nvSpPr>
        <p:spPr>
          <a:xfrm>
            <a:off x="6084168" y="3615375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18663B3-1A52-489E-9E0E-C7F3475E7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64" y="2707963"/>
            <a:ext cx="3820277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„Gut für mich, dass ihr nicht wisst,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was grad meine Wortart ist.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5F90C19-B6B2-4007-85B4-D15D4114D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4198332"/>
            <a:ext cx="3922869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das ist überhaupt nicht schwer.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Oft komm als Artikel ich daher,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mal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tret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ich als Pronomen auf,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auch Satzverbindung hab ich drauf.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A0F19D79-11EA-4128-8D12-25FF815B1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64" y="1988840"/>
            <a:ext cx="4243469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Gespenst singt dann ganz leis,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gibt sein Geheimnis  __________ :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B33A8FF-0127-4D20-A25B-568FD4C13288}"/>
              </a:ext>
            </a:extLst>
          </p:cNvPr>
          <p:cNvSpPr txBox="1"/>
          <p:nvPr/>
        </p:nvSpPr>
        <p:spPr>
          <a:xfrm>
            <a:off x="190500" y="6724134"/>
            <a:ext cx="45897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Dass-Gespenst.pptx - Seite 5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09D1D1F-EE35-3C01-9279-542D27BE5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4469" y="6390620"/>
            <a:ext cx="3450635" cy="40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36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4" grpId="0" animBg="1"/>
      <p:bldP spid="22" grpId="0" animBg="1"/>
      <p:bldP spid="25" grpId="0"/>
      <p:bldP spid="30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Schreib die passenden Wörter aus der 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Auswahl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rechts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 in die Lücken!</a:t>
            </a:r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rgbClr val="0070C0"/>
                </a:solidFill>
                <a:latin typeface="Trebuchet MS" panose="020B0603020202020204" pitchFamily="34" charset="0"/>
                <a:ea typeface="+mj-ea"/>
                <a:cs typeface="+mj-cs"/>
              </a:rPr>
              <a:t>03 	das/dass 05 Das Dass-Gespenst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D0BF89E-2797-41E6-8F6E-5FBDD3CBF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20" y="5197520"/>
            <a:ext cx="4721164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 Gesang nur jemand hört,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den ____________________ nicht stört.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Also Schüler, die aufpassen,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Unterricht auch nichts verpassen!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7ED137B-93EA-466A-A528-528F27987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20" y="3841671"/>
            <a:ext cx="5646097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Konjunktion ist die ._____________ von Sätzen,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als ___________________ tut sie Sätze vernetzen.“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11138D8-5FFE-4DED-82B9-64ABFA6FC5B7}"/>
              </a:ext>
            </a:extLst>
          </p:cNvPr>
          <p:cNvSpPr/>
          <p:nvPr/>
        </p:nvSpPr>
        <p:spPr>
          <a:xfrm>
            <a:off x="323528" y="1268760"/>
            <a:ext cx="43926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Fachausdrücke sind nicht schwer,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sage sie dir noch mal her.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104F02E-1B06-4D63-A11E-122B7F960245}"/>
              </a:ext>
            </a:extLst>
          </p:cNvPr>
          <p:cNvSpPr/>
          <p:nvPr/>
        </p:nvSpPr>
        <p:spPr>
          <a:xfrm>
            <a:off x="6808292" y="1726208"/>
            <a:ext cx="130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Begriff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Name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CB8D1C2-A5C7-4394-A305-D70FE94DCD0D}"/>
              </a:ext>
            </a:extLst>
          </p:cNvPr>
          <p:cNvSpPr/>
          <p:nvPr/>
        </p:nvSpPr>
        <p:spPr>
          <a:xfrm>
            <a:off x="5423543" y="2344197"/>
            <a:ext cx="1651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Fürwörter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Nomen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916024C-EB26-47D6-85A6-B2FF20C25C6E}"/>
              </a:ext>
            </a:extLst>
          </p:cNvPr>
          <p:cNvSpPr/>
          <p:nvPr/>
        </p:nvSpPr>
        <p:spPr>
          <a:xfrm>
            <a:off x="7893218" y="2721694"/>
            <a:ext cx="13970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Adjektiv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Attribut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Fürwort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756403D-C395-4288-AF4F-7873E0BC3366}"/>
              </a:ext>
            </a:extLst>
          </p:cNvPr>
          <p:cNvSpPr/>
          <p:nvPr/>
        </p:nvSpPr>
        <p:spPr>
          <a:xfrm>
            <a:off x="6565298" y="2050625"/>
            <a:ext cx="1130862" cy="29870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CCAFC50-7A73-4F9B-B869-9BA9EBBB92B0}"/>
              </a:ext>
            </a:extLst>
          </p:cNvPr>
          <p:cNvSpPr/>
          <p:nvPr/>
        </p:nvSpPr>
        <p:spPr>
          <a:xfrm>
            <a:off x="6804167" y="2038349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08E3AB5-32B2-4865-85BD-C58821260EA5}"/>
              </a:ext>
            </a:extLst>
          </p:cNvPr>
          <p:cNvSpPr/>
          <p:nvPr/>
        </p:nvSpPr>
        <p:spPr>
          <a:xfrm>
            <a:off x="7863545" y="3356992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242EC817-FC63-4400-B3A0-0F4C4B2F10BE}"/>
              </a:ext>
            </a:extLst>
          </p:cNvPr>
          <p:cNvSpPr/>
          <p:nvPr/>
        </p:nvSpPr>
        <p:spPr>
          <a:xfrm>
            <a:off x="5423543" y="2661814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18663B3-1A52-489E-9E0E-C7F3475E7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64" y="2492896"/>
            <a:ext cx="5405647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Pronomen ersetzen ____________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	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	und werden auch ____________ genannt.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A0F19D79-11EA-4128-8D12-25FF815B1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64" y="1988840"/>
            <a:ext cx="641393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 ist auch als Begleiter von Nomen bekannt. 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B33A8FF-0127-4D20-A25B-568FD4C13288}"/>
              </a:ext>
            </a:extLst>
          </p:cNvPr>
          <p:cNvSpPr txBox="1"/>
          <p:nvPr/>
        </p:nvSpPr>
        <p:spPr>
          <a:xfrm>
            <a:off x="190500" y="6724134"/>
            <a:ext cx="45897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Dass-Gespenst.pptx - Seite 5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15D4B6F-0B5C-E428-915E-2815FE527FA0}"/>
              </a:ext>
            </a:extLst>
          </p:cNvPr>
          <p:cNvSpPr/>
          <p:nvPr/>
        </p:nvSpPr>
        <p:spPr>
          <a:xfrm>
            <a:off x="6096306" y="3684743"/>
            <a:ext cx="2048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Zusammenfassung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Verbindung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F91C44E-2225-A120-332B-9D8294CF1E47}"/>
              </a:ext>
            </a:extLst>
          </p:cNvPr>
          <p:cNvSpPr/>
          <p:nvPr/>
        </p:nvSpPr>
        <p:spPr>
          <a:xfrm>
            <a:off x="6096306" y="3985655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18B6BF63-BD4E-55C2-B877-57A778592A9B}"/>
              </a:ext>
            </a:extLst>
          </p:cNvPr>
          <p:cNvSpPr/>
          <p:nvPr/>
        </p:nvSpPr>
        <p:spPr>
          <a:xfrm>
            <a:off x="6096306" y="4438853"/>
            <a:ext cx="2048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Satzverbindung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Satzvermischung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F5D6DE8-B8B7-6DEC-2553-AA5E159BF295}"/>
              </a:ext>
            </a:extLst>
          </p:cNvPr>
          <p:cNvSpPr/>
          <p:nvPr/>
        </p:nvSpPr>
        <p:spPr>
          <a:xfrm>
            <a:off x="6096306" y="4509120"/>
            <a:ext cx="1679294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880FA59-EC68-3FDC-E53A-7DA14D81CAE2}"/>
              </a:ext>
            </a:extLst>
          </p:cNvPr>
          <p:cNvSpPr/>
          <p:nvPr/>
        </p:nvSpPr>
        <p:spPr>
          <a:xfrm>
            <a:off x="6135659" y="5235352"/>
            <a:ext cx="2048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Nachmittag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Unterricht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2B9A8531-84CE-D6AC-9AD2-0DF8BBEE3E4F}"/>
              </a:ext>
            </a:extLst>
          </p:cNvPr>
          <p:cNvSpPr/>
          <p:nvPr/>
        </p:nvSpPr>
        <p:spPr>
          <a:xfrm>
            <a:off x="6096306" y="5526170"/>
            <a:ext cx="1679294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421333D6-D1BF-B676-AA33-DDD61FE31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4469" y="6390620"/>
            <a:ext cx="3450635" cy="40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2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4" grpId="0" animBg="1"/>
      <p:bldP spid="18" grpId="0" animBg="1"/>
      <p:bldP spid="22" grpId="0" animBg="1"/>
      <p:bldP spid="25" grpId="0"/>
      <p:bldP spid="36" grpId="0"/>
      <p:bldP spid="3" grpId="0"/>
      <p:bldP spid="16" grpId="0" animBg="1"/>
      <p:bldP spid="35" grpId="0"/>
      <p:bldP spid="37" grpId="0" animBg="1"/>
      <p:bldP spid="12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Schreib die passenden Wörter aus der 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Auswahl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rechts</a:t>
            </a:r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 in die Lücken!</a:t>
            </a:r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rgbClr val="0070C0"/>
                </a:solidFill>
                <a:latin typeface="Trebuchet MS" panose="020B0603020202020204" pitchFamily="34" charset="0"/>
                <a:ea typeface="+mj-ea"/>
                <a:cs typeface="+mj-cs"/>
              </a:rPr>
              <a:t>04	das/dass 05 Das Dass-Gespenst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16AB7AC-9E63-410F-9C84-878692066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923" y="3572001"/>
            <a:ext cx="6636753" cy="175432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„Nur wer nicht weiß,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ob es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oder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heißt,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setze stattdessen ___________ oder </a:t>
            </a:r>
            <a:r>
              <a:rPr lang="de-DE" sz="18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welches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ein,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passt das, kann es nur ein Artikel oder ______________  sein.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Ansonsten heißt es  __________ 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so leicht ist ________  !“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86BA99B-C22F-405E-BC8B-C34E4D1938C8}"/>
              </a:ext>
            </a:extLst>
          </p:cNvPr>
          <p:cNvSpPr/>
          <p:nvPr/>
        </p:nvSpPr>
        <p:spPr>
          <a:xfrm>
            <a:off x="323528" y="2662031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 bei den Wortarten hat eine Lücke,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braucht allerdings die ___________: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6C477F7-138A-496B-926B-0696B1309778}"/>
              </a:ext>
            </a:extLst>
          </p:cNvPr>
          <p:cNvSpPr/>
          <p:nvPr/>
        </p:nvSpPr>
        <p:spPr>
          <a:xfrm>
            <a:off x="7309976" y="4105638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dieses   diesen   dieser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1E1C157-282B-4516-B5DC-DBB6E5345B44}"/>
              </a:ext>
            </a:extLst>
          </p:cNvPr>
          <p:cNvSpPr/>
          <p:nvPr/>
        </p:nvSpPr>
        <p:spPr>
          <a:xfrm>
            <a:off x="7309976" y="4402137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Begleiter   Pronomen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5B821F3-EB08-432A-8652-4E62FCF0D933}"/>
              </a:ext>
            </a:extLst>
          </p:cNvPr>
          <p:cNvSpPr/>
          <p:nvPr/>
        </p:nvSpPr>
        <p:spPr>
          <a:xfrm>
            <a:off x="7309976" y="4668963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krass   nass   dass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3836217-E8FD-4CC1-838A-5397F2F70953}"/>
              </a:ext>
            </a:extLst>
          </p:cNvPr>
          <p:cNvSpPr/>
          <p:nvPr/>
        </p:nvSpPr>
        <p:spPr>
          <a:xfrm>
            <a:off x="7237969" y="4144550"/>
            <a:ext cx="1008112" cy="33042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E9FAD55-67B5-4874-B9AA-D28CBFCFB063}"/>
              </a:ext>
            </a:extLst>
          </p:cNvPr>
          <p:cNvSpPr/>
          <p:nvPr/>
        </p:nvSpPr>
        <p:spPr>
          <a:xfrm>
            <a:off x="8462104" y="4432582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A8674F6-DD6C-40FE-9E82-74FFA388C27B}"/>
              </a:ext>
            </a:extLst>
          </p:cNvPr>
          <p:cNvSpPr/>
          <p:nvPr/>
        </p:nvSpPr>
        <p:spPr>
          <a:xfrm>
            <a:off x="8678128" y="4720614"/>
            <a:ext cx="894745" cy="28799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E00E1CB-2F8C-40BB-9E85-9B2620EBCBE3}"/>
              </a:ext>
            </a:extLst>
          </p:cNvPr>
          <p:cNvSpPr/>
          <p:nvPr/>
        </p:nvSpPr>
        <p:spPr>
          <a:xfrm>
            <a:off x="7320136" y="4950223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dieses   das   nichts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9CD07A7-A0F7-4858-95A8-865A6C6493DB}"/>
              </a:ext>
            </a:extLst>
          </p:cNvPr>
          <p:cNvSpPr/>
          <p:nvPr/>
        </p:nvSpPr>
        <p:spPr>
          <a:xfrm>
            <a:off x="8102064" y="5001874"/>
            <a:ext cx="604546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55467353-EE52-42CB-B507-8D6E27D6F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119" y="2204864"/>
            <a:ext cx="2284098" cy="164318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A50D2026-5750-4BA4-B8B5-B315B7AD1BBD}"/>
              </a:ext>
            </a:extLst>
          </p:cNvPr>
          <p:cNvSpPr txBox="1"/>
          <p:nvPr/>
        </p:nvSpPr>
        <p:spPr>
          <a:xfrm>
            <a:off x="190500" y="6724134"/>
            <a:ext cx="45897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Dass-Gespenst.pptx - Seite 7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EF2CA7A-C847-B79C-B1F8-C26B146FD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335" y="1124744"/>
            <a:ext cx="4924746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Kommt jetzt die Übung noch dazu,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dann hast vor dem Gespenst du Ruh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hast sogar mit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und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Proben auch noch richtig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__________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  <a:sym typeface="Wingdings" panose="05000000000000000000" pitchFamily="2" charset="2"/>
              </a:rPr>
              <a:t>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9A387D0-0555-410F-879E-EDE0B9FDE7D7}"/>
              </a:ext>
            </a:extLst>
          </p:cNvPr>
          <p:cNvSpPr/>
          <p:nvPr/>
        </p:nvSpPr>
        <p:spPr>
          <a:xfrm>
            <a:off x="6055636" y="1887895"/>
            <a:ext cx="28714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Vergnügen   Spaß   Glück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227CEF4-63C7-EF6C-A6AF-D4095C2354CF}"/>
              </a:ext>
            </a:extLst>
          </p:cNvPr>
          <p:cNvSpPr/>
          <p:nvPr/>
        </p:nvSpPr>
        <p:spPr>
          <a:xfrm>
            <a:off x="7299920" y="1928702"/>
            <a:ext cx="750729" cy="39977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B3FD854-3951-0DEB-1CB5-7F21FFF22372}"/>
              </a:ext>
            </a:extLst>
          </p:cNvPr>
          <p:cNvSpPr/>
          <p:nvPr/>
        </p:nvSpPr>
        <p:spPr>
          <a:xfrm>
            <a:off x="6693460" y="2872793"/>
            <a:ext cx="42990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Lücke   Eselsbrücke   Sonderstücke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C8A4F588-F9E4-34B6-3137-EEACC448E0D1}"/>
              </a:ext>
            </a:extLst>
          </p:cNvPr>
          <p:cNvSpPr/>
          <p:nvPr/>
        </p:nvSpPr>
        <p:spPr>
          <a:xfrm>
            <a:off x="7413659" y="2913600"/>
            <a:ext cx="1418646" cy="39977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708C0F5-3856-5F1D-9AFD-F773A3E6B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4469" y="6390620"/>
            <a:ext cx="3450635" cy="40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3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5" grpId="0" animBg="1"/>
      <p:bldP spid="19" grpId="0" animBg="1"/>
      <p:bldP spid="23" grpId="0" animBg="1"/>
      <p:bldP spid="29" grpId="0"/>
      <p:bldP spid="33" grpId="0" animBg="1"/>
      <p:bldP spid="3" grpId="0"/>
      <p:bldP spid="13" grpId="0"/>
      <p:bldP spid="17" grpId="0" animBg="1"/>
      <p:bldP spid="18" grpId="0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e Legende 5">
            <a:extLst>
              <a:ext uri="{FF2B5EF4-FFF2-40B4-BE49-F238E27FC236}">
                <a16:creationId xmlns:a16="http://schemas.microsoft.com/office/drawing/2014/main" id="{FA0CC2D8-3EC6-4915-8118-1072E8F9B210}"/>
              </a:ext>
            </a:extLst>
          </p:cNvPr>
          <p:cNvSpPr/>
          <p:nvPr/>
        </p:nvSpPr>
        <p:spPr>
          <a:xfrm>
            <a:off x="2581606" y="1124744"/>
            <a:ext cx="5593404" cy="4752528"/>
          </a:xfrm>
          <a:prstGeom prst="wedgeEllipseCallout">
            <a:avLst>
              <a:gd name="adj1" fmla="val -65891"/>
              <a:gd name="adj2" fmla="val 1498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B548220-BC5F-403B-83E5-4759C1ED3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800384"/>
            <a:ext cx="1677443" cy="2447094"/>
          </a:xfrm>
          <a:prstGeom prst="rect">
            <a:avLst/>
          </a:prstGeom>
        </p:spPr>
      </p:pic>
      <p:pic>
        <p:nvPicPr>
          <p:cNvPr id="17" name="Grafik 16" descr="Smiley böse.png">
            <a:extLst>
              <a:ext uri="{FF2B5EF4-FFF2-40B4-BE49-F238E27FC236}">
                <a16:creationId xmlns:a16="http://schemas.microsoft.com/office/drawing/2014/main" id="{130B6DD8-504A-467C-8EC6-021BD08B62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636" y="5109898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fik 17" descr="Smiley gut.png">
            <a:extLst>
              <a:ext uri="{FF2B5EF4-FFF2-40B4-BE49-F238E27FC236}">
                <a16:creationId xmlns:a16="http://schemas.microsoft.com/office/drawing/2014/main" id="{654731A4-CA93-4737-9B8E-0CCA818EF9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351" y="5085184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23F9A357-792E-443D-A29A-B8354ABB7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6812" y="1633444"/>
            <a:ext cx="5593404" cy="29648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oder dass?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werde nicht blass!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de-DE" sz="2200" dirty="0">
              <a:solidFill>
                <a:srgbClr val="1F497D">
                  <a:lumMod val="60000"/>
                  <a:lumOff val="40000"/>
                </a:srgbClr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bin jetzt gescheiter,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Wortart hilft mir weiter.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de-DE" sz="2200" dirty="0">
              <a:solidFill>
                <a:srgbClr val="1F497D">
                  <a:lumMod val="60000"/>
                  <a:lumOff val="40000"/>
                </a:srgbClr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 Artikel und Pronomen schreibe ich </a:t>
            </a:r>
            <a:r>
              <a:rPr lang="de-DE" sz="2200" b="1" i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 Konjunktion dagegen </a:t>
            </a:r>
            <a:r>
              <a:rPr lang="de-DE" sz="2200" b="1" i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dass</a:t>
            </a: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CA8B7766-92DA-4540-9C75-40740428E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solidFill>
                  <a:srgbClr val="0070C0"/>
                </a:solidFill>
                <a:latin typeface="Trebuchet MS" panose="020B0603020202020204" pitchFamily="34" charset="0"/>
                <a:ea typeface="+mj-ea"/>
                <a:cs typeface="+mj-cs"/>
              </a:rPr>
              <a:t>05</a:t>
            </a:r>
            <a:r>
              <a:rPr lang="de-DE" altLang="de-DE" sz="2200" b="1" dirty="0">
                <a:solidFill>
                  <a:srgbClr val="0070C0"/>
                </a:solidFill>
                <a:latin typeface="Trebuchet MS" panose="020B0603020202020204" pitchFamily="34" charset="0"/>
                <a:ea typeface="+mj-ea"/>
                <a:cs typeface="+mj-cs"/>
              </a:rPr>
              <a:t>	Das oder dass?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97BDE4A-E07E-4063-8CCE-63DBA74CA3B8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macht gescheit!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0B8A98B-795E-4D29-9766-384DD0006F95}"/>
              </a:ext>
            </a:extLst>
          </p:cNvPr>
          <p:cNvSpPr txBox="1"/>
          <p:nvPr/>
        </p:nvSpPr>
        <p:spPr>
          <a:xfrm>
            <a:off x="190500" y="6724134"/>
            <a:ext cx="482856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Grundlage.pptx - Seite 10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4A4C816-D49B-8B15-622B-866A2E77E6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4469" y="6390620"/>
            <a:ext cx="3450635" cy="40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6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649</Words>
  <Application>Microsoft Office PowerPoint</Application>
  <PresentationFormat>Breitbild</PresentationFormat>
  <Paragraphs>107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2218</cp:revision>
  <cp:lastPrinted>2024-04-24T12:31:59Z</cp:lastPrinted>
  <dcterms:created xsi:type="dcterms:W3CDTF">2012-08-26T07:44:46Z</dcterms:created>
  <dcterms:modified xsi:type="dcterms:W3CDTF">2024-04-24T12:32:09Z</dcterms:modified>
</cp:coreProperties>
</file>