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</p:sldMasterIdLst>
  <p:notesMasterIdLst>
    <p:notesMasterId r:id="rId24"/>
  </p:notesMasterIdLst>
  <p:sldIdLst>
    <p:sldId id="696" r:id="rId8"/>
    <p:sldId id="879" r:id="rId9"/>
    <p:sldId id="881" r:id="rId10"/>
    <p:sldId id="870" r:id="rId11"/>
    <p:sldId id="869" r:id="rId12"/>
    <p:sldId id="850" r:id="rId13"/>
    <p:sldId id="867" r:id="rId14"/>
    <p:sldId id="871" r:id="rId15"/>
    <p:sldId id="872" r:id="rId16"/>
    <p:sldId id="873" r:id="rId17"/>
    <p:sldId id="878" r:id="rId18"/>
    <p:sldId id="865" r:id="rId19"/>
    <p:sldId id="875" r:id="rId20"/>
    <p:sldId id="866" r:id="rId21"/>
    <p:sldId id="876" r:id="rId22"/>
    <p:sldId id="636" r:id="rId23"/>
  </p:sldIdLst>
  <p:sldSz cx="12192000" cy="6858000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Sokaliwska" initials="MS" lastIdx="1" clrIdx="0"/>
  <p:cmAuthor id="2" name="Siegbert Rudolph" initials="SR" lastIdx="4" clrIdx="1">
    <p:extLst>
      <p:ext uri="{19B8F6BF-5375-455C-9EA6-DF929625EA0E}">
        <p15:presenceInfo xmlns:p15="http://schemas.microsoft.com/office/powerpoint/2012/main" userId="2af4d44886c067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00F62F"/>
    <a:srgbClr val="0070C0"/>
    <a:srgbClr val="F60000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79DDD-7947-40D4-9309-BFC6B65ABE47}" v="4836" dt="2024-12-11T18:00:40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82" autoAdjust="0"/>
    <p:restoredTop sz="94073" autoAdjust="0"/>
  </p:normalViewPr>
  <p:slideViewPr>
    <p:cSldViewPr>
      <p:cViewPr varScale="1">
        <p:scale>
          <a:sx n="103" d="100"/>
          <a:sy n="103" d="100"/>
        </p:scale>
        <p:origin x="15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78" y="-108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28D79DDD-7947-40D4-9309-BFC6B65ABE47}"/>
    <pc:docChg chg="undo redo custSel addSld delSld modSld sldOrd">
      <pc:chgData name="Siegbert Rudolph" userId="2af4d44886c067cc" providerId="LiveId" clId="{28D79DDD-7947-40D4-9309-BFC6B65ABE47}" dt="2024-12-11T18:00:59.235" v="14088" actId="47"/>
      <pc:docMkLst>
        <pc:docMk/>
      </pc:docMkLst>
      <pc:sldChg chg="add">
        <pc:chgData name="Siegbert Rudolph" userId="2af4d44886c067cc" providerId="LiveId" clId="{28D79DDD-7947-40D4-9309-BFC6B65ABE47}" dt="2024-11-14T09:33:35.871" v="2933"/>
        <pc:sldMkLst>
          <pc:docMk/>
          <pc:sldMk cId="1373295691" sldId="636"/>
        </pc:sldMkLst>
      </pc:sldChg>
      <pc:sldChg chg="addSp delSp modSp mod delAnim modAnim">
        <pc:chgData name="Siegbert Rudolph" userId="2af4d44886c067cc" providerId="LiveId" clId="{28D79DDD-7947-40D4-9309-BFC6B65ABE47}" dt="2024-12-11T17:51:12.308" v="14043" actId="1035"/>
        <pc:sldMkLst>
          <pc:docMk/>
          <pc:sldMk cId="0" sldId="696"/>
        </pc:sldMkLst>
        <pc:spChg chg="mod">
          <ac:chgData name="Siegbert Rudolph" userId="2af4d44886c067cc" providerId="LiveId" clId="{28D79DDD-7947-40D4-9309-BFC6B65ABE47}" dt="2024-11-14T09:50:29.601" v="3664" actId="1076"/>
          <ac:spMkLst>
            <pc:docMk/>
            <pc:sldMk cId="0" sldId="696"/>
            <ac:spMk id="2" creationId="{0F24340D-DF09-4204-BA92-0D6ACF337D26}"/>
          </ac:spMkLst>
        </pc:spChg>
        <pc:spChg chg="del mod">
          <ac:chgData name="Siegbert Rudolph" userId="2af4d44886c067cc" providerId="LiveId" clId="{28D79DDD-7947-40D4-9309-BFC6B65ABE47}" dt="2024-11-14T09:49:12.453" v="3574" actId="478"/>
          <ac:spMkLst>
            <pc:docMk/>
            <pc:sldMk cId="0" sldId="696"/>
            <ac:spMk id="3" creationId="{CBD5E8D6-8E87-44F3-9982-CE2190A1FDE5}"/>
          </ac:spMkLst>
        </pc:spChg>
        <pc:spChg chg="add mod">
          <ac:chgData name="Siegbert Rudolph" userId="2af4d44886c067cc" providerId="LiveId" clId="{28D79DDD-7947-40D4-9309-BFC6B65ABE47}" dt="2024-11-14T09:51:11.923" v="3670" actId="2085"/>
          <ac:spMkLst>
            <pc:docMk/>
            <pc:sldMk cId="0" sldId="696"/>
            <ac:spMk id="4" creationId="{8918174C-806B-3D52-CC6F-D8AEA37C2754}"/>
          </ac:spMkLst>
        </pc:spChg>
        <pc:spChg chg="del">
          <ac:chgData name="Siegbert Rudolph" userId="2af4d44886c067cc" providerId="LiveId" clId="{28D79DDD-7947-40D4-9309-BFC6B65ABE47}" dt="2024-11-14T09:51:23.348" v="3671" actId="478"/>
          <ac:spMkLst>
            <pc:docMk/>
            <pc:sldMk cId="0" sldId="696"/>
            <ac:spMk id="5" creationId="{791CB913-C227-4256-A939-8A658E4538EC}"/>
          </ac:spMkLst>
        </pc:spChg>
        <pc:spChg chg="add mod">
          <ac:chgData name="Siegbert Rudolph" userId="2af4d44886c067cc" providerId="LiveId" clId="{28D79DDD-7947-40D4-9309-BFC6B65ABE47}" dt="2024-12-11T17:51:12.308" v="14043" actId="1035"/>
          <ac:spMkLst>
            <pc:docMk/>
            <pc:sldMk cId="0" sldId="696"/>
            <ac:spMk id="5" creationId="{7B5E141D-042D-4210-DFCD-A74A871F65EA}"/>
          </ac:spMkLst>
        </pc:spChg>
        <pc:picChg chg="add del mod">
          <ac:chgData name="Siegbert Rudolph" userId="2af4d44886c067cc" providerId="LiveId" clId="{28D79DDD-7947-40D4-9309-BFC6B65ABE47}" dt="2024-12-04T16:19:29.609" v="3900" actId="478"/>
          <ac:picMkLst>
            <pc:docMk/>
            <pc:sldMk cId="0" sldId="696"/>
            <ac:picMk id="3" creationId="{B247F93E-828D-425F-4A94-4BF2A4D161FC}"/>
          </ac:picMkLst>
        </pc:picChg>
      </pc:sldChg>
      <pc:sldChg chg="del">
        <pc:chgData name="Siegbert Rudolph" userId="2af4d44886c067cc" providerId="LiveId" clId="{28D79DDD-7947-40D4-9309-BFC6B65ABE47}" dt="2024-11-14T09:05:13.306" v="2932" actId="47"/>
        <pc:sldMkLst>
          <pc:docMk/>
          <pc:sldMk cId="555502012" sldId="797"/>
        </pc:sldMkLst>
      </pc:sldChg>
      <pc:sldChg chg="del ord">
        <pc:chgData name="Siegbert Rudolph" userId="2af4d44886c067cc" providerId="LiveId" clId="{28D79DDD-7947-40D4-9309-BFC6B65ABE47}" dt="2024-11-14T09:33:40.661" v="2936" actId="47"/>
        <pc:sldMkLst>
          <pc:docMk/>
          <pc:sldMk cId="401259772" sldId="821"/>
        </pc:sldMkLst>
      </pc:sldChg>
      <pc:sldChg chg="addSp delSp modSp mod ord modTransition addAnim delAnim modAnim">
        <pc:chgData name="Siegbert Rudolph" userId="2af4d44886c067cc" providerId="LiveId" clId="{28D79DDD-7947-40D4-9309-BFC6B65ABE47}" dt="2024-12-11T10:27:38.864" v="13908"/>
        <pc:sldMkLst>
          <pc:docMk/>
          <pc:sldMk cId="1271001721" sldId="850"/>
        </pc:sldMkLst>
        <pc:spChg chg="del">
          <ac:chgData name="Siegbert Rudolph" userId="2af4d44886c067cc" providerId="LiveId" clId="{28D79DDD-7947-40D4-9309-BFC6B65ABE47}" dt="2024-11-14T09:05:00.957" v="2928" actId="478"/>
          <ac:spMkLst>
            <pc:docMk/>
            <pc:sldMk cId="1271001721" sldId="850"/>
            <ac:spMk id="2" creationId="{38B2CEEA-EC32-428E-843E-636D87AE25F0}"/>
          </ac:spMkLst>
        </pc:spChg>
        <pc:spChg chg="add mod">
          <ac:chgData name="Siegbert Rudolph" userId="2af4d44886c067cc" providerId="LiveId" clId="{28D79DDD-7947-40D4-9309-BFC6B65ABE47}" dt="2024-12-11T09:39:32.069" v="13463"/>
          <ac:spMkLst>
            <pc:docMk/>
            <pc:sldMk cId="1271001721" sldId="850"/>
            <ac:spMk id="2" creationId="{89AA889C-5B7D-01FF-2C57-92854E593E2F}"/>
          </ac:spMkLst>
        </pc:spChg>
        <pc:spChg chg="add del mod">
          <ac:chgData name="Siegbert Rudolph" userId="2af4d44886c067cc" providerId="LiveId" clId="{28D79DDD-7947-40D4-9309-BFC6B65ABE47}" dt="2024-12-09T14:44:41.560" v="4365" actId="478"/>
          <ac:spMkLst>
            <pc:docMk/>
            <pc:sldMk cId="1271001721" sldId="850"/>
            <ac:spMk id="3" creationId="{0602D91C-2239-D54D-9122-15EE6E517896}"/>
          </ac:spMkLst>
        </pc:spChg>
        <pc:spChg chg="add mod">
          <ac:chgData name="Siegbert Rudolph" userId="2af4d44886c067cc" providerId="LiveId" clId="{28D79DDD-7947-40D4-9309-BFC6B65ABE47}" dt="2024-12-11T10:24:50.566" v="13905"/>
          <ac:spMkLst>
            <pc:docMk/>
            <pc:sldMk cId="1271001721" sldId="850"/>
            <ac:spMk id="3" creationId="{B7BD8CE5-6009-EC9E-89B0-9771E2AD53EC}"/>
          </ac:spMkLst>
        </pc:spChg>
        <pc:spChg chg="add del mod">
          <ac:chgData name="Siegbert Rudolph" userId="2af4d44886c067cc" providerId="LiveId" clId="{28D79DDD-7947-40D4-9309-BFC6B65ABE47}" dt="2024-12-09T14:44:41.560" v="4365" actId="478"/>
          <ac:spMkLst>
            <pc:docMk/>
            <pc:sldMk cId="1271001721" sldId="850"/>
            <ac:spMk id="4" creationId="{04344A1D-A531-4565-9A14-2DEAD2BDE7D9}"/>
          </ac:spMkLst>
        </pc:spChg>
        <pc:spChg chg="add mod">
          <ac:chgData name="Siegbert Rudolph" userId="2af4d44886c067cc" providerId="LiveId" clId="{28D79DDD-7947-40D4-9309-BFC6B65ABE47}" dt="2024-12-11T10:24:50.566" v="13905"/>
          <ac:spMkLst>
            <pc:docMk/>
            <pc:sldMk cId="1271001721" sldId="850"/>
            <ac:spMk id="4" creationId="{5BC9F5E2-D4FC-70AE-0FE3-1DAA2D6AA622}"/>
          </ac:spMkLst>
        </pc:spChg>
        <pc:spChg chg="add del mod">
          <ac:chgData name="Siegbert Rudolph" userId="2af4d44886c067cc" providerId="LiveId" clId="{28D79DDD-7947-40D4-9309-BFC6B65ABE47}" dt="2024-12-09T14:44:41.560" v="4365" actId="478"/>
          <ac:spMkLst>
            <pc:docMk/>
            <pc:sldMk cId="1271001721" sldId="850"/>
            <ac:spMk id="5" creationId="{39B61AE0-A442-4DCF-A286-05B8DA9D69BB}"/>
          </ac:spMkLst>
        </pc:spChg>
        <pc:spChg chg="add mod">
          <ac:chgData name="Siegbert Rudolph" userId="2af4d44886c067cc" providerId="LiveId" clId="{28D79DDD-7947-40D4-9309-BFC6B65ABE47}" dt="2024-12-11T10:24:50.566" v="13905"/>
          <ac:spMkLst>
            <pc:docMk/>
            <pc:sldMk cId="1271001721" sldId="850"/>
            <ac:spMk id="5" creationId="{597DE2CF-48DC-00FC-A7B8-8163C4501020}"/>
          </ac:spMkLst>
        </pc:spChg>
        <pc:spChg chg="add del mod">
          <ac:chgData name="Siegbert Rudolph" userId="2af4d44886c067cc" providerId="LiveId" clId="{28D79DDD-7947-40D4-9309-BFC6B65ABE47}" dt="2024-12-09T14:44:41.560" v="4365" actId="478"/>
          <ac:spMkLst>
            <pc:docMk/>
            <pc:sldMk cId="1271001721" sldId="850"/>
            <ac:spMk id="6" creationId="{2EA86E7E-88BA-4FF3-8487-05D1D6F3A6E5}"/>
          </ac:spMkLst>
        </pc:spChg>
        <pc:spChg chg="add mod">
          <ac:chgData name="Siegbert Rudolph" userId="2af4d44886c067cc" providerId="LiveId" clId="{28D79DDD-7947-40D4-9309-BFC6B65ABE47}" dt="2024-12-11T10:24:50.566" v="13905"/>
          <ac:spMkLst>
            <pc:docMk/>
            <pc:sldMk cId="1271001721" sldId="850"/>
            <ac:spMk id="6" creationId="{EFC399CF-2D52-7CDF-366A-B7C99DAA6D30}"/>
          </ac:spMkLst>
        </pc:spChg>
        <pc:spChg chg="add del mod">
          <ac:chgData name="Siegbert Rudolph" userId="2af4d44886c067cc" providerId="LiveId" clId="{28D79DDD-7947-40D4-9309-BFC6B65ABE47}" dt="2024-12-10T08:49:07.069" v="6070" actId="20577"/>
          <ac:spMkLst>
            <pc:docMk/>
            <pc:sldMk cId="1271001721" sldId="850"/>
            <ac:spMk id="7" creationId="{FE47F349-69A9-42CD-8958-93FB1FB3DA38}"/>
          </ac:spMkLst>
        </pc:spChg>
        <pc:spChg chg="add del mod">
          <ac:chgData name="Siegbert Rudolph" userId="2af4d44886c067cc" providerId="LiveId" clId="{28D79DDD-7947-40D4-9309-BFC6B65ABE47}" dt="2024-12-09T18:30:23.093" v="4556" actId="478"/>
          <ac:spMkLst>
            <pc:docMk/>
            <pc:sldMk cId="1271001721" sldId="850"/>
            <ac:spMk id="8" creationId="{40F59FF2-A465-4C1C-9074-69D1A9EAC6CC}"/>
          </ac:spMkLst>
        </pc:spChg>
        <pc:spChg chg="add mod">
          <ac:chgData name="Siegbert Rudolph" userId="2af4d44886c067cc" providerId="LiveId" clId="{28D79DDD-7947-40D4-9309-BFC6B65ABE47}" dt="2024-12-11T10:24:50.566" v="13905"/>
          <ac:spMkLst>
            <pc:docMk/>
            <pc:sldMk cId="1271001721" sldId="850"/>
            <ac:spMk id="8" creationId="{83DA3435-740E-2A20-CF27-E3C980308637}"/>
          </ac:spMkLst>
        </pc:spChg>
        <pc:spChg chg="add del mod">
          <ac:chgData name="Siegbert Rudolph" userId="2af4d44886c067cc" providerId="LiveId" clId="{28D79DDD-7947-40D4-9309-BFC6B65ABE47}" dt="2024-12-09T18:30:23.093" v="4556" actId="478"/>
          <ac:spMkLst>
            <pc:docMk/>
            <pc:sldMk cId="1271001721" sldId="850"/>
            <ac:spMk id="9" creationId="{CAC2AE76-09DA-4461-96B8-DE2BC1AA7617}"/>
          </ac:spMkLst>
        </pc:spChg>
        <pc:spChg chg="add del mod">
          <ac:chgData name="Siegbert Rudolph" userId="2af4d44886c067cc" providerId="LiveId" clId="{28D79DDD-7947-40D4-9309-BFC6B65ABE47}" dt="2024-12-09T18:30:23.093" v="4556" actId="478"/>
          <ac:spMkLst>
            <pc:docMk/>
            <pc:sldMk cId="1271001721" sldId="850"/>
            <ac:spMk id="10" creationId="{0A7EF7CA-650F-45F6-9412-04F4D058BD08}"/>
          </ac:spMkLst>
        </pc:spChg>
        <pc:spChg chg="add del mod">
          <ac:chgData name="Siegbert Rudolph" userId="2af4d44886c067cc" providerId="LiveId" clId="{28D79DDD-7947-40D4-9309-BFC6B65ABE47}" dt="2024-12-10T08:19:57.029" v="5781" actId="478"/>
          <ac:spMkLst>
            <pc:docMk/>
            <pc:sldMk cId="1271001721" sldId="850"/>
            <ac:spMk id="10" creationId="{96577186-5F71-905F-7EAF-B263C4DC47B0}"/>
          </ac:spMkLst>
        </pc:spChg>
        <pc:spChg chg="add del mod">
          <ac:chgData name="Siegbert Rudolph" userId="2af4d44886c067cc" providerId="LiveId" clId="{28D79DDD-7947-40D4-9309-BFC6B65ABE47}" dt="2024-12-09T18:33:57.451" v="4673" actId="478"/>
          <ac:spMkLst>
            <pc:docMk/>
            <pc:sldMk cId="1271001721" sldId="850"/>
            <ac:spMk id="11" creationId="{3362F176-E555-4BF7-A98C-97D11571C5F4}"/>
          </ac:spMkLst>
        </pc:spChg>
        <pc:spChg chg="add del mod">
          <ac:chgData name="Siegbert Rudolph" userId="2af4d44886c067cc" providerId="LiveId" clId="{28D79DDD-7947-40D4-9309-BFC6B65ABE47}" dt="2024-12-09T14:44:41.560" v="4365" actId="478"/>
          <ac:spMkLst>
            <pc:docMk/>
            <pc:sldMk cId="1271001721" sldId="850"/>
            <ac:spMk id="12" creationId="{4DB3EA2B-D792-E521-E6DE-D91FD995ACBC}"/>
          </ac:spMkLst>
        </pc:spChg>
        <pc:spChg chg="add del mod">
          <ac:chgData name="Siegbert Rudolph" userId="2af4d44886c067cc" providerId="LiveId" clId="{28D79DDD-7947-40D4-9309-BFC6B65ABE47}" dt="2024-12-10T08:18:15.167" v="5774" actId="478"/>
          <ac:spMkLst>
            <pc:docMk/>
            <pc:sldMk cId="1271001721" sldId="850"/>
            <ac:spMk id="14" creationId="{5F2CDFBF-F5F1-8034-54EF-7AB5E137E298}"/>
          </ac:spMkLst>
        </pc:spChg>
        <pc:spChg chg="del">
          <ac:chgData name="Siegbert Rudolph" userId="2af4d44886c067cc" providerId="LiveId" clId="{28D79DDD-7947-40D4-9309-BFC6B65ABE47}" dt="2024-11-14T08:04:00.847" v="18" actId="478"/>
          <ac:spMkLst>
            <pc:docMk/>
            <pc:sldMk cId="1271001721" sldId="850"/>
            <ac:spMk id="14" creationId="{C1416622-967F-46EA-88CF-45E303C9BF11}"/>
          </ac:spMkLst>
        </pc:spChg>
        <pc:spChg chg="del">
          <ac:chgData name="Siegbert Rudolph" userId="2af4d44886c067cc" providerId="LiveId" clId="{28D79DDD-7947-40D4-9309-BFC6B65ABE47}" dt="2024-11-14T08:04:00.847" v="18" actId="478"/>
          <ac:spMkLst>
            <pc:docMk/>
            <pc:sldMk cId="1271001721" sldId="850"/>
            <ac:spMk id="15" creationId="{71D2323B-4BC9-40DE-90C9-CFBFBCB6A3FB}"/>
          </ac:spMkLst>
        </pc:spChg>
        <pc:spChg chg="del">
          <ac:chgData name="Siegbert Rudolph" userId="2af4d44886c067cc" providerId="LiveId" clId="{28D79DDD-7947-40D4-9309-BFC6B65ABE47}" dt="2024-11-14T08:03:45.246" v="17" actId="478"/>
          <ac:spMkLst>
            <pc:docMk/>
            <pc:sldMk cId="1271001721" sldId="850"/>
            <ac:spMk id="16" creationId="{F63FE8BF-F40A-4682-BC7B-62124178E4F9}"/>
          </ac:spMkLst>
        </pc:spChg>
        <pc:spChg chg="add del mod">
          <ac:chgData name="Siegbert Rudolph" userId="2af4d44886c067cc" providerId="LiveId" clId="{28D79DDD-7947-40D4-9309-BFC6B65ABE47}" dt="2024-12-09T14:44:41.560" v="4365" actId="478"/>
          <ac:spMkLst>
            <pc:docMk/>
            <pc:sldMk cId="1271001721" sldId="850"/>
            <ac:spMk id="17" creationId="{0ABF2B1B-4727-271A-7A95-E29F880D038C}"/>
          </ac:spMkLst>
        </pc:spChg>
        <pc:spChg chg="add del mod">
          <ac:chgData name="Siegbert Rudolph" userId="2af4d44886c067cc" providerId="LiveId" clId="{28D79DDD-7947-40D4-9309-BFC6B65ABE47}" dt="2024-12-09T14:44:41.560" v="4365" actId="478"/>
          <ac:spMkLst>
            <pc:docMk/>
            <pc:sldMk cId="1271001721" sldId="850"/>
            <ac:spMk id="18" creationId="{6AB5AD0D-0D28-179A-38D9-FB73FA10896B}"/>
          </ac:spMkLst>
        </pc:spChg>
        <pc:spChg chg="add del mod">
          <ac:chgData name="Siegbert Rudolph" userId="2af4d44886c067cc" providerId="LiveId" clId="{28D79DDD-7947-40D4-9309-BFC6B65ABE47}" dt="2024-12-10T08:25:11.529" v="5810" actId="478"/>
          <ac:spMkLst>
            <pc:docMk/>
            <pc:sldMk cId="1271001721" sldId="850"/>
            <ac:spMk id="19" creationId="{92568639-4E92-61EC-5D6B-AE28E2581F4E}"/>
          </ac:spMkLst>
        </pc:spChg>
        <pc:spChg chg="add del mod">
          <ac:chgData name="Siegbert Rudolph" userId="2af4d44886c067cc" providerId="LiveId" clId="{28D79DDD-7947-40D4-9309-BFC6B65ABE47}" dt="2024-12-09T14:44:41.560" v="4365" actId="478"/>
          <ac:spMkLst>
            <pc:docMk/>
            <pc:sldMk cId="1271001721" sldId="850"/>
            <ac:spMk id="19" creationId="{B454316F-3DEF-3E2F-A28A-9F7467247884}"/>
          </ac:spMkLst>
        </pc:spChg>
        <pc:spChg chg="add del mod">
          <ac:chgData name="Siegbert Rudolph" userId="2af4d44886c067cc" providerId="LiveId" clId="{28D79DDD-7947-40D4-9309-BFC6B65ABE47}" dt="2024-12-09T14:44:41.560" v="4365" actId="478"/>
          <ac:spMkLst>
            <pc:docMk/>
            <pc:sldMk cId="1271001721" sldId="850"/>
            <ac:spMk id="20" creationId="{94FD0F4E-FB3B-179B-2C6C-46EE22FBB93E}"/>
          </ac:spMkLst>
        </pc:spChg>
        <pc:spChg chg="add del mod">
          <ac:chgData name="Siegbert Rudolph" userId="2af4d44886c067cc" providerId="LiveId" clId="{28D79DDD-7947-40D4-9309-BFC6B65ABE47}" dt="2024-12-11T10:24:48.811" v="13904" actId="478"/>
          <ac:spMkLst>
            <pc:docMk/>
            <pc:sldMk cId="1271001721" sldId="850"/>
            <ac:spMk id="20" creationId="{A3D98B0A-C6C9-B70B-4111-7287571DAA0D}"/>
          </ac:spMkLst>
        </pc:spChg>
        <pc:spChg chg="add del mod">
          <ac:chgData name="Siegbert Rudolph" userId="2af4d44886c067cc" providerId="LiveId" clId="{28D79DDD-7947-40D4-9309-BFC6B65ABE47}" dt="2024-12-10T08:16:28.832" v="5746" actId="478"/>
          <ac:spMkLst>
            <pc:docMk/>
            <pc:sldMk cId="1271001721" sldId="850"/>
            <ac:spMk id="21" creationId="{5E70CCCA-B1D0-66F3-B835-9C318E025CE7}"/>
          </ac:spMkLst>
        </pc:spChg>
        <pc:spChg chg="add del mod">
          <ac:chgData name="Siegbert Rudolph" userId="2af4d44886c067cc" providerId="LiveId" clId="{28D79DDD-7947-40D4-9309-BFC6B65ABE47}" dt="2024-12-10T08:19:57.029" v="5781" actId="478"/>
          <ac:spMkLst>
            <pc:docMk/>
            <pc:sldMk cId="1271001721" sldId="850"/>
            <ac:spMk id="22" creationId="{70DCC12C-69FE-0396-6390-1921F879DA0F}"/>
          </ac:spMkLst>
        </pc:spChg>
        <pc:spChg chg="add del mod ord">
          <ac:chgData name="Siegbert Rudolph" userId="2af4d44886c067cc" providerId="LiveId" clId="{28D79DDD-7947-40D4-9309-BFC6B65ABE47}" dt="2024-12-10T08:19:57.029" v="5781" actId="478"/>
          <ac:spMkLst>
            <pc:docMk/>
            <pc:sldMk cId="1271001721" sldId="850"/>
            <ac:spMk id="23" creationId="{4DB570BC-DC91-65F1-3765-C2235F43F0A5}"/>
          </ac:spMkLst>
        </pc:spChg>
        <pc:spChg chg="add del mod">
          <ac:chgData name="Siegbert Rudolph" userId="2af4d44886c067cc" providerId="LiveId" clId="{28D79DDD-7947-40D4-9309-BFC6B65ABE47}" dt="2024-12-09T18:30:23.093" v="4556" actId="478"/>
          <ac:spMkLst>
            <pc:docMk/>
            <pc:sldMk cId="1271001721" sldId="850"/>
            <ac:spMk id="24" creationId="{FF9BBA72-68EE-6814-DBAB-88662425C67D}"/>
          </ac:spMkLst>
        </pc:spChg>
        <pc:spChg chg="mod ord">
          <ac:chgData name="Siegbert Rudolph" userId="2af4d44886c067cc" providerId="LiveId" clId="{28D79DDD-7947-40D4-9309-BFC6B65ABE47}" dt="2024-12-11T08:57:21.531" v="12867" actId="404"/>
          <ac:spMkLst>
            <pc:docMk/>
            <pc:sldMk cId="1271001721" sldId="850"/>
            <ac:spMk id="25" creationId="{5B3B4B0D-B2E8-43FA-AEE3-8FA62B03C5D8}"/>
          </ac:spMkLst>
        </pc:spChg>
        <pc:spChg chg="add del mod">
          <ac:chgData name="Siegbert Rudolph" userId="2af4d44886c067cc" providerId="LiveId" clId="{28D79DDD-7947-40D4-9309-BFC6B65ABE47}" dt="2024-12-10T08:03:24.491" v="5697" actId="478"/>
          <ac:spMkLst>
            <pc:docMk/>
            <pc:sldMk cId="1271001721" sldId="850"/>
            <ac:spMk id="26" creationId="{0F121A17-CFD7-4D16-A98C-422B7C096DFF}"/>
          </ac:spMkLst>
        </pc:spChg>
        <pc:spChg chg="del">
          <ac:chgData name="Siegbert Rudolph" userId="2af4d44886c067cc" providerId="LiveId" clId="{28D79DDD-7947-40D4-9309-BFC6B65ABE47}" dt="2024-11-14T08:42:29.320" v="2053" actId="478"/>
          <ac:spMkLst>
            <pc:docMk/>
            <pc:sldMk cId="1271001721" sldId="850"/>
            <ac:spMk id="27" creationId="{89917358-7C0E-410B-84F8-1551FE05F13C}"/>
          </ac:spMkLst>
        </pc:spChg>
        <pc:spChg chg="add del mod">
          <ac:chgData name="Siegbert Rudolph" userId="2af4d44886c067cc" providerId="LiveId" clId="{28D79DDD-7947-40D4-9309-BFC6B65ABE47}" dt="2024-12-11T10:24:48.811" v="13904" actId="478"/>
          <ac:spMkLst>
            <pc:docMk/>
            <pc:sldMk cId="1271001721" sldId="850"/>
            <ac:spMk id="28" creationId="{61546F1E-4B81-7278-6889-ED656B608DE6}"/>
          </ac:spMkLst>
        </pc:spChg>
        <pc:spChg chg="add del mod">
          <ac:chgData name="Siegbert Rudolph" userId="2af4d44886c067cc" providerId="LiveId" clId="{28D79DDD-7947-40D4-9309-BFC6B65ABE47}" dt="2024-12-09T18:30:23.093" v="4556" actId="478"/>
          <ac:spMkLst>
            <pc:docMk/>
            <pc:sldMk cId="1271001721" sldId="850"/>
            <ac:spMk id="28" creationId="{B0090F50-A048-A7F5-61AA-14E0B2490009}"/>
          </ac:spMkLst>
        </pc:spChg>
        <pc:spChg chg="add del mod">
          <ac:chgData name="Siegbert Rudolph" userId="2af4d44886c067cc" providerId="LiveId" clId="{28D79DDD-7947-40D4-9309-BFC6B65ABE47}" dt="2024-12-10T08:25:23.031" v="5812" actId="478"/>
          <ac:spMkLst>
            <pc:docMk/>
            <pc:sldMk cId="1271001721" sldId="850"/>
            <ac:spMk id="29" creationId="{5C06D5E7-9296-4BB2-DE9C-4AE8F9246DCC}"/>
          </ac:spMkLst>
        </pc:spChg>
        <pc:spChg chg="add del mod">
          <ac:chgData name="Siegbert Rudolph" userId="2af4d44886c067cc" providerId="LiveId" clId="{28D79DDD-7947-40D4-9309-BFC6B65ABE47}" dt="2024-12-09T18:30:23.093" v="4556" actId="478"/>
          <ac:spMkLst>
            <pc:docMk/>
            <pc:sldMk cId="1271001721" sldId="850"/>
            <ac:spMk id="29" creationId="{939049E4-498D-27FC-0295-EFCF011F4AED}"/>
          </ac:spMkLst>
        </pc:spChg>
        <pc:spChg chg="add del mod">
          <ac:chgData name="Siegbert Rudolph" userId="2af4d44886c067cc" providerId="LiveId" clId="{28D79DDD-7947-40D4-9309-BFC6B65ABE47}" dt="2024-12-11T10:24:48.811" v="13904" actId="478"/>
          <ac:spMkLst>
            <pc:docMk/>
            <pc:sldMk cId="1271001721" sldId="850"/>
            <ac:spMk id="30" creationId="{1B21A2A4-A30B-66E7-E9F7-D78EA9A122AA}"/>
          </ac:spMkLst>
        </pc:spChg>
        <pc:spChg chg="add del mod">
          <ac:chgData name="Siegbert Rudolph" userId="2af4d44886c067cc" providerId="LiveId" clId="{28D79DDD-7947-40D4-9309-BFC6B65ABE47}" dt="2024-12-09T18:30:23.093" v="4556" actId="478"/>
          <ac:spMkLst>
            <pc:docMk/>
            <pc:sldMk cId="1271001721" sldId="850"/>
            <ac:spMk id="30" creationId="{D794F547-3D81-84C0-07AA-A0A39D4A0014}"/>
          </ac:spMkLst>
        </pc:spChg>
        <pc:spChg chg="add del mod">
          <ac:chgData name="Siegbert Rudolph" userId="2af4d44886c067cc" providerId="LiveId" clId="{28D79DDD-7947-40D4-9309-BFC6B65ABE47}" dt="2024-12-09T18:30:23.093" v="4556" actId="478"/>
          <ac:spMkLst>
            <pc:docMk/>
            <pc:sldMk cId="1271001721" sldId="850"/>
            <ac:spMk id="31" creationId="{B2DB6DD3-7C78-35FB-8AC2-001E4E1DA4D8}"/>
          </ac:spMkLst>
        </pc:spChg>
        <pc:spChg chg="add del mod">
          <ac:chgData name="Siegbert Rudolph" userId="2af4d44886c067cc" providerId="LiveId" clId="{28D79DDD-7947-40D4-9309-BFC6B65ABE47}" dt="2024-12-09T18:33:57.451" v="4673" actId="478"/>
          <ac:spMkLst>
            <pc:docMk/>
            <pc:sldMk cId="1271001721" sldId="850"/>
            <ac:spMk id="32" creationId="{9534AA4A-55A3-EFFB-E118-D4F893E424DD}"/>
          </ac:spMkLst>
        </pc:spChg>
        <pc:spChg chg="add del mod">
          <ac:chgData name="Siegbert Rudolph" userId="2af4d44886c067cc" providerId="LiveId" clId="{28D79DDD-7947-40D4-9309-BFC6B65ABE47}" dt="2024-12-09T18:33:57.451" v="4673" actId="478"/>
          <ac:spMkLst>
            <pc:docMk/>
            <pc:sldMk cId="1271001721" sldId="850"/>
            <ac:spMk id="33" creationId="{F35DB2BB-E8BC-1A97-E2A1-01DB40DDA244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39" creationId="{FF634B3E-6D88-CFAD-671C-7B8426E7AF1E}"/>
          </ac:spMkLst>
        </pc:spChg>
        <pc:spChg chg="add del mod">
          <ac:chgData name="Siegbert Rudolph" userId="2af4d44886c067cc" providerId="LiveId" clId="{28D79DDD-7947-40D4-9309-BFC6B65ABE47}" dt="2024-12-09T14:44:41.560" v="4365" actId="478"/>
          <ac:spMkLst>
            <pc:docMk/>
            <pc:sldMk cId="1271001721" sldId="850"/>
            <ac:spMk id="40" creationId="{EBB976A5-D27A-4417-BF3E-621710EDB992}"/>
          </ac:spMkLst>
        </pc:spChg>
        <pc:spChg chg="add del mod">
          <ac:chgData name="Siegbert Rudolph" userId="2af4d44886c067cc" providerId="LiveId" clId="{28D79DDD-7947-40D4-9309-BFC6B65ABE47}" dt="2024-12-09T18:30:23.093" v="4556" actId="478"/>
          <ac:spMkLst>
            <pc:docMk/>
            <pc:sldMk cId="1271001721" sldId="850"/>
            <ac:spMk id="41" creationId="{99F3D5F9-BE8A-4F5C-B19E-16C7CDEF426F}"/>
          </ac:spMkLst>
        </pc:spChg>
        <pc:spChg chg="add del mod">
          <ac:chgData name="Siegbert Rudolph" userId="2af4d44886c067cc" providerId="LiveId" clId="{28D79DDD-7947-40D4-9309-BFC6B65ABE47}" dt="2024-12-09T14:44:41.560" v="4365" actId="478"/>
          <ac:spMkLst>
            <pc:docMk/>
            <pc:sldMk cId="1271001721" sldId="850"/>
            <ac:spMk id="42" creationId="{A92ABA3C-4744-4872-A175-9C95C8A45870}"/>
          </ac:spMkLst>
        </pc:spChg>
        <pc:spChg chg="add del mod">
          <ac:chgData name="Siegbert Rudolph" userId="2af4d44886c067cc" providerId="LiveId" clId="{28D79DDD-7947-40D4-9309-BFC6B65ABE47}" dt="2024-12-11T09:05:25.353" v="13137" actId="478"/>
          <ac:spMkLst>
            <pc:docMk/>
            <pc:sldMk cId="1271001721" sldId="850"/>
            <ac:spMk id="43" creationId="{0C64CD1E-1676-4D17-B9A7-A9E9E006BC3C}"/>
          </ac:spMkLst>
        </pc:spChg>
        <pc:spChg chg="add del mod">
          <ac:chgData name="Siegbert Rudolph" userId="2af4d44886c067cc" providerId="LiveId" clId="{28D79DDD-7947-40D4-9309-BFC6B65ABE47}" dt="2024-12-09T18:30:23.093" v="4556" actId="478"/>
          <ac:spMkLst>
            <pc:docMk/>
            <pc:sldMk cId="1271001721" sldId="850"/>
            <ac:spMk id="44" creationId="{B2308F85-892A-42BA-9897-85EF57E39DD7}"/>
          </ac:spMkLst>
        </pc:spChg>
        <pc:spChg chg="add del mod">
          <ac:chgData name="Siegbert Rudolph" userId="2af4d44886c067cc" providerId="LiveId" clId="{28D79DDD-7947-40D4-9309-BFC6B65ABE47}" dt="2024-12-09T14:44:41.560" v="4365" actId="478"/>
          <ac:spMkLst>
            <pc:docMk/>
            <pc:sldMk cId="1271001721" sldId="850"/>
            <ac:spMk id="45" creationId="{425614A2-DF30-43A0-B260-FE074473CF04}"/>
          </ac:spMkLst>
        </pc:spChg>
        <pc:spChg chg="add del mod">
          <ac:chgData name="Siegbert Rudolph" userId="2af4d44886c067cc" providerId="LiveId" clId="{28D79DDD-7947-40D4-9309-BFC6B65ABE47}" dt="2024-12-09T18:30:23.093" v="4556" actId="478"/>
          <ac:spMkLst>
            <pc:docMk/>
            <pc:sldMk cId="1271001721" sldId="850"/>
            <ac:spMk id="46" creationId="{980A3388-222C-43D6-9CBB-471223796A8E}"/>
          </ac:spMkLst>
        </pc:spChg>
        <pc:spChg chg="add del mod">
          <ac:chgData name="Siegbert Rudolph" userId="2af4d44886c067cc" providerId="LiveId" clId="{28D79DDD-7947-40D4-9309-BFC6B65ABE47}" dt="2024-12-09T18:33:57.451" v="4673" actId="478"/>
          <ac:spMkLst>
            <pc:docMk/>
            <pc:sldMk cId="1271001721" sldId="850"/>
            <ac:spMk id="47" creationId="{B40FCE4B-13AD-4DE0-B808-C88D092157E6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48" creationId="{2B9C75FF-173A-EE3A-2D3C-350E522B2ABE}"/>
          </ac:spMkLst>
        </pc:spChg>
        <pc:spChg chg="del">
          <ac:chgData name="Siegbert Rudolph" userId="2af4d44886c067cc" providerId="LiveId" clId="{28D79DDD-7947-40D4-9309-BFC6B65ABE47}" dt="2024-11-14T08:04:00.847" v="18" actId="478"/>
          <ac:spMkLst>
            <pc:docMk/>
            <pc:sldMk cId="1271001721" sldId="850"/>
            <ac:spMk id="48" creationId="{A13DB96D-631E-49B5-BCC7-9D32423DDF79}"/>
          </ac:spMkLst>
        </pc:spChg>
        <pc:spChg chg="add del mod">
          <ac:chgData name="Siegbert Rudolph" userId="2af4d44886c067cc" providerId="LiveId" clId="{28D79DDD-7947-40D4-9309-BFC6B65ABE47}" dt="2024-12-09T18:31:31.162" v="4602" actId="478"/>
          <ac:spMkLst>
            <pc:docMk/>
            <pc:sldMk cId="1271001721" sldId="850"/>
            <ac:spMk id="49" creationId="{1C0CE785-1A37-5622-90AE-892A3B6BFC80}"/>
          </ac:spMkLst>
        </pc:spChg>
        <pc:spChg chg="del">
          <ac:chgData name="Siegbert Rudolph" userId="2af4d44886c067cc" providerId="LiveId" clId="{28D79DDD-7947-40D4-9309-BFC6B65ABE47}" dt="2024-11-14T08:04:00.847" v="18" actId="478"/>
          <ac:spMkLst>
            <pc:docMk/>
            <pc:sldMk cId="1271001721" sldId="850"/>
            <ac:spMk id="49" creationId="{ECAFA10E-5D1F-4805-BCB1-80609C2CB28A}"/>
          </ac:spMkLst>
        </pc:spChg>
        <pc:spChg chg="del">
          <ac:chgData name="Siegbert Rudolph" userId="2af4d44886c067cc" providerId="LiveId" clId="{28D79DDD-7947-40D4-9309-BFC6B65ABE47}" dt="2024-11-14T08:03:45.246" v="17" actId="478"/>
          <ac:spMkLst>
            <pc:docMk/>
            <pc:sldMk cId="1271001721" sldId="850"/>
            <ac:spMk id="50" creationId="{B4452DC8-E22E-4F53-B5C3-6AF5FC950234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50" creationId="{D6F7D787-667B-B731-ED15-8A3A7618F08A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53" creationId="{DA3D4FE2-3824-75B4-D228-8EEEC829CF28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54" creationId="{56976385-EA78-06A9-53F6-A2906BDB9143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55" creationId="{5AACF4B3-F2A9-18BD-4583-0AB89386A9F6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56" creationId="{C54C996F-4CE9-96FE-41BA-3F6EEFA4E41B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59" creationId="{FECAD4C6-061E-130A-6561-D33218728D20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60" creationId="{CC178630-FEB4-B1AF-61FD-530C7852AF17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61" creationId="{B7B5C7F4-50A2-C367-D345-6E2B930308F2}"/>
          </ac:spMkLst>
        </pc:spChg>
        <pc:spChg chg="add del mod">
          <ac:chgData name="Siegbert Rudolph" userId="2af4d44886c067cc" providerId="LiveId" clId="{28D79DDD-7947-40D4-9309-BFC6B65ABE47}" dt="2024-12-10T07:59:19.262" v="5679" actId="478"/>
          <ac:spMkLst>
            <pc:docMk/>
            <pc:sldMk cId="1271001721" sldId="850"/>
            <ac:spMk id="62" creationId="{A0F44157-3DAA-74AD-0D13-212F4A51D114}"/>
          </ac:spMkLst>
        </pc:spChg>
        <pc:spChg chg="add del mod">
          <ac:chgData name="Siegbert Rudolph" userId="2af4d44886c067cc" providerId="LiveId" clId="{28D79DDD-7947-40D4-9309-BFC6B65ABE47}" dt="2024-12-10T07:59:19.262" v="5679" actId="478"/>
          <ac:spMkLst>
            <pc:docMk/>
            <pc:sldMk cId="1271001721" sldId="850"/>
            <ac:spMk id="65" creationId="{DFE25453-F71C-9C09-6327-E7D586E91E16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66" creationId="{37E83FC3-53EB-F710-58D6-BBAF2551CF90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67" creationId="{BA3A1D16-37DC-BEB9-8EB9-043FCA7B8308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68" creationId="{7172DD15-3B83-3DB3-A8DF-6331FC169932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71" creationId="{7F4007EB-88F5-FAD5-AED3-FBA1774120A0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72" creationId="{2671FFED-4D45-82A1-20FF-FA90611DB836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73" creationId="{0728639F-FFC0-8D6B-6CE7-57F476BF8F80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74" creationId="{EF0C2637-DBF6-9A3A-D388-D5A15AD96B7D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77" creationId="{2EEF3C84-DAD0-4986-5512-C5EE8504C3F0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78" creationId="{57CF95F0-AA6D-7648-EBC6-86F67852FFC7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79" creationId="{0242FB4B-573D-B51D-5277-1D5EE6FF4BBA}"/>
          </ac:spMkLst>
        </pc:spChg>
        <pc:spChg chg="add del mod">
          <ac:chgData name="Siegbert Rudolph" userId="2af4d44886c067cc" providerId="LiveId" clId="{28D79DDD-7947-40D4-9309-BFC6B65ABE47}" dt="2024-12-09T18:41:46.667" v="5007" actId="478"/>
          <ac:spMkLst>
            <pc:docMk/>
            <pc:sldMk cId="1271001721" sldId="850"/>
            <ac:spMk id="80" creationId="{54FF6C6D-44D4-21DB-6B3C-01FC6337CAC4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83" creationId="{07B98691-D64C-391F-E24D-7A201BF0394B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84" creationId="{6870FD80-E9D4-2F86-E590-48BDB61A456D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87" creationId="{C29C8239-28C5-7EC1-5061-C41BD7C64503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88" creationId="{F6C643F4-68DA-BDF8-0C68-E7BD127F2524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91" creationId="{24F9A3A0-3281-ABCB-71BD-A2D552695B3E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92" creationId="{D0A11079-B1DC-2379-22B6-393E5B0848B8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95" creationId="{42F0AACA-8AA2-8EE3-933A-444B0A8315A8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96" creationId="{C7979E38-3EF0-22CF-BC15-EB21FB40DC44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99" creationId="{235567D2-93B6-6D4C-0478-06E0540BE6DB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100" creationId="{813548B6-31B9-F15B-ED61-C1A04CDA8B1F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103" creationId="{8E0A9640-E08F-F1C1-2BAE-1534475F07D0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104" creationId="{0076D98E-B7D7-9D19-2394-7442AF417581}"/>
          </ac:spMkLst>
        </pc:spChg>
        <pc:spChg chg="add del mod">
          <ac:chgData name="Siegbert Rudolph" userId="2af4d44886c067cc" providerId="LiveId" clId="{28D79DDD-7947-40D4-9309-BFC6B65ABE47}" dt="2024-12-10T07:59:17.257" v="5678" actId="478"/>
          <ac:spMkLst>
            <pc:docMk/>
            <pc:sldMk cId="1271001721" sldId="850"/>
            <ac:spMk id="107" creationId="{843CB929-20C1-7634-7F58-AFB1E4B259F3}"/>
          </ac:spMkLst>
        </pc:spChg>
        <pc:spChg chg="add mod">
          <ac:chgData name="Siegbert Rudolph" userId="2af4d44886c067cc" providerId="LiveId" clId="{28D79DDD-7947-40D4-9309-BFC6B65ABE47}" dt="2024-12-09T21:14:26.861" v="5422"/>
          <ac:spMkLst>
            <pc:docMk/>
            <pc:sldMk cId="1271001721" sldId="850"/>
            <ac:spMk id="111" creationId="{47D90CF6-A88E-CCFA-4EA8-37AE904AC92B}"/>
          </ac:spMkLst>
        </pc:spChg>
        <pc:picChg chg="del mod">
          <ac:chgData name="Siegbert Rudolph" userId="2af4d44886c067cc" providerId="LiveId" clId="{28D79DDD-7947-40D4-9309-BFC6B65ABE47}" dt="2024-11-14T08:03:14.198" v="2" actId="478"/>
          <ac:picMkLst>
            <pc:docMk/>
            <pc:sldMk cId="1271001721" sldId="850"/>
            <ac:picMk id="13" creationId="{271651E1-5A82-4EDD-9DB7-9DAB6A96000D}"/>
          </ac:picMkLst>
        </pc:picChg>
        <pc:picChg chg="add del mod">
          <ac:chgData name="Siegbert Rudolph" userId="2af4d44886c067cc" providerId="LiveId" clId="{28D79DDD-7947-40D4-9309-BFC6B65ABE47}" dt="2024-11-14T09:39:03.688" v="3189"/>
          <ac:picMkLst>
            <pc:docMk/>
            <pc:sldMk cId="1271001721" sldId="850"/>
            <ac:picMk id="13" creationId="{BB54BBFE-44A1-B612-16FC-910EE907BFF7}"/>
          </ac:picMkLst>
        </pc:picChg>
        <pc:picChg chg="add del mod">
          <ac:chgData name="Siegbert Rudolph" userId="2af4d44886c067cc" providerId="LiveId" clId="{28D79DDD-7947-40D4-9309-BFC6B65ABE47}" dt="2024-11-14T09:40:04.348" v="3280"/>
          <ac:picMkLst>
            <pc:docMk/>
            <pc:sldMk cId="1271001721" sldId="850"/>
            <ac:picMk id="14" creationId="{D8DA92CA-BCD9-4AFA-6859-5C6811FE4ECF}"/>
          </ac:picMkLst>
        </pc:picChg>
        <pc:picChg chg="add del mod">
          <ac:chgData name="Siegbert Rudolph" userId="2af4d44886c067cc" providerId="LiveId" clId="{28D79DDD-7947-40D4-9309-BFC6B65ABE47}" dt="2024-12-10T07:59:25.014" v="5681" actId="478"/>
          <ac:picMkLst>
            <pc:docMk/>
            <pc:sldMk cId="1271001721" sldId="850"/>
            <ac:picMk id="15" creationId="{104943AA-495D-6D1C-D794-E1F32231AF76}"/>
          </ac:picMkLst>
        </pc:picChg>
        <pc:picChg chg="add del mod">
          <ac:chgData name="Siegbert Rudolph" userId="2af4d44886c067cc" providerId="LiveId" clId="{28D79DDD-7947-40D4-9309-BFC6B65ABE47}" dt="2024-12-09T14:41:52.411" v="4255" actId="478"/>
          <ac:picMkLst>
            <pc:docMk/>
            <pc:sldMk cId="1271001721" sldId="850"/>
            <ac:picMk id="15" creationId="{172529FD-2990-9410-40A3-CE2665EF2485}"/>
          </ac:picMkLst>
        </pc:picChg>
        <pc:picChg chg="add del mod">
          <ac:chgData name="Siegbert Rudolph" userId="2af4d44886c067cc" providerId="LiveId" clId="{28D79DDD-7947-40D4-9309-BFC6B65ABE47}" dt="2024-12-09T18:38:06.278" v="4876" actId="478"/>
          <ac:picMkLst>
            <pc:docMk/>
            <pc:sldMk cId="1271001721" sldId="850"/>
            <ac:picMk id="16" creationId="{0F31C9E3-6C1F-DA08-1B7E-1D682B292DDC}"/>
          </ac:picMkLst>
        </pc:picChg>
        <pc:picChg chg="add del mod">
          <ac:chgData name="Siegbert Rudolph" userId="2af4d44886c067cc" providerId="LiveId" clId="{28D79DDD-7947-40D4-9309-BFC6B65ABE47}" dt="2024-12-10T07:59:43.096" v="5683" actId="478"/>
          <ac:picMkLst>
            <pc:docMk/>
            <pc:sldMk cId="1271001721" sldId="850"/>
            <ac:picMk id="16" creationId="{F38FBFC4-1FE2-848D-410F-78DE951BC838}"/>
          </ac:picMkLst>
        </pc:picChg>
        <pc:picChg chg="add del mod">
          <ac:chgData name="Siegbert Rudolph" userId="2af4d44886c067cc" providerId="LiveId" clId="{28D79DDD-7947-40D4-9309-BFC6B65ABE47}" dt="2024-12-10T07:59:59.495" v="5685" actId="478"/>
          <ac:picMkLst>
            <pc:docMk/>
            <pc:sldMk cId="1271001721" sldId="850"/>
            <ac:picMk id="17" creationId="{D605BF88-0761-741E-DC17-35C64860C0D3}"/>
          </ac:picMkLst>
        </pc:picChg>
        <pc:picChg chg="add del mod">
          <ac:chgData name="Siegbert Rudolph" userId="2af4d44886c067cc" providerId="LiveId" clId="{28D79DDD-7947-40D4-9309-BFC6B65ABE47}" dt="2024-12-10T09:15:09.954" v="6100" actId="478"/>
          <ac:picMkLst>
            <pc:docMk/>
            <pc:sldMk cId="1271001721" sldId="850"/>
            <ac:picMk id="18" creationId="{55958EB6-791A-6600-FCA3-27021D1B5642}"/>
          </ac:picMkLst>
        </pc:picChg>
        <pc:picChg chg="add del mod">
          <ac:chgData name="Siegbert Rudolph" userId="2af4d44886c067cc" providerId="LiveId" clId="{28D79DDD-7947-40D4-9309-BFC6B65ABE47}" dt="2024-12-10T09:15:07.518" v="6099" actId="478"/>
          <ac:picMkLst>
            <pc:docMk/>
            <pc:sldMk cId="1271001721" sldId="850"/>
            <ac:picMk id="31" creationId="{117D44E6-C3E0-99BD-E6D2-8700EFD87384}"/>
          </ac:picMkLst>
        </pc:picChg>
        <pc:picChg chg="add mod">
          <ac:chgData name="Siegbert Rudolph" userId="2af4d44886c067cc" providerId="LiveId" clId="{28D79DDD-7947-40D4-9309-BFC6B65ABE47}" dt="2024-12-11T09:05:40.771" v="13140" actId="1076"/>
          <ac:picMkLst>
            <pc:docMk/>
            <pc:sldMk cId="1271001721" sldId="850"/>
            <ac:picMk id="32" creationId="{1B64C611-FADC-791A-7493-F2EACD9AF028}"/>
          </ac:picMkLst>
        </pc:picChg>
        <pc:picChg chg="add mod">
          <ac:chgData name="Siegbert Rudolph" userId="2af4d44886c067cc" providerId="LiveId" clId="{28D79DDD-7947-40D4-9309-BFC6B65ABE47}" dt="2024-12-10T09:15:14.649" v="6114" actId="1035"/>
          <ac:picMkLst>
            <pc:docMk/>
            <pc:sldMk cId="1271001721" sldId="850"/>
            <ac:picMk id="33" creationId="{92CD66F1-3C50-27FE-AF1B-E59C36731211}"/>
          </ac:picMkLst>
        </pc:picChg>
        <pc:cxnChg chg="add del mod">
          <ac:chgData name="Siegbert Rudolph" userId="2af4d44886c067cc" providerId="LiveId" clId="{28D79DDD-7947-40D4-9309-BFC6B65ABE47}" dt="2024-12-10T08:19:57.029" v="5781" actId="478"/>
          <ac:cxnSpMkLst>
            <pc:docMk/>
            <pc:sldMk cId="1271001721" sldId="850"/>
            <ac:cxnSpMk id="13" creationId="{2CBC0ECD-0701-B169-DFBB-96E77CA48123}"/>
          </ac:cxnSpMkLst>
        </pc:cxnChg>
        <pc:cxnChg chg="add del mod">
          <ac:chgData name="Siegbert Rudolph" userId="2af4d44886c067cc" providerId="LiveId" clId="{28D79DDD-7947-40D4-9309-BFC6B65ABE47}" dt="2024-12-10T08:36:35.212" v="5882" actId="478"/>
          <ac:cxnSpMkLst>
            <pc:docMk/>
            <pc:sldMk cId="1271001721" sldId="850"/>
            <ac:cxnSpMk id="24" creationId="{AF75C56E-A966-F3AB-D73F-2CDE794825B9}"/>
          </ac:cxnSpMkLst>
        </pc:cxnChg>
        <pc:cxnChg chg="add del mod">
          <ac:chgData name="Siegbert Rudolph" userId="2af4d44886c067cc" providerId="LiveId" clId="{28D79DDD-7947-40D4-9309-BFC6B65ABE47}" dt="2024-12-10T08:36:35.212" v="5882" actId="478"/>
          <ac:cxnSpMkLst>
            <pc:docMk/>
            <pc:sldMk cId="1271001721" sldId="850"/>
            <ac:cxnSpMk id="27" creationId="{2183BD42-9CC2-8923-F9B7-4646DC66D223}"/>
          </ac:cxnSpMkLst>
        </pc:cxnChg>
        <pc:cxnChg chg="add del mod">
          <ac:chgData name="Siegbert Rudolph" userId="2af4d44886c067cc" providerId="LiveId" clId="{28D79DDD-7947-40D4-9309-BFC6B65ABE47}" dt="2024-12-10T08:19:57.029" v="5781" actId="478"/>
          <ac:cxnSpMkLst>
            <pc:docMk/>
            <pc:sldMk cId="1271001721" sldId="850"/>
            <ac:cxnSpMk id="35" creationId="{C2268119-601E-C1B8-CBF2-D9282DBC4F0C}"/>
          </ac:cxnSpMkLst>
        </pc:cxnChg>
        <pc:cxnChg chg="add del mod">
          <ac:chgData name="Siegbert Rudolph" userId="2af4d44886c067cc" providerId="LiveId" clId="{28D79DDD-7947-40D4-9309-BFC6B65ABE47}" dt="2024-12-10T07:44:23.497" v="5610" actId="478"/>
          <ac:cxnSpMkLst>
            <pc:docMk/>
            <pc:sldMk cId="1271001721" sldId="850"/>
            <ac:cxnSpMk id="51" creationId="{EA5AA566-01B9-7DFD-0D0B-381D0E753BF2}"/>
          </ac:cxnSpMkLst>
        </pc:cxnChg>
        <pc:cxnChg chg="add del mod">
          <ac:chgData name="Siegbert Rudolph" userId="2af4d44886c067cc" providerId="LiveId" clId="{28D79DDD-7947-40D4-9309-BFC6B65ABE47}" dt="2024-12-10T07:44:23.497" v="5610" actId="478"/>
          <ac:cxnSpMkLst>
            <pc:docMk/>
            <pc:sldMk cId="1271001721" sldId="850"/>
            <ac:cxnSpMk id="52" creationId="{B9E96A9B-2558-CA30-D6D0-2FF0938D94CF}"/>
          </ac:cxnSpMkLst>
        </pc:cxnChg>
        <pc:cxnChg chg="add del mod">
          <ac:chgData name="Siegbert Rudolph" userId="2af4d44886c067cc" providerId="LiveId" clId="{28D79DDD-7947-40D4-9309-BFC6B65ABE47}" dt="2024-12-10T07:44:31.044" v="5613" actId="478"/>
          <ac:cxnSpMkLst>
            <pc:docMk/>
            <pc:sldMk cId="1271001721" sldId="850"/>
            <ac:cxnSpMk id="57" creationId="{EB987F35-5828-006B-949B-F701462BC388}"/>
          </ac:cxnSpMkLst>
        </pc:cxnChg>
        <pc:cxnChg chg="add del mod">
          <ac:chgData name="Siegbert Rudolph" userId="2af4d44886c067cc" providerId="LiveId" clId="{28D79DDD-7947-40D4-9309-BFC6B65ABE47}" dt="2024-12-10T07:44:31.044" v="5613" actId="478"/>
          <ac:cxnSpMkLst>
            <pc:docMk/>
            <pc:sldMk cId="1271001721" sldId="850"/>
            <ac:cxnSpMk id="58" creationId="{A14331E6-C3FE-97A9-C0AE-0D7B2F604FC9}"/>
          </ac:cxnSpMkLst>
        </pc:cxnChg>
        <pc:cxnChg chg="add del mod">
          <ac:chgData name="Siegbert Rudolph" userId="2af4d44886c067cc" providerId="LiveId" clId="{28D79DDD-7947-40D4-9309-BFC6B65ABE47}" dt="2024-12-10T07:44:20.603" v="5609" actId="478"/>
          <ac:cxnSpMkLst>
            <pc:docMk/>
            <pc:sldMk cId="1271001721" sldId="850"/>
            <ac:cxnSpMk id="63" creationId="{846AF898-BADA-CF4B-0CBE-F8CC46F9187E}"/>
          </ac:cxnSpMkLst>
        </pc:cxnChg>
        <pc:cxnChg chg="add del mod">
          <ac:chgData name="Siegbert Rudolph" userId="2af4d44886c067cc" providerId="LiveId" clId="{28D79DDD-7947-40D4-9309-BFC6B65ABE47}" dt="2024-12-10T07:44:20.603" v="5609" actId="478"/>
          <ac:cxnSpMkLst>
            <pc:docMk/>
            <pc:sldMk cId="1271001721" sldId="850"/>
            <ac:cxnSpMk id="64" creationId="{DFF66752-591B-2B5A-4426-56E8114F8057}"/>
          </ac:cxnSpMkLst>
        </pc:cxnChg>
        <pc:cxnChg chg="add del mod">
          <ac:chgData name="Siegbert Rudolph" userId="2af4d44886c067cc" providerId="LiveId" clId="{28D79DDD-7947-40D4-9309-BFC6B65ABE47}" dt="2024-12-10T07:44:25.723" v="5611" actId="478"/>
          <ac:cxnSpMkLst>
            <pc:docMk/>
            <pc:sldMk cId="1271001721" sldId="850"/>
            <ac:cxnSpMk id="69" creationId="{C84671E0-21B3-6F58-5A3C-032BDBC8E8C0}"/>
          </ac:cxnSpMkLst>
        </pc:cxnChg>
        <pc:cxnChg chg="add del mod">
          <ac:chgData name="Siegbert Rudolph" userId="2af4d44886c067cc" providerId="LiveId" clId="{28D79DDD-7947-40D4-9309-BFC6B65ABE47}" dt="2024-12-10T07:44:25.723" v="5611" actId="478"/>
          <ac:cxnSpMkLst>
            <pc:docMk/>
            <pc:sldMk cId="1271001721" sldId="850"/>
            <ac:cxnSpMk id="70" creationId="{E45E0F50-8D62-DDC9-9221-0DE386E9091D}"/>
          </ac:cxnSpMkLst>
        </pc:cxnChg>
        <pc:cxnChg chg="add del mod">
          <ac:chgData name="Siegbert Rudolph" userId="2af4d44886c067cc" providerId="LiveId" clId="{28D79DDD-7947-40D4-9309-BFC6B65ABE47}" dt="2024-12-10T07:44:28.080" v="5612" actId="478"/>
          <ac:cxnSpMkLst>
            <pc:docMk/>
            <pc:sldMk cId="1271001721" sldId="850"/>
            <ac:cxnSpMk id="75" creationId="{392DD30D-A774-FA59-06F4-D8F7334D76F3}"/>
          </ac:cxnSpMkLst>
        </pc:cxnChg>
        <pc:cxnChg chg="add del mod">
          <ac:chgData name="Siegbert Rudolph" userId="2af4d44886c067cc" providerId="LiveId" clId="{28D79DDD-7947-40D4-9309-BFC6B65ABE47}" dt="2024-12-10T07:44:28.080" v="5612" actId="478"/>
          <ac:cxnSpMkLst>
            <pc:docMk/>
            <pc:sldMk cId="1271001721" sldId="850"/>
            <ac:cxnSpMk id="76" creationId="{44B116CA-034C-8470-9D29-2B7C37FC8485}"/>
          </ac:cxnSpMkLst>
        </pc:cxnChg>
        <pc:cxnChg chg="add del mod">
          <ac:chgData name="Siegbert Rudolph" userId="2af4d44886c067cc" providerId="LiveId" clId="{28D79DDD-7947-40D4-9309-BFC6B65ABE47}" dt="2024-12-09T18:42:00.239" v="5010" actId="478"/>
          <ac:cxnSpMkLst>
            <pc:docMk/>
            <pc:sldMk cId="1271001721" sldId="850"/>
            <ac:cxnSpMk id="81" creationId="{A8575F43-6937-9918-7D73-F17177A4F50A}"/>
          </ac:cxnSpMkLst>
        </pc:cxnChg>
        <pc:cxnChg chg="add del mod">
          <ac:chgData name="Siegbert Rudolph" userId="2af4d44886c067cc" providerId="LiveId" clId="{28D79DDD-7947-40D4-9309-BFC6B65ABE47}" dt="2024-12-09T18:42:00.239" v="5010" actId="478"/>
          <ac:cxnSpMkLst>
            <pc:docMk/>
            <pc:sldMk cId="1271001721" sldId="850"/>
            <ac:cxnSpMk id="82" creationId="{62BB3B10-68D8-C166-4582-61E670AA0DC9}"/>
          </ac:cxnSpMkLst>
        </pc:cxnChg>
        <pc:cxnChg chg="add del mod">
          <ac:chgData name="Siegbert Rudolph" userId="2af4d44886c067cc" providerId="LiveId" clId="{28D79DDD-7947-40D4-9309-BFC6B65ABE47}" dt="2024-12-10T07:44:35.673" v="5614" actId="478"/>
          <ac:cxnSpMkLst>
            <pc:docMk/>
            <pc:sldMk cId="1271001721" sldId="850"/>
            <ac:cxnSpMk id="85" creationId="{FE0227B9-C9EA-2DDA-C79E-6D93EA2A6132}"/>
          </ac:cxnSpMkLst>
        </pc:cxnChg>
        <pc:cxnChg chg="add del mod">
          <ac:chgData name="Siegbert Rudolph" userId="2af4d44886c067cc" providerId="LiveId" clId="{28D79DDD-7947-40D4-9309-BFC6B65ABE47}" dt="2024-12-10T07:44:35.673" v="5614" actId="478"/>
          <ac:cxnSpMkLst>
            <pc:docMk/>
            <pc:sldMk cId="1271001721" sldId="850"/>
            <ac:cxnSpMk id="86" creationId="{C567043E-84F9-FCA4-7CC2-371721A8FA6B}"/>
          </ac:cxnSpMkLst>
        </pc:cxnChg>
        <pc:cxnChg chg="add del mod">
          <ac:chgData name="Siegbert Rudolph" userId="2af4d44886c067cc" providerId="LiveId" clId="{28D79DDD-7947-40D4-9309-BFC6B65ABE47}" dt="2024-12-10T07:44:35.673" v="5614" actId="478"/>
          <ac:cxnSpMkLst>
            <pc:docMk/>
            <pc:sldMk cId="1271001721" sldId="850"/>
            <ac:cxnSpMk id="89" creationId="{05CA6622-AB07-2D3F-9B7F-9FDDC4C2EA4E}"/>
          </ac:cxnSpMkLst>
        </pc:cxnChg>
        <pc:cxnChg chg="add del mod">
          <ac:chgData name="Siegbert Rudolph" userId="2af4d44886c067cc" providerId="LiveId" clId="{28D79DDD-7947-40D4-9309-BFC6B65ABE47}" dt="2024-12-10T07:44:35.673" v="5614" actId="478"/>
          <ac:cxnSpMkLst>
            <pc:docMk/>
            <pc:sldMk cId="1271001721" sldId="850"/>
            <ac:cxnSpMk id="90" creationId="{66B44856-8BC3-EAF1-E0A6-E93CE889192B}"/>
          </ac:cxnSpMkLst>
        </pc:cxnChg>
        <pc:cxnChg chg="add del mod">
          <ac:chgData name="Siegbert Rudolph" userId="2af4d44886c067cc" providerId="LiveId" clId="{28D79DDD-7947-40D4-9309-BFC6B65ABE47}" dt="2024-12-10T07:44:35.673" v="5614" actId="478"/>
          <ac:cxnSpMkLst>
            <pc:docMk/>
            <pc:sldMk cId="1271001721" sldId="850"/>
            <ac:cxnSpMk id="93" creationId="{A3E22E1C-F48C-7F4F-856E-F517E1D4EEA3}"/>
          </ac:cxnSpMkLst>
        </pc:cxnChg>
        <pc:cxnChg chg="add del mod">
          <ac:chgData name="Siegbert Rudolph" userId="2af4d44886c067cc" providerId="LiveId" clId="{28D79DDD-7947-40D4-9309-BFC6B65ABE47}" dt="2024-12-10T07:44:35.673" v="5614" actId="478"/>
          <ac:cxnSpMkLst>
            <pc:docMk/>
            <pc:sldMk cId="1271001721" sldId="850"/>
            <ac:cxnSpMk id="94" creationId="{DB64DCC0-7AFE-56BD-54B8-8B6C06058E07}"/>
          </ac:cxnSpMkLst>
        </pc:cxnChg>
        <pc:cxnChg chg="add del mod">
          <ac:chgData name="Siegbert Rudolph" userId="2af4d44886c067cc" providerId="LiveId" clId="{28D79DDD-7947-40D4-9309-BFC6B65ABE47}" dt="2024-12-10T07:44:35.673" v="5614" actId="478"/>
          <ac:cxnSpMkLst>
            <pc:docMk/>
            <pc:sldMk cId="1271001721" sldId="850"/>
            <ac:cxnSpMk id="97" creationId="{1F66699E-49BE-97C3-4DD0-8E983508F266}"/>
          </ac:cxnSpMkLst>
        </pc:cxnChg>
        <pc:cxnChg chg="add del mod">
          <ac:chgData name="Siegbert Rudolph" userId="2af4d44886c067cc" providerId="LiveId" clId="{28D79DDD-7947-40D4-9309-BFC6B65ABE47}" dt="2024-12-10T07:44:35.673" v="5614" actId="478"/>
          <ac:cxnSpMkLst>
            <pc:docMk/>
            <pc:sldMk cId="1271001721" sldId="850"/>
            <ac:cxnSpMk id="98" creationId="{566CF1AB-8DBC-63C2-867E-B1D3E806AE89}"/>
          </ac:cxnSpMkLst>
        </pc:cxnChg>
        <pc:cxnChg chg="add del mod">
          <ac:chgData name="Siegbert Rudolph" userId="2af4d44886c067cc" providerId="LiveId" clId="{28D79DDD-7947-40D4-9309-BFC6B65ABE47}" dt="2024-12-10T07:44:35.673" v="5614" actId="478"/>
          <ac:cxnSpMkLst>
            <pc:docMk/>
            <pc:sldMk cId="1271001721" sldId="850"/>
            <ac:cxnSpMk id="101" creationId="{01B5B3D2-13E5-59D4-3487-33C0A8952213}"/>
          </ac:cxnSpMkLst>
        </pc:cxnChg>
        <pc:cxnChg chg="add del mod">
          <ac:chgData name="Siegbert Rudolph" userId="2af4d44886c067cc" providerId="LiveId" clId="{28D79DDD-7947-40D4-9309-BFC6B65ABE47}" dt="2024-12-10T07:44:35.673" v="5614" actId="478"/>
          <ac:cxnSpMkLst>
            <pc:docMk/>
            <pc:sldMk cId="1271001721" sldId="850"/>
            <ac:cxnSpMk id="102" creationId="{2212A56F-6D6A-A2D9-A337-56DECC960351}"/>
          </ac:cxnSpMkLst>
        </pc:cxnChg>
        <pc:cxnChg chg="add del mod">
          <ac:chgData name="Siegbert Rudolph" userId="2af4d44886c067cc" providerId="LiveId" clId="{28D79DDD-7947-40D4-9309-BFC6B65ABE47}" dt="2024-12-10T07:44:35.673" v="5614" actId="478"/>
          <ac:cxnSpMkLst>
            <pc:docMk/>
            <pc:sldMk cId="1271001721" sldId="850"/>
            <ac:cxnSpMk id="105" creationId="{28EDF0A5-1679-3339-F4C9-D96F52346226}"/>
          </ac:cxnSpMkLst>
        </pc:cxnChg>
        <pc:cxnChg chg="add del mod">
          <ac:chgData name="Siegbert Rudolph" userId="2af4d44886c067cc" providerId="LiveId" clId="{28D79DDD-7947-40D4-9309-BFC6B65ABE47}" dt="2024-12-10T07:44:35.673" v="5614" actId="478"/>
          <ac:cxnSpMkLst>
            <pc:docMk/>
            <pc:sldMk cId="1271001721" sldId="850"/>
            <ac:cxnSpMk id="106" creationId="{C03F6ECC-8771-67D6-F014-E4660C1DC24F}"/>
          </ac:cxnSpMkLst>
        </pc:cxnChg>
      </pc:sldChg>
      <pc:sldChg chg="del">
        <pc:chgData name="Siegbert Rudolph" userId="2af4d44886c067cc" providerId="LiveId" clId="{28D79DDD-7947-40D4-9309-BFC6B65ABE47}" dt="2024-11-14T08:48:46.968" v="2075" actId="47"/>
        <pc:sldMkLst>
          <pc:docMk/>
          <pc:sldMk cId="3948280807" sldId="856"/>
        </pc:sldMkLst>
      </pc:sldChg>
      <pc:sldChg chg="del">
        <pc:chgData name="Siegbert Rudolph" userId="2af4d44886c067cc" providerId="LiveId" clId="{28D79DDD-7947-40D4-9309-BFC6B65ABE47}" dt="2024-11-14T08:48:46.062" v="2074" actId="47"/>
        <pc:sldMkLst>
          <pc:docMk/>
          <pc:sldMk cId="1888758682" sldId="858"/>
        </pc:sldMkLst>
      </pc:sldChg>
      <pc:sldChg chg="del">
        <pc:chgData name="Siegbert Rudolph" userId="2af4d44886c067cc" providerId="LiveId" clId="{28D79DDD-7947-40D4-9309-BFC6B65ABE47}" dt="2024-11-14T08:02:44.486" v="0" actId="47"/>
        <pc:sldMkLst>
          <pc:docMk/>
          <pc:sldMk cId="791059793" sldId="862"/>
        </pc:sldMkLst>
      </pc:sldChg>
      <pc:sldChg chg="addSp delSp modSp del mod">
        <pc:chgData name="Siegbert Rudolph" userId="2af4d44886c067cc" providerId="LiveId" clId="{28D79DDD-7947-40D4-9309-BFC6B65ABE47}" dt="2024-11-14T09:43:00.936" v="3362" actId="47"/>
        <pc:sldMkLst>
          <pc:docMk/>
          <pc:sldMk cId="3709481447" sldId="863"/>
        </pc:sldMkLst>
        <pc:spChg chg="del">
          <ac:chgData name="Siegbert Rudolph" userId="2af4d44886c067cc" providerId="LiveId" clId="{28D79DDD-7947-40D4-9309-BFC6B65ABE47}" dt="2024-11-14T09:04:56.547" v="2927" actId="478"/>
          <ac:spMkLst>
            <pc:docMk/>
            <pc:sldMk cId="3709481447" sldId="863"/>
            <ac:spMk id="2" creationId="{979058DC-5A23-47EE-B1E8-AB5635BC9903}"/>
          </ac:spMkLst>
        </pc:spChg>
        <pc:spChg chg="add mod">
          <ac:chgData name="Siegbert Rudolph" userId="2af4d44886c067cc" providerId="LiveId" clId="{28D79DDD-7947-40D4-9309-BFC6B65ABE47}" dt="2024-11-14T09:03:41.007" v="2807" actId="1036"/>
          <ac:spMkLst>
            <pc:docMk/>
            <pc:sldMk cId="3709481447" sldId="863"/>
            <ac:spMk id="3" creationId="{2B588441-F9F7-0631-14E4-1CB64E01E265}"/>
          </ac:spMkLst>
        </pc:spChg>
        <pc:spChg chg="add mod">
          <ac:chgData name="Siegbert Rudolph" userId="2af4d44886c067cc" providerId="LiveId" clId="{28D79DDD-7947-40D4-9309-BFC6B65ABE47}" dt="2024-11-14T09:03:54.260" v="2809" actId="465"/>
          <ac:spMkLst>
            <pc:docMk/>
            <pc:sldMk cId="3709481447" sldId="863"/>
            <ac:spMk id="4" creationId="{285CB7E0-B84B-5AF7-C03C-0901CBB4FE71}"/>
          </ac:spMkLst>
        </pc:spChg>
        <pc:spChg chg="add mod">
          <ac:chgData name="Siegbert Rudolph" userId="2af4d44886c067cc" providerId="LiveId" clId="{28D79DDD-7947-40D4-9309-BFC6B65ABE47}" dt="2024-11-14T09:03:54.260" v="2809" actId="465"/>
          <ac:spMkLst>
            <pc:docMk/>
            <pc:sldMk cId="3709481447" sldId="863"/>
            <ac:spMk id="5" creationId="{182E08B7-0187-AA43-A2FF-84B771472991}"/>
          </ac:spMkLst>
        </pc:spChg>
        <pc:spChg chg="add mod">
          <ac:chgData name="Siegbert Rudolph" userId="2af4d44886c067cc" providerId="LiveId" clId="{28D79DDD-7947-40D4-9309-BFC6B65ABE47}" dt="2024-11-14T09:03:54.260" v="2809" actId="465"/>
          <ac:spMkLst>
            <pc:docMk/>
            <pc:sldMk cId="3709481447" sldId="863"/>
            <ac:spMk id="6" creationId="{1F1544D9-B121-7A21-4A41-17CAAB06024A}"/>
          </ac:spMkLst>
        </pc:spChg>
        <pc:spChg chg="add mod">
          <ac:chgData name="Siegbert Rudolph" userId="2af4d44886c067cc" providerId="LiveId" clId="{28D79DDD-7947-40D4-9309-BFC6B65ABE47}" dt="2024-11-14T09:03:54.260" v="2809" actId="465"/>
          <ac:spMkLst>
            <pc:docMk/>
            <pc:sldMk cId="3709481447" sldId="863"/>
            <ac:spMk id="7" creationId="{F09CDCE5-BF6E-8D5B-2314-28C35B416559}"/>
          </ac:spMkLst>
        </pc:spChg>
        <pc:spChg chg="add mod">
          <ac:chgData name="Siegbert Rudolph" userId="2af4d44886c067cc" providerId="LiveId" clId="{28D79DDD-7947-40D4-9309-BFC6B65ABE47}" dt="2024-11-14T09:03:54.260" v="2809" actId="465"/>
          <ac:spMkLst>
            <pc:docMk/>
            <pc:sldMk cId="3709481447" sldId="863"/>
            <ac:spMk id="8" creationId="{8E8EA96C-1986-6035-7204-EA04D5A24466}"/>
          </ac:spMkLst>
        </pc:spChg>
        <pc:spChg chg="add mod">
          <ac:chgData name="Siegbert Rudolph" userId="2af4d44886c067cc" providerId="LiveId" clId="{28D79DDD-7947-40D4-9309-BFC6B65ABE47}" dt="2024-11-14T09:03:54.260" v="2809" actId="465"/>
          <ac:spMkLst>
            <pc:docMk/>
            <pc:sldMk cId="3709481447" sldId="863"/>
            <ac:spMk id="9" creationId="{2FC66071-5FB6-4B5D-FAFE-3CEA2A2ED3C2}"/>
          </ac:spMkLst>
        </pc:spChg>
        <pc:spChg chg="add mod">
          <ac:chgData name="Siegbert Rudolph" userId="2af4d44886c067cc" providerId="LiveId" clId="{28D79DDD-7947-40D4-9309-BFC6B65ABE47}" dt="2024-11-14T09:03:46.571" v="2808" actId="1036"/>
          <ac:spMkLst>
            <pc:docMk/>
            <pc:sldMk cId="3709481447" sldId="863"/>
            <ac:spMk id="10" creationId="{263A6AA5-73AF-46F5-9B3B-20ACD73EEBE9}"/>
          </ac:spMkLst>
        </pc:spChg>
        <pc:spChg chg="mod">
          <ac:chgData name="Siegbert Rudolph" userId="2af4d44886c067cc" providerId="LiveId" clId="{28D79DDD-7947-40D4-9309-BFC6B65ABE47}" dt="2024-11-14T09:04:47.541" v="2926" actId="20577"/>
          <ac:spMkLst>
            <pc:docMk/>
            <pc:sldMk cId="3709481447" sldId="863"/>
            <ac:spMk id="15" creationId="{BCC769A5-04A2-40CC-AF02-64114D4EEFCC}"/>
          </ac:spMkLst>
        </pc:spChg>
        <pc:spChg chg="del">
          <ac:chgData name="Siegbert Rudolph" userId="2af4d44886c067cc" providerId="LiveId" clId="{28D79DDD-7947-40D4-9309-BFC6B65ABE47}" dt="2024-11-14T09:03:04.077" v="2800" actId="478"/>
          <ac:spMkLst>
            <pc:docMk/>
            <pc:sldMk cId="3709481447" sldId="863"/>
            <ac:spMk id="40" creationId="{EBB976A5-D27A-4417-BF3E-621710EDB992}"/>
          </ac:spMkLst>
        </pc:spChg>
        <pc:spChg chg="del">
          <ac:chgData name="Siegbert Rudolph" userId="2af4d44886c067cc" providerId="LiveId" clId="{28D79DDD-7947-40D4-9309-BFC6B65ABE47}" dt="2024-11-14T09:03:04.077" v="2800" actId="478"/>
          <ac:spMkLst>
            <pc:docMk/>
            <pc:sldMk cId="3709481447" sldId="863"/>
            <ac:spMk id="41" creationId="{99F3D5F9-BE8A-4F5C-B19E-16C7CDEF426F}"/>
          </ac:spMkLst>
        </pc:spChg>
        <pc:spChg chg="del">
          <ac:chgData name="Siegbert Rudolph" userId="2af4d44886c067cc" providerId="LiveId" clId="{28D79DDD-7947-40D4-9309-BFC6B65ABE47}" dt="2024-11-14T09:03:04.077" v="2800" actId="478"/>
          <ac:spMkLst>
            <pc:docMk/>
            <pc:sldMk cId="3709481447" sldId="863"/>
            <ac:spMk id="42" creationId="{A92ABA3C-4744-4872-A175-9C95C8A45870}"/>
          </ac:spMkLst>
        </pc:spChg>
        <pc:spChg chg="del">
          <ac:chgData name="Siegbert Rudolph" userId="2af4d44886c067cc" providerId="LiveId" clId="{28D79DDD-7947-40D4-9309-BFC6B65ABE47}" dt="2024-11-14T09:03:04.077" v="2800" actId="478"/>
          <ac:spMkLst>
            <pc:docMk/>
            <pc:sldMk cId="3709481447" sldId="863"/>
            <ac:spMk id="43" creationId="{0C64CD1E-1676-4D17-B9A7-A9E9E006BC3C}"/>
          </ac:spMkLst>
        </pc:spChg>
        <pc:spChg chg="del">
          <ac:chgData name="Siegbert Rudolph" userId="2af4d44886c067cc" providerId="LiveId" clId="{28D79DDD-7947-40D4-9309-BFC6B65ABE47}" dt="2024-11-14T09:03:04.077" v="2800" actId="478"/>
          <ac:spMkLst>
            <pc:docMk/>
            <pc:sldMk cId="3709481447" sldId="863"/>
            <ac:spMk id="44" creationId="{B2308F85-892A-42BA-9897-85EF57E39DD7}"/>
          </ac:spMkLst>
        </pc:spChg>
        <pc:spChg chg="del">
          <ac:chgData name="Siegbert Rudolph" userId="2af4d44886c067cc" providerId="LiveId" clId="{28D79DDD-7947-40D4-9309-BFC6B65ABE47}" dt="2024-11-14T09:03:04.077" v="2800" actId="478"/>
          <ac:spMkLst>
            <pc:docMk/>
            <pc:sldMk cId="3709481447" sldId="863"/>
            <ac:spMk id="45" creationId="{425614A2-DF30-43A0-B260-FE074473CF04}"/>
          </ac:spMkLst>
        </pc:spChg>
        <pc:spChg chg="del">
          <ac:chgData name="Siegbert Rudolph" userId="2af4d44886c067cc" providerId="LiveId" clId="{28D79DDD-7947-40D4-9309-BFC6B65ABE47}" dt="2024-11-14T09:03:04.077" v="2800" actId="478"/>
          <ac:spMkLst>
            <pc:docMk/>
            <pc:sldMk cId="3709481447" sldId="863"/>
            <ac:spMk id="46" creationId="{980A3388-222C-43D6-9CBB-471223796A8E}"/>
          </ac:spMkLst>
        </pc:spChg>
        <pc:spChg chg="del">
          <ac:chgData name="Siegbert Rudolph" userId="2af4d44886c067cc" providerId="LiveId" clId="{28D79DDD-7947-40D4-9309-BFC6B65ABE47}" dt="2024-11-14T09:03:04.077" v="2800" actId="478"/>
          <ac:spMkLst>
            <pc:docMk/>
            <pc:sldMk cId="3709481447" sldId="863"/>
            <ac:spMk id="47" creationId="{B40FCE4B-13AD-4DE0-B808-C88D092157E6}"/>
          </ac:spMkLst>
        </pc:spChg>
        <pc:spChg chg="del">
          <ac:chgData name="Siegbert Rudolph" userId="2af4d44886c067cc" providerId="LiveId" clId="{28D79DDD-7947-40D4-9309-BFC6B65ABE47}" dt="2024-11-14T09:03:04.077" v="2800" actId="478"/>
          <ac:spMkLst>
            <pc:docMk/>
            <pc:sldMk cId="3709481447" sldId="863"/>
            <ac:spMk id="48" creationId="{A13DB96D-631E-49B5-BCC7-9D32423DDF79}"/>
          </ac:spMkLst>
        </pc:spChg>
        <pc:spChg chg="del">
          <ac:chgData name="Siegbert Rudolph" userId="2af4d44886c067cc" providerId="LiveId" clId="{28D79DDD-7947-40D4-9309-BFC6B65ABE47}" dt="2024-11-14T09:03:04.077" v="2800" actId="478"/>
          <ac:spMkLst>
            <pc:docMk/>
            <pc:sldMk cId="3709481447" sldId="863"/>
            <ac:spMk id="49" creationId="{ECAFA10E-5D1F-4805-BCB1-80609C2CB28A}"/>
          </ac:spMkLst>
        </pc:spChg>
        <pc:spChg chg="del">
          <ac:chgData name="Siegbert Rudolph" userId="2af4d44886c067cc" providerId="LiveId" clId="{28D79DDD-7947-40D4-9309-BFC6B65ABE47}" dt="2024-11-14T09:03:04.077" v="2800" actId="478"/>
          <ac:spMkLst>
            <pc:docMk/>
            <pc:sldMk cId="3709481447" sldId="863"/>
            <ac:spMk id="50" creationId="{B4452DC8-E22E-4F53-B5C3-6AF5FC950234}"/>
          </ac:spMkLst>
        </pc:spChg>
        <pc:picChg chg="add del mod modCrop">
          <ac:chgData name="Siegbert Rudolph" userId="2af4d44886c067cc" providerId="LiveId" clId="{28D79DDD-7947-40D4-9309-BFC6B65ABE47}" dt="2024-11-14T09:03:36.400" v="2805" actId="1076"/>
          <ac:picMkLst>
            <pc:docMk/>
            <pc:sldMk cId="3709481447" sldId="863"/>
            <ac:picMk id="25" creationId="{F0BDCBEA-3CA1-4343-AF90-E247A07A7DD6}"/>
          </ac:picMkLst>
        </pc:picChg>
      </pc:sldChg>
      <pc:sldChg chg="add del">
        <pc:chgData name="Siegbert Rudolph" userId="2af4d44886c067cc" providerId="LiveId" clId="{28D79DDD-7947-40D4-9309-BFC6B65ABE47}" dt="2024-11-14T09:05:09.234" v="2931" actId="47"/>
        <pc:sldMkLst>
          <pc:docMk/>
          <pc:sldMk cId="2155801526" sldId="864"/>
        </pc:sldMkLst>
      </pc:sldChg>
      <pc:sldChg chg="addSp delSp modSp add mod modAnim">
        <pc:chgData name="Siegbert Rudolph" userId="2af4d44886c067cc" providerId="LiveId" clId="{28D79DDD-7947-40D4-9309-BFC6B65ABE47}" dt="2024-12-11T17:56:41.239" v="14049" actId="1076"/>
        <pc:sldMkLst>
          <pc:docMk/>
          <pc:sldMk cId="1808043813" sldId="865"/>
        </pc:sldMkLst>
        <pc:spChg chg="del">
          <ac:chgData name="Siegbert Rudolph" userId="2af4d44886c067cc" providerId="LiveId" clId="{28D79DDD-7947-40D4-9309-BFC6B65ABE47}" dt="2024-11-14T09:05:03.675" v="2929" actId="478"/>
          <ac:spMkLst>
            <pc:docMk/>
            <pc:sldMk cId="1808043813" sldId="865"/>
            <ac:spMk id="2" creationId="{38B2CEEA-EC32-428E-843E-636D87AE25F0}"/>
          </ac:spMkLst>
        </pc:spChg>
        <pc:spChg chg="add mod">
          <ac:chgData name="Siegbert Rudolph" userId="2af4d44886c067cc" providerId="LiveId" clId="{28D79DDD-7947-40D4-9309-BFC6B65ABE47}" dt="2024-12-09T21:14:53.560" v="5426"/>
          <ac:spMkLst>
            <pc:docMk/>
            <pc:sldMk cId="1808043813" sldId="865"/>
            <ac:spMk id="2" creationId="{64C20142-2E1A-700F-7806-4F142AEF413B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3" creationId="{0602D91C-2239-D54D-9122-15EE6E517896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4" creationId="{04344A1D-A531-4565-9A14-2DEAD2BDE7D9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5" creationId="{39B61AE0-A442-4DCF-A286-05B8DA9D69BB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6" creationId="{2EA86E7E-88BA-4FF3-8487-05D1D6F3A6E5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7" creationId="{FE47F349-69A9-42CD-8958-93FB1FB3DA38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8" creationId="{40F59FF2-A465-4C1C-9074-69D1A9EAC6CC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9" creationId="{CAC2AE76-09DA-4461-96B8-DE2BC1AA7617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10" creationId="{0A7EF7CA-650F-45F6-9412-04F4D058BD08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11" creationId="{3362F176-E555-4BF7-A98C-97D11571C5F4}"/>
          </ac:spMkLst>
        </pc:spChg>
        <pc:spChg chg="mod">
          <ac:chgData name="Siegbert Rudolph" userId="2af4d44886c067cc" providerId="LiveId" clId="{28D79DDD-7947-40D4-9309-BFC6B65ABE47}" dt="2024-12-10T09:40:42.201" v="6588" actId="14100"/>
          <ac:spMkLst>
            <pc:docMk/>
            <pc:sldMk cId="1808043813" sldId="865"/>
            <ac:spMk id="12" creationId="{4DB3EA2B-D792-E521-E6DE-D91FD995ACBC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17" creationId="{0ABF2B1B-4727-271A-7A95-E29F880D038C}"/>
          </ac:spMkLst>
        </pc:spChg>
        <pc:spChg chg="mod">
          <ac:chgData name="Siegbert Rudolph" userId="2af4d44886c067cc" providerId="LiveId" clId="{28D79DDD-7947-40D4-9309-BFC6B65ABE47}" dt="2024-12-10T09:41:10.375" v="6602" actId="14100"/>
          <ac:spMkLst>
            <pc:docMk/>
            <pc:sldMk cId="1808043813" sldId="865"/>
            <ac:spMk id="18" creationId="{6AB5AD0D-0D28-179A-38D9-FB73FA10896B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19" creationId="{B454316F-3DEF-3E2F-A28A-9F7467247884}"/>
          </ac:spMkLst>
        </pc:spChg>
        <pc:spChg chg="mod">
          <ac:chgData name="Siegbert Rudolph" userId="2af4d44886c067cc" providerId="LiveId" clId="{28D79DDD-7947-40D4-9309-BFC6B65ABE47}" dt="2024-12-10T09:41:46.050" v="6617" actId="14100"/>
          <ac:spMkLst>
            <pc:docMk/>
            <pc:sldMk cId="1808043813" sldId="865"/>
            <ac:spMk id="20" creationId="{94FD0F4E-FB3B-179B-2C6C-46EE22FBB93E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21" creationId="{5E70CCCA-B1D0-66F3-B835-9C318E025CE7}"/>
          </ac:spMkLst>
        </pc:spChg>
        <pc:spChg chg="mod">
          <ac:chgData name="Siegbert Rudolph" userId="2af4d44886c067cc" providerId="LiveId" clId="{28D79DDD-7947-40D4-9309-BFC6B65ABE47}" dt="2024-12-10T09:42:07.915" v="6631" actId="14100"/>
          <ac:spMkLst>
            <pc:docMk/>
            <pc:sldMk cId="1808043813" sldId="865"/>
            <ac:spMk id="22" creationId="{70DCC12C-69FE-0396-6390-1921F879DA0F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23" creationId="{4DB570BC-DC91-65F1-3765-C2235F43F0A5}"/>
          </ac:spMkLst>
        </pc:spChg>
        <pc:spChg chg="mod">
          <ac:chgData name="Siegbert Rudolph" userId="2af4d44886c067cc" providerId="LiveId" clId="{28D79DDD-7947-40D4-9309-BFC6B65ABE47}" dt="2024-12-10T09:42:42.516" v="6651" actId="14100"/>
          <ac:spMkLst>
            <pc:docMk/>
            <pc:sldMk cId="1808043813" sldId="865"/>
            <ac:spMk id="24" creationId="{FF9BBA72-68EE-6814-DBAB-88662425C67D}"/>
          </ac:spMkLst>
        </pc:spChg>
        <pc:spChg chg="mod">
          <ac:chgData name="Siegbert Rudolph" userId="2af4d44886c067cc" providerId="LiveId" clId="{28D79DDD-7947-40D4-9309-BFC6B65ABE47}" dt="2024-12-11T09:42:08.844" v="13587" actId="20577"/>
          <ac:spMkLst>
            <pc:docMk/>
            <pc:sldMk cId="1808043813" sldId="865"/>
            <ac:spMk id="25" creationId="{5B3B4B0D-B2E8-43FA-AEE3-8FA62B03C5D8}"/>
          </ac:spMkLst>
        </pc:spChg>
        <pc:spChg chg="mod">
          <ac:chgData name="Siegbert Rudolph" userId="2af4d44886c067cc" providerId="LiveId" clId="{28D79DDD-7947-40D4-9309-BFC6B65ABE47}" dt="2024-12-11T09:30:45.315" v="13324" actId="20577"/>
          <ac:spMkLst>
            <pc:docMk/>
            <pc:sldMk cId="1808043813" sldId="865"/>
            <ac:spMk id="26" creationId="{0F121A17-CFD7-4D16-A98C-422B7C096DFF}"/>
          </ac:spMkLst>
        </pc:spChg>
        <pc:spChg chg="del">
          <ac:chgData name="Siegbert Rudolph" userId="2af4d44886c067cc" providerId="LiveId" clId="{28D79DDD-7947-40D4-9309-BFC6B65ABE47}" dt="2024-11-14T08:42:34.033" v="2054" actId="478"/>
          <ac:spMkLst>
            <pc:docMk/>
            <pc:sldMk cId="1808043813" sldId="865"/>
            <ac:spMk id="27" creationId="{89917358-7C0E-410B-84F8-1551FE05F13C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28" creationId="{B0090F50-A048-A7F5-61AA-14E0B2490009}"/>
          </ac:spMkLst>
        </pc:spChg>
        <pc:spChg chg="mod">
          <ac:chgData name="Siegbert Rudolph" userId="2af4d44886c067cc" providerId="LiveId" clId="{28D79DDD-7947-40D4-9309-BFC6B65ABE47}" dt="2024-12-10T09:43:10.401" v="6664" actId="14100"/>
          <ac:spMkLst>
            <pc:docMk/>
            <pc:sldMk cId="1808043813" sldId="865"/>
            <ac:spMk id="29" creationId="{939049E4-498D-27FC-0295-EFCF011F4AED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30" creationId="{D794F547-3D81-84C0-07AA-A0A39D4A0014}"/>
          </ac:spMkLst>
        </pc:spChg>
        <pc:spChg chg="mod">
          <ac:chgData name="Siegbert Rudolph" userId="2af4d44886c067cc" providerId="LiveId" clId="{28D79DDD-7947-40D4-9309-BFC6B65ABE47}" dt="2024-12-11T17:56:18.960" v="14046" actId="6549"/>
          <ac:spMkLst>
            <pc:docMk/>
            <pc:sldMk cId="1808043813" sldId="865"/>
            <ac:spMk id="31" creationId="{B2DB6DD3-7C78-35FB-8AC2-001E4E1DA4D8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32" creationId="{9534AA4A-55A3-EFFB-E118-D4F893E424DD}"/>
          </ac:spMkLst>
        </pc:spChg>
        <pc:spChg chg="mod">
          <ac:chgData name="Siegbert Rudolph" userId="2af4d44886c067cc" providerId="LiveId" clId="{28D79DDD-7947-40D4-9309-BFC6B65ABE47}" dt="2024-12-11T17:56:23.486" v="14047" actId="6549"/>
          <ac:spMkLst>
            <pc:docMk/>
            <pc:sldMk cId="1808043813" sldId="865"/>
            <ac:spMk id="33" creationId="{F35DB2BB-E8BC-1A97-E2A1-01DB40DDA244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40" creationId="{EBB976A5-D27A-4417-BF3E-621710EDB992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41" creationId="{99F3D5F9-BE8A-4F5C-B19E-16C7CDEF426F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42" creationId="{A92ABA3C-4744-4872-A175-9C95C8A45870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43" creationId="{0C64CD1E-1676-4D17-B9A7-A9E9E006BC3C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44" creationId="{B2308F85-892A-42BA-9897-85EF57E39DD7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45" creationId="{425614A2-DF30-43A0-B260-FE074473CF04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46" creationId="{980A3388-222C-43D6-9CBB-471223796A8E}"/>
          </ac:spMkLst>
        </pc:spChg>
        <pc:spChg chg="mod">
          <ac:chgData name="Siegbert Rudolph" userId="2af4d44886c067cc" providerId="LiveId" clId="{28D79DDD-7947-40D4-9309-BFC6B65ABE47}" dt="2024-12-10T09:39:25.162" v="6566" actId="1035"/>
          <ac:spMkLst>
            <pc:docMk/>
            <pc:sldMk cId="1808043813" sldId="865"/>
            <ac:spMk id="47" creationId="{B40FCE4B-13AD-4DE0-B808-C88D092157E6}"/>
          </ac:spMkLst>
        </pc:spChg>
        <pc:picChg chg="add mod">
          <ac:chgData name="Siegbert Rudolph" userId="2af4d44886c067cc" providerId="LiveId" clId="{28D79DDD-7947-40D4-9309-BFC6B65ABE47}" dt="2024-12-11T09:32:11.086" v="13363" actId="1076"/>
          <ac:picMkLst>
            <pc:docMk/>
            <pc:sldMk cId="1808043813" sldId="865"/>
            <ac:picMk id="13" creationId="{8D6AC246-5244-DD2B-3EFE-E72697FB1A4B}"/>
          </ac:picMkLst>
        </pc:picChg>
        <pc:picChg chg="add mod modCrop">
          <ac:chgData name="Siegbert Rudolph" userId="2af4d44886c067cc" providerId="LiveId" clId="{28D79DDD-7947-40D4-9309-BFC6B65ABE47}" dt="2024-12-11T17:56:41.239" v="14049" actId="1076"/>
          <ac:picMkLst>
            <pc:docMk/>
            <pc:sldMk cId="1808043813" sldId="865"/>
            <ac:picMk id="14" creationId="{D48F5F83-25EE-B1C3-60C6-5302EFF20D2D}"/>
          </ac:picMkLst>
        </pc:picChg>
      </pc:sldChg>
      <pc:sldChg chg="addSp delSp modSp add mod modAnim">
        <pc:chgData name="Siegbert Rudolph" userId="2af4d44886c067cc" providerId="LiveId" clId="{28D79DDD-7947-40D4-9309-BFC6B65ABE47}" dt="2024-12-11T09:43:25.269" v="13628" actId="20577"/>
        <pc:sldMkLst>
          <pc:docMk/>
          <pc:sldMk cId="275424939" sldId="866"/>
        </pc:sldMkLst>
        <pc:spChg chg="del">
          <ac:chgData name="Siegbert Rudolph" userId="2af4d44886c067cc" providerId="LiveId" clId="{28D79DDD-7947-40D4-9309-BFC6B65ABE47}" dt="2024-11-14T09:05:05.715" v="2930" actId="478"/>
          <ac:spMkLst>
            <pc:docMk/>
            <pc:sldMk cId="275424939" sldId="866"/>
            <ac:spMk id="2" creationId="{38B2CEEA-EC32-428E-843E-636D87AE25F0}"/>
          </ac:spMkLst>
        </pc:spChg>
        <pc:spChg chg="add mod">
          <ac:chgData name="Siegbert Rudolph" userId="2af4d44886c067cc" providerId="LiveId" clId="{28D79DDD-7947-40D4-9309-BFC6B65ABE47}" dt="2024-12-09T21:15:05.460" v="5428"/>
          <ac:spMkLst>
            <pc:docMk/>
            <pc:sldMk cId="275424939" sldId="866"/>
            <ac:spMk id="2" creationId="{7ABEFD42-0264-A622-B9D0-84C16B2DBE0B}"/>
          </ac:spMkLst>
        </pc:spChg>
        <pc:spChg chg="mod">
          <ac:chgData name="Siegbert Rudolph" userId="2af4d44886c067cc" providerId="LiveId" clId="{28D79DDD-7947-40D4-9309-BFC6B65ABE47}" dt="2024-12-04T16:17:57.779" v="3827" actId="14100"/>
          <ac:spMkLst>
            <pc:docMk/>
            <pc:sldMk cId="275424939" sldId="866"/>
            <ac:spMk id="3" creationId="{0602D91C-2239-D54D-9122-15EE6E517896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4" creationId="{04344A1D-A531-4565-9A14-2DEAD2BDE7D9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5" creationId="{39B61AE0-A442-4DCF-A286-05B8DA9D69BB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6" creationId="{2EA86E7E-88BA-4FF3-8487-05D1D6F3A6E5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7" creationId="{FE47F349-69A9-42CD-8958-93FB1FB3DA38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8" creationId="{40F59FF2-A465-4C1C-9074-69D1A9EAC6CC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9" creationId="{CAC2AE76-09DA-4461-96B8-DE2BC1AA7617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10" creationId="{0A7EF7CA-650F-45F6-9412-04F4D058BD08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11" creationId="{3362F176-E555-4BF7-A98C-97D11571C5F4}"/>
          </ac:spMkLst>
        </pc:spChg>
        <pc:spChg chg="mod">
          <ac:chgData name="Siegbert Rudolph" userId="2af4d44886c067cc" providerId="LiveId" clId="{28D79DDD-7947-40D4-9309-BFC6B65ABE47}" dt="2024-12-10T09:48:03.137" v="6781" actId="14100"/>
          <ac:spMkLst>
            <pc:docMk/>
            <pc:sldMk cId="275424939" sldId="866"/>
            <ac:spMk id="12" creationId="{4DB3EA2B-D792-E521-E6DE-D91FD995ACBC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17" creationId="{0ABF2B1B-4727-271A-7A95-E29F880D038C}"/>
          </ac:spMkLst>
        </pc:spChg>
        <pc:spChg chg="mod">
          <ac:chgData name="Siegbert Rudolph" userId="2af4d44886c067cc" providerId="LiveId" clId="{28D79DDD-7947-40D4-9309-BFC6B65ABE47}" dt="2024-12-10T09:48:18.610" v="6783" actId="14100"/>
          <ac:spMkLst>
            <pc:docMk/>
            <pc:sldMk cId="275424939" sldId="866"/>
            <ac:spMk id="18" creationId="{6AB5AD0D-0D28-179A-38D9-FB73FA10896B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19" creationId="{B454316F-3DEF-3E2F-A28A-9F7467247884}"/>
          </ac:spMkLst>
        </pc:spChg>
        <pc:spChg chg="mod">
          <ac:chgData name="Siegbert Rudolph" userId="2af4d44886c067cc" providerId="LiveId" clId="{28D79DDD-7947-40D4-9309-BFC6B65ABE47}" dt="2024-12-10T09:48:32.678" v="6786" actId="14100"/>
          <ac:spMkLst>
            <pc:docMk/>
            <pc:sldMk cId="275424939" sldId="866"/>
            <ac:spMk id="20" creationId="{94FD0F4E-FB3B-179B-2C6C-46EE22FBB93E}"/>
          </ac:spMkLst>
        </pc:spChg>
        <pc:spChg chg="mod">
          <ac:chgData name="Siegbert Rudolph" userId="2af4d44886c067cc" providerId="LiveId" clId="{28D79DDD-7947-40D4-9309-BFC6B65ABE47}" dt="2024-12-04T16:18:19.724" v="3834" actId="14100"/>
          <ac:spMkLst>
            <pc:docMk/>
            <pc:sldMk cId="275424939" sldId="866"/>
            <ac:spMk id="21" creationId="{5E70CCCA-B1D0-66F3-B835-9C318E025CE7}"/>
          </ac:spMkLst>
        </pc:spChg>
        <pc:spChg chg="mod">
          <ac:chgData name="Siegbert Rudolph" userId="2af4d44886c067cc" providerId="LiveId" clId="{28D79DDD-7947-40D4-9309-BFC6B65ABE47}" dt="2024-12-10T09:48:40.750" v="6788" actId="14100"/>
          <ac:spMkLst>
            <pc:docMk/>
            <pc:sldMk cId="275424939" sldId="866"/>
            <ac:spMk id="22" creationId="{70DCC12C-69FE-0396-6390-1921F879DA0F}"/>
          </ac:spMkLst>
        </pc:spChg>
        <pc:spChg chg="mod">
          <ac:chgData name="Siegbert Rudolph" userId="2af4d44886c067cc" providerId="LiveId" clId="{28D79DDD-7947-40D4-9309-BFC6B65ABE47}" dt="2024-12-04T16:18:26.294" v="3842" actId="14100"/>
          <ac:spMkLst>
            <pc:docMk/>
            <pc:sldMk cId="275424939" sldId="866"/>
            <ac:spMk id="23" creationId="{4DB570BC-DC91-65F1-3765-C2235F43F0A5}"/>
          </ac:spMkLst>
        </pc:spChg>
        <pc:spChg chg="mod">
          <ac:chgData name="Siegbert Rudolph" userId="2af4d44886c067cc" providerId="LiveId" clId="{28D79DDD-7947-40D4-9309-BFC6B65ABE47}" dt="2024-12-10T09:49:08.437" v="6792" actId="14100"/>
          <ac:spMkLst>
            <pc:docMk/>
            <pc:sldMk cId="275424939" sldId="866"/>
            <ac:spMk id="24" creationId="{FF9BBA72-68EE-6814-DBAB-88662425C67D}"/>
          </ac:spMkLst>
        </pc:spChg>
        <pc:spChg chg="mod">
          <ac:chgData name="Siegbert Rudolph" userId="2af4d44886c067cc" providerId="LiveId" clId="{28D79DDD-7947-40D4-9309-BFC6B65ABE47}" dt="2024-12-11T09:43:25.269" v="13628" actId="20577"/>
          <ac:spMkLst>
            <pc:docMk/>
            <pc:sldMk cId="275424939" sldId="866"/>
            <ac:spMk id="25" creationId="{5B3B4B0D-B2E8-43FA-AEE3-8FA62B03C5D8}"/>
          </ac:spMkLst>
        </pc:spChg>
        <pc:spChg chg="mod">
          <ac:chgData name="Siegbert Rudolph" userId="2af4d44886c067cc" providerId="LiveId" clId="{28D79DDD-7947-40D4-9309-BFC6B65ABE47}" dt="2024-12-11T09:32:32.221" v="13393" actId="20577"/>
          <ac:spMkLst>
            <pc:docMk/>
            <pc:sldMk cId="275424939" sldId="866"/>
            <ac:spMk id="26" creationId="{0F121A17-CFD7-4D16-A98C-422B7C096DFF}"/>
          </ac:spMkLst>
        </pc:spChg>
        <pc:spChg chg="mod">
          <ac:chgData name="Siegbert Rudolph" userId="2af4d44886c067cc" providerId="LiveId" clId="{28D79DDD-7947-40D4-9309-BFC6B65ABE47}" dt="2024-12-04T16:18:33.889" v="3850" actId="14100"/>
          <ac:spMkLst>
            <pc:docMk/>
            <pc:sldMk cId="275424939" sldId="866"/>
            <ac:spMk id="28" creationId="{B0090F50-A048-A7F5-61AA-14E0B2490009}"/>
          </ac:spMkLst>
        </pc:spChg>
        <pc:spChg chg="mod">
          <ac:chgData name="Siegbert Rudolph" userId="2af4d44886c067cc" providerId="LiveId" clId="{28D79DDD-7947-40D4-9309-BFC6B65ABE47}" dt="2024-12-10T09:49:29.149" v="6796" actId="14100"/>
          <ac:spMkLst>
            <pc:docMk/>
            <pc:sldMk cId="275424939" sldId="866"/>
            <ac:spMk id="29" creationId="{939049E4-498D-27FC-0295-EFCF011F4AED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30" creationId="{D794F547-3D81-84C0-07AA-A0A39D4A0014}"/>
          </ac:spMkLst>
        </pc:spChg>
        <pc:spChg chg="mod">
          <ac:chgData name="Siegbert Rudolph" userId="2af4d44886c067cc" providerId="LiveId" clId="{28D79DDD-7947-40D4-9309-BFC6B65ABE47}" dt="2024-12-10T09:50:06.492" v="6801" actId="20577"/>
          <ac:spMkLst>
            <pc:docMk/>
            <pc:sldMk cId="275424939" sldId="866"/>
            <ac:spMk id="31" creationId="{B2DB6DD3-7C78-35FB-8AC2-001E4E1DA4D8}"/>
          </ac:spMkLst>
        </pc:spChg>
        <pc:spChg chg="mod">
          <ac:chgData name="Siegbert Rudolph" userId="2af4d44886c067cc" providerId="LiveId" clId="{28D79DDD-7947-40D4-9309-BFC6B65ABE47}" dt="2024-12-04T16:18:41.874" v="3861" actId="14100"/>
          <ac:spMkLst>
            <pc:docMk/>
            <pc:sldMk cId="275424939" sldId="866"/>
            <ac:spMk id="32" creationId="{9534AA4A-55A3-EFFB-E118-D4F893E424DD}"/>
          </ac:spMkLst>
        </pc:spChg>
        <pc:spChg chg="mod">
          <ac:chgData name="Siegbert Rudolph" userId="2af4d44886c067cc" providerId="LiveId" clId="{28D79DDD-7947-40D4-9309-BFC6B65ABE47}" dt="2024-12-10T09:49:59.951" v="6800" actId="14100"/>
          <ac:spMkLst>
            <pc:docMk/>
            <pc:sldMk cId="275424939" sldId="866"/>
            <ac:spMk id="33" creationId="{F35DB2BB-E8BC-1A97-E2A1-01DB40DDA244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40" creationId="{EBB976A5-D27A-4417-BF3E-621710EDB992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41" creationId="{99F3D5F9-BE8A-4F5C-B19E-16C7CDEF426F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42" creationId="{A92ABA3C-4744-4872-A175-9C95C8A45870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43" creationId="{0C64CD1E-1676-4D17-B9A7-A9E9E006BC3C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44" creationId="{B2308F85-892A-42BA-9897-85EF57E39DD7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45" creationId="{425614A2-DF30-43A0-B260-FE074473CF04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46" creationId="{980A3388-222C-43D6-9CBB-471223796A8E}"/>
          </ac:spMkLst>
        </pc:spChg>
        <pc:spChg chg="mod">
          <ac:chgData name="Siegbert Rudolph" userId="2af4d44886c067cc" providerId="LiveId" clId="{28D79DDD-7947-40D4-9309-BFC6B65ABE47}" dt="2024-11-14T09:35:04.268" v="2965" actId="1036"/>
          <ac:spMkLst>
            <pc:docMk/>
            <pc:sldMk cId="275424939" sldId="866"/>
            <ac:spMk id="47" creationId="{B40FCE4B-13AD-4DE0-B808-C88D092157E6}"/>
          </ac:spMkLst>
        </pc:spChg>
        <pc:picChg chg="add mod">
          <ac:chgData name="Siegbert Rudolph" userId="2af4d44886c067cc" providerId="LiveId" clId="{28D79DDD-7947-40D4-9309-BFC6B65ABE47}" dt="2024-12-11T09:32:37.208" v="13394" actId="1076"/>
          <ac:picMkLst>
            <pc:docMk/>
            <pc:sldMk cId="275424939" sldId="866"/>
            <ac:picMk id="13" creationId="{34CD0A11-CA3B-5ADC-58AA-403F17EBCF87}"/>
          </ac:picMkLst>
        </pc:picChg>
        <pc:picChg chg="add mod modCrop">
          <ac:chgData name="Siegbert Rudolph" userId="2af4d44886c067cc" providerId="LiveId" clId="{28D79DDD-7947-40D4-9309-BFC6B65ABE47}" dt="2024-12-10T09:50:33.996" v="6804" actId="1076"/>
          <ac:picMkLst>
            <pc:docMk/>
            <pc:sldMk cId="275424939" sldId="866"/>
            <ac:picMk id="14" creationId="{1BB74980-8564-304A-7395-4AEDD53A833F}"/>
          </ac:picMkLst>
        </pc:picChg>
      </pc:sldChg>
      <pc:sldChg chg="delSp modSp add del mod delAnim">
        <pc:chgData name="Siegbert Rudolph" userId="2af4d44886c067cc" providerId="LiveId" clId="{28D79DDD-7947-40D4-9309-BFC6B65ABE47}" dt="2024-11-14T09:45:41.281" v="3462" actId="47"/>
        <pc:sldMkLst>
          <pc:docMk/>
          <pc:sldMk cId="746647495" sldId="867"/>
        </pc:sldMkLst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3" creationId="{0602D91C-2239-D54D-9122-15EE6E517896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4" creationId="{04344A1D-A531-4565-9A14-2DEAD2BDE7D9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5" creationId="{39B61AE0-A442-4DCF-A286-05B8DA9D69BB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6" creationId="{2EA86E7E-88BA-4FF3-8487-05D1D6F3A6E5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7" creationId="{FE47F349-69A9-42CD-8958-93FB1FB3DA38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8" creationId="{40F59FF2-A465-4C1C-9074-69D1A9EAC6CC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9" creationId="{CAC2AE76-09DA-4461-96B8-DE2BC1AA7617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10" creationId="{0A7EF7CA-650F-45F6-9412-04F4D058BD08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11" creationId="{3362F176-E555-4BF7-A98C-97D11571C5F4}"/>
          </ac:spMkLst>
        </pc:spChg>
        <pc:spChg chg="del mod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12" creationId="{4DB3EA2B-D792-E521-E6DE-D91FD995ACBC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17" creationId="{0ABF2B1B-4727-271A-7A95-E29F880D038C}"/>
          </ac:spMkLst>
        </pc:spChg>
        <pc:spChg chg="del mod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18" creationId="{6AB5AD0D-0D28-179A-38D9-FB73FA10896B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19" creationId="{B454316F-3DEF-3E2F-A28A-9F7467247884}"/>
          </ac:spMkLst>
        </pc:spChg>
        <pc:spChg chg="del mod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20" creationId="{94FD0F4E-FB3B-179B-2C6C-46EE22FBB93E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21" creationId="{5E70CCCA-B1D0-66F3-B835-9C318E025CE7}"/>
          </ac:spMkLst>
        </pc:spChg>
        <pc:spChg chg="del mod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22" creationId="{70DCC12C-69FE-0396-6390-1921F879DA0F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23" creationId="{4DB570BC-DC91-65F1-3765-C2235F43F0A5}"/>
          </ac:spMkLst>
        </pc:spChg>
        <pc:spChg chg="del mod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24" creationId="{FF9BBA72-68EE-6814-DBAB-88662425C67D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28" creationId="{B0090F50-A048-A7F5-61AA-14E0B2490009}"/>
          </ac:spMkLst>
        </pc:spChg>
        <pc:spChg chg="del mod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29" creationId="{939049E4-498D-27FC-0295-EFCF011F4AED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30" creationId="{D794F547-3D81-84C0-07AA-A0A39D4A0014}"/>
          </ac:spMkLst>
        </pc:spChg>
        <pc:spChg chg="del mod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31" creationId="{B2DB6DD3-7C78-35FB-8AC2-001E4E1DA4D8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32" creationId="{9534AA4A-55A3-EFFB-E118-D4F893E424DD}"/>
          </ac:spMkLst>
        </pc:spChg>
        <pc:spChg chg="del mod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33" creationId="{F35DB2BB-E8BC-1A97-E2A1-01DB40DDA244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40" creationId="{EBB976A5-D27A-4417-BF3E-621710EDB992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41" creationId="{99F3D5F9-BE8A-4F5C-B19E-16C7CDEF426F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42" creationId="{A92ABA3C-4744-4872-A175-9C95C8A45870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43" creationId="{0C64CD1E-1676-4D17-B9A7-A9E9E006BC3C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44" creationId="{B2308F85-892A-42BA-9897-85EF57E39DD7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45" creationId="{425614A2-DF30-43A0-B260-FE074473CF04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46" creationId="{980A3388-222C-43D6-9CBB-471223796A8E}"/>
          </ac:spMkLst>
        </pc:spChg>
        <pc:spChg chg="del">
          <ac:chgData name="Siegbert Rudolph" userId="2af4d44886c067cc" providerId="LiveId" clId="{28D79DDD-7947-40D4-9309-BFC6B65ABE47}" dt="2024-11-14T09:45:04.514" v="3453" actId="21"/>
          <ac:spMkLst>
            <pc:docMk/>
            <pc:sldMk cId="746647495" sldId="867"/>
            <ac:spMk id="47" creationId="{B40FCE4B-13AD-4DE0-B808-C88D092157E6}"/>
          </ac:spMkLst>
        </pc:spChg>
      </pc:sldChg>
      <pc:sldChg chg="delSp modSp add del mod delAnim">
        <pc:chgData name="Siegbert Rudolph" userId="2af4d44886c067cc" providerId="LiveId" clId="{28D79DDD-7947-40D4-9309-BFC6B65ABE47}" dt="2024-11-14T09:48:10.948" v="3558" actId="47"/>
        <pc:sldMkLst>
          <pc:docMk/>
          <pc:sldMk cId="2122468300" sldId="867"/>
        </pc:sldMkLst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3" creationId="{0602D91C-2239-D54D-9122-15EE6E517896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4" creationId="{04344A1D-A531-4565-9A14-2DEAD2BDE7D9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5" creationId="{39B61AE0-A442-4DCF-A286-05B8DA9D69BB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6" creationId="{2EA86E7E-88BA-4FF3-8487-05D1D6F3A6E5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7" creationId="{FE47F349-69A9-42CD-8958-93FB1FB3DA38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8" creationId="{40F59FF2-A465-4C1C-9074-69D1A9EAC6CC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9" creationId="{CAC2AE76-09DA-4461-96B8-DE2BC1AA7617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10" creationId="{0A7EF7CA-650F-45F6-9412-04F4D058BD08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11" creationId="{3362F176-E555-4BF7-A98C-97D11571C5F4}"/>
          </ac:spMkLst>
        </pc:spChg>
        <pc:spChg chg="del mod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12" creationId="{4DB3EA2B-D792-E521-E6DE-D91FD995ACBC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17" creationId="{0ABF2B1B-4727-271A-7A95-E29F880D038C}"/>
          </ac:spMkLst>
        </pc:spChg>
        <pc:spChg chg="del mod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18" creationId="{6AB5AD0D-0D28-179A-38D9-FB73FA10896B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19" creationId="{B454316F-3DEF-3E2F-A28A-9F7467247884}"/>
          </ac:spMkLst>
        </pc:spChg>
        <pc:spChg chg="del mod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20" creationId="{94FD0F4E-FB3B-179B-2C6C-46EE22FBB93E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21" creationId="{5E70CCCA-B1D0-66F3-B835-9C318E025CE7}"/>
          </ac:spMkLst>
        </pc:spChg>
        <pc:spChg chg="del mod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22" creationId="{70DCC12C-69FE-0396-6390-1921F879DA0F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23" creationId="{4DB570BC-DC91-65F1-3765-C2235F43F0A5}"/>
          </ac:spMkLst>
        </pc:spChg>
        <pc:spChg chg="del mod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24" creationId="{FF9BBA72-68EE-6814-DBAB-88662425C67D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28" creationId="{B0090F50-A048-A7F5-61AA-14E0B2490009}"/>
          </ac:spMkLst>
        </pc:spChg>
        <pc:spChg chg="del mod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29" creationId="{939049E4-498D-27FC-0295-EFCF011F4AED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30" creationId="{D794F547-3D81-84C0-07AA-A0A39D4A0014}"/>
          </ac:spMkLst>
        </pc:spChg>
        <pc:spChg chg="del mod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31" creationId="{B2DB6DD3-7C78-35FB-8AC2-001E4E1DA4D8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32" creationId="{9534AA4A-55A3-EFFB-E118-D4F893E424DD}"/>
          </ac:spMkLst>
        </pc:spChg>
        <pc:spChg chg="del mod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33" creationId="{F35DB2BB-E8BC-1A97-E2A1-01DB40DDA244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40" creationId="{EBB976A5-D27A-4417-BF3E-621710EDB992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41" creationId="{99F3D5F9-BE8A-4F5C-B19E-16C7CDEF426F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42" creationId="{A92ABA3C-4744-4872-A175-9C95C8A45870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43" creationId="{0C64CD1E-1676-4D17-B9A7-A9E9E006BC3C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44" creationId="{B2308F85-892A-42BA-9897-85EF57E39DD7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45" creationId="{425614A2-DF30-43A0-B260-FE074473CF04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46" creationId="{980A3388-222C-43D6-9CBB-471223796A8E}"/>
          </ac:spMkLst>
        </pc:spChg>
        <pc:spChg chg="del">
          <ac:chgData name="Siegbert Rudolph" userId="2af4d44886c067cc" providerId="LiveId" clId="{28D79DDD-7947-40D4-9309-BFC6B65ABE47}" dt="2024-11-14T09:47:45.419" v="3553" actId="21"/>
          <ac:spMkLst>
            <pc:docMk/>
            <pc:sldMk cId="2122468300" sldId="867"/>
            <ac:spMk id="47" creationId="{B40FCE4B-13AD-4DE0-B808-C88D092157E6}"/>
          </ac:spMkLst>
        </pc:spChg>
      </pc:sldChg>
      <pc:sldChg chg="addSp modSp add mod ord">
        <pc:chgData name="Siegbert Rudolph" userId="2af4d44886c067cc" providerId="LiveId" clId="{28D79DDD-7947-40D4-9309-BFC6B65ABE47}" dt="2024-12-11T17:53:54.154" v="14044" actId="1076"/>
        <pc:sldMkLst>
          <pc:docMk/>
          <pc:sldMk cId="2218706014" sldId="867"/>
        </pc:sldMkLst>
        <pc:spChg chg="add mod">
          <ac:chgData name="Siegbert Rudolph" userId="2af4d44886c067cc" providerId="LiveId" clId="{28D79DDD-7947-40D4-9309-BFC6B65ABE47}" dt="2024-12-09T21:14:38.569" v="5424"/>
          <ac:spMkLst>
            <pc:docMk/>
            <pc:sldMk cId="2218706014" sldId="867"/>
            <ac:spMk id="2" creationId="{AE5EEEB0-577C-7EE9-7A07-7C42289CFA50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3" creationId="{0602D91C-2239-D54D-9122-15EE6E517896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4" creationId="{04344A1D-A531-4565-9A14-2DEAD2BDE7D9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5" creationId="{39B61AE0-A442-4DCF-A286-05B8DA9D69BB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6" creationId="{2EA86E7E-88BA-4FF3-8487-05D1D6F3A6E5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7" creationId="{FE47F349-69A9-42CD-8958-93FB1FB3DA38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8" creationId="{40F59FF2-A465-4C1C-9074-69D1A9EAC6CC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9" creationId="{CAC2AE76-09DA-4461-96B8-DE2BC1AA7617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10" creationId="{0A7EF7CA-650F-45F6-9412-04F4D058BD08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11" creationId="{3362F176-E555-4BF7-A98C-97D11571C5F4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12" creationId="{4DB3EA2B-D792-E521-E6DE-D91FD995ACBC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17" creationId="{0ABF2B1B-4727-271A-7A95-E29F880D038C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18" creationId="{6AB5AD0D-0D28-179A-38D9-FB73FA10896B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19" creationId="{B454316F-3DEF-3E2F-A28A-9F7467247884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20" creationId="{94FD0F4E-FB3B-179B-2C6C-46EE22FBB93E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21" creationId="{5E70CCCA-B1D0-66F3-B835-9C318E025CE7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22" creationId="{70DCC12C-69FE-0396-6390-1921F879DA0F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23" creationId="{4DB570BC-DC91-65F1-3765-C2235F43F0A5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24" creationId="{FF9BBA72-68EE-6814-DBAB-88662425C67D}"/>
          </ac:spMkLst>
        </pc:spChg>
        <pc:spChg chg="mod">
          <ac:chgData name="Siegbert Rudolph" userId="2af4d44886c067cc" providerId="LiveId" clId="{28D79DDD-7947-40D4-9309-BFC6B65ABE47}" dt="2024-12-11T09:39:54.132" v="13465" actId="20577"/>
          <ac:spMkLst>
            <pc:docMk/>
            <pc:sldMk cId="2218706014" sldId="867"/>
            <ac:spMk id="25" creationId="{5B3B4B0D-B2E8-43FA-AEE3-8FA62B03C5D8}"/>
          </ac:spMkLst>
        </pc:spChg>
        <pc:spChg chg="mod">
          <ac:chgData name="Siegbert Rudolph" userId="2af4d44886c067cc" providerId="LiveId" clId="{28D79DDD-7947-40D4-9309-BFC6B65ABE47}" dt="2024-12-11T09:31:16.313" v="13355" actId="20577"/>
          <ac:spMkLst>
            <pc:docMk/>
            <pc:sldMk cId="2218706014" sldId="867"/>
            <ac:spMk id="26" creationId="{0F121A17-CFD7-4D16-A98C-422B7C096DFF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28" creationId="{B0090F50-A048-A7F5-61AA-14E0B2490009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29" creationId="{939049E4-498D-27FC-0295-EFCF011F4AED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30" creationId="{D794F547-3D81-84C0-07AA-A0A39D4A0014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31" creationId="{B2DB6DD3-7C78-35FB-8AC2-001E4E1DA4D8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32" creationId="{9534AA4A-55A3-EFFB-E118-D4F893E424DD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33" creationId="{F35DB2BB-E8BC-1A97-E2A1-01DB40DDA244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40" creationId="{EBB976A5-D27A-4417-BF3E-621710EDB992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41" creationId="{99F3D5F9-BE8A-4F5C-B19E-16C7CDEF426F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42" creationId="{A92ABA3C-4744-4872-A175-9C95C8A45870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43" creationId="{0C64CD1E-1676-4D17-B9A7-A9E9E006BC3C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44" creationId="{B2308F85-892A-42BA-9897-85EF57E39DD7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45" creationId="{425614A2-DF30-43A0-B260-FE074473CF04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46" creationId="{980A3388-222C-43D6-9CBB-471223796A8E}"/>
          </ac:spMkLst>
        </pc:spChg>
        <pc:spChg chg="mod">
          <ac:chgData name="Siegbert Rudolph" userId="2af4d44886c067cc" providerId="LiveId" clId="{28D79DDD-7947-40D4-9309-BFC6B65ABE47}" dt="2024-12-10T09:39:05.128" v="6563" actId="1035"/>
          <ac:spMkLst>
            <pc:docMk/>
            <pc:sldMk cId="2218706014" sldId="867"/>
            <ac:spMk id="47" creationId="{B40FCE4B-13AD-4DE0-B808-C88D092157E6}"/>
          </ac:spMkLst>
        </pc:spChg>
        <pc:picChg chg="mod">
          <ac:chgData name="Siegbert Rudolph" userId="2af4d44886c067cc" providerId="LiveId" clId="{28D79DDD-7947-40D4-9309-BFC6B65ABE47}" dt="2024-12-11T09:31:38.305" v="13358" actId="1076"/>
          <ac:picMkLst>
            <pc:docMk/>
            <pc:sldMk cId="2218706014" sldId="867"/>
            <ac:picMk id="15" creationId="{172529FD-2990-9410-40A3-CE2665EF2485}"/>
          </ac:picMkLst>
        </pc:picChg>
        <pc:picChg chg="mod">
          <ac:chgData name="Siegbert Rudolph" userId="2af4d44886c067cc" providerId="LiveId" clId="{28D79DDD-7947-40D4-9309-BFC6B65ABE47}" dt="2024-12-11T17:53:54.154" v="14044" actId="1076"/>
          <ac:picMkLst>
            <pc:docMk/>
            <pc:sldMk cId="2218706014" sldId="867"/>
            <ac:picMk id="16" creationId="{0F31C9E3-6C1F-DA08-1B7E-1D682B292DDC}"/>
          </ac:picMkLst>
        </pc:picChg>
      </pc:sldChg>
      <pc:sldChg chg="modSp add del mod">
        <pc:chgData name="Siegbert Rudolph" userId="2af4d44886c067cc" providerId="LiveId" clId="{28D79DDD-7947-40D4-9309-BFC6B65ABE47}" dt="2024-11-14T09:36:05.239" v="2970" actId="47"/>
        <pc:sldMkLst>
          <pc:docMk/>
          <pc:sldMk cId="3043533967" sldId="867"/>
        </pc:sldMkLst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3" creationId="{0602D91C-2239-D54D-9122-15EE6E517896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4" creationId="{04344A1D-A531-4565-9A14-2DEAD2BDE7D9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5" creationId="{39B61AE0-A442-4DCF-A286-05B8DA9D69BB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6" creationId="{2EA86E7E-88BA-4FF3-8487-05D1D6F3A6E5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7" creationId="{FE47F349-69A9-42CD-8958-93FB1FB3DA38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8" creationId="{40F59FF2-A465-4C1C-9074-69D1A9EAC6CC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9" creationId="{CAC2AE76-09DA-4461-96B8-DE2BC1AA7617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10" creationId="{0A7EF7CA-650F-45F6-9412-04F4D058BD08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11" creationId="{3362F176-E555-4BF7-A98C-97D11571C5F4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12" creationId="{4DB3EA2B-D792-E521-E6DE-D91FD995ACBC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17" creationId="{0ABF2B1B-4727-271A-7A95-E29F880D038C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18" creationId="{6AB5AD0D-0D28-179A-38D9-FB73FA10896B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19" creationId="{B454316F-3DEF-3E2F-A28A-9F7467247884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20" creationId="{94FD0F4E-FB3B-179B-2C6C-46EE22FBB93E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21" creationId="{5E70CCCA-B1D0-66F3-B835-9C318E025CE7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22" creationId="{70DCC12C-69FE-0396-6390-1921F879DA0F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23" creationId="{4DB570BC-DC91-65F1-3765-C2235F43F0A5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24" creationId="{FF9BBA72-68EE-6814-DBAB-88662425C67D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28" creationId="{B0090F50-A048-A7F5-61AA-14E0B2490009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29" creationId="{939049E4-498D-27FC-0295-EFCF011F4AED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30" creationId="{D794F547-3D81-84C0-07AA-A0A39D4A0014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31" creationId="{B2DB6DD3-7C78-35FB-8AC2-001E4E1DA4D8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32" creationId="{9534AA4A-55A3-EFFB-E118-D4F893E424DD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33" creationId="{F35DB2BB-E8BC-1A97-E2A1-01DB40DDA244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40" creationId="{EBB976A5-D27A-4417-BF3E-621710EDB992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41" creationId="{99F3D5F9-BE8A-4F5C-B19E-16C7CDEF426F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42" creationId="{A92ABA3C-4744-4872-A175-9C95C8A45870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43" creationId="{0C64CD1E-1676-4D17-B9A7-A9E9E006BC3C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44" creationId="{B2308F85-892A-42BA-9897-85EF57E39DD7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45" creationId="{425614A2-DF30-43A0-B260-FE074473CF04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46" creationId="{980A3388-222C-43D6-9CBB-471223796A8E}"/>
          </ac:spMkLst>
        </pc:spChg>
        <pc:spChg chg="mod">
          <ac:chgData name="Siegbert Rudolph" userId="2af4d44886c067cc" providerId="LiveId" clId="{28D79DDD-7947-40D4-9309-BFC6B65ABE47}" dt="2024-11-14T09:35:17.370" v="2969" actId="1036"/>
          <ac:spMkLst>
            <pc:docMk/>
            <pc:sldMk cId="3043533967" sldId="867"/>
            <ac:spMk id="47" creationId="{B40FCE4B-13AD-4DE0-B808-C88D092157E6}"/>
          </ac:spMkLst>
        </pc:spChg>
      </pc:sldChg>
      <pc:sldChg chg="delSp modSp add del mod delAnim">
        <pc:chgData name="Siegbert Rudolph" userId="2af4d44886c067cc" providerId="LiveId" clId="{28D79DDD-7947-40D4-9309-BFC6B65ABE47}" dt="2024-12-10T09:30:54.324" v="6438" actId="47"/>
        <pc:sldMkLst>
          <pc:docMk/>
          <pc:sldMk cId="3054205094" sldId="868"/>
        </pc:sldMkLst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7" creationId="{FE47F349-69A9-42CD-8958-93FB1FB3DA38}"/>
          </ac:spMkLst>
        </pc:spChg>
        <pc:spChg chg="del mod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10" creationId="{96577186-5F71-905F-7EAF-B263C4DC47B0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14" creationId="{5F2CDFBF-F5F1-8034-54EF-7AB5E137E298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21" creationId="{5E70CCCA-B1D0-66F3-B835-9C318E025CE7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22" creationId="{70DCC12C-69FE-0396-6390-1921F879DA0F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23" creationId="{4DB570BC-DC91-65F1-3765-C2235F43F0A5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39" creationId="{FF634B3E-6D88-CFAD-671C-7B8426E7AF1E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43" creationId="{0C64CD1E-1676-4D17-B9A7-A9E9E006BC3C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48" creationId="{2B9C75FF-173A-EE3A-2D3C-350E522B2ABE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50" creationId="{D6F7D787-667B-B731-ED15-8A3A7618F08A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53" creationId="{DA3D4FE2-3824-75B4-D228-8EEEC829CF28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54" creationId="{56976385-EA78-06A9-53F6-A2906BDB9143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55" creationId="{5AACF4B3-F2A9-18BD-4583-0AB89386A9F6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56" creationId="{C54C996F-4CE9-96FE-41BA-3F6EEFA4E41B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59" creationId="{FECAD4C6-061E-130A-6561-D33218728D20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60" creationId="{CC178630-FEB4-B1AF-61FD-530C7852AF17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61" creationId="{B7B5C7F4-50A2-C367-D345-6E2B930308F2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62" creationId="{A0F44157-3DAA-74AD-0D13-212F4A51D114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65" creationId="{DFE25453-F71C-9C09-6327-E7D586E91E16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66" creationId="{37E83FC3-53EB-F710-58D6-BBAF2551CF90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67" creationId="{BA3A1D16-37DC-BEB9-8EB9-043FCA7B8308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68" creationId="{7172DD15-3B83-3DB3-A8DF-6331FC169932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71" creationId="{7F4007EB-88F5-FAD5-AED3-FBA1774120A0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72" creationId="{2671FFED-4D45-82A1-20FF-FA90611DB836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73" creationId="{0728639F-FFC0-8D6B-6CE7-57F476BF8F80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74" creationId="{EF0C2637-DBF6-9A3A-D388-D5A15AD96B7D}"/>
          </ac:spMkLst>
        </pc:spChg>
        <pc:spChg chg="del">
          <ac:chgData name="Siegbert Rudolph" userId="2af4d44886c067cc" providerId="LiveId" clId="{28D79DDD-7947-40D4-9309-BFC6B65ABE47}" dt="2024-12-10T09:27:46.295" v="6383" actId="478"/>
          <ac:spMkLst>
            <pc:docMk/>
            <pc:sldMk cId="3054205094" sldId="868"/>
            <ac:spMk id="77" creationId="{2EEF3C84-DAD0-4986-5512-C5EE8504C3F0}"/>
          </ac:spMkLst>
        </pc:spChg>
        <pc:spChg chg="mod">
          <ac:chgData name="Siegbert Rudolph" userId="2af4d44886c067cc" providerId="LiveId" clId="{28D79DDD-7947-40D4-9309-BFC6B65ABE47}" dt="2024-12-10T09:28:15.256" v="6384" actId="1076"/>
          <ac:spMkLst>
            <pc:docMk/>
            <pc:sldMk cId="3054205094" sldId="868"/>
            <ac:spMk id="78" creationId="{57CF95F0-AA6D-7648-EBC6-86F67852FFC7}"/>
          </ac:spMkLst>
        </pc:spChg>
        <pc:spChg chg="mod">
          <ac:chgData name="Siegbert Rudolph" userId="2af4d44886c067cc" providerId="LiveId" clId="{28D79DDD-7947-40D4-9309-BFC6B65ABE47}" dt="2024-12-10T09:28:15.256" v="6384" actId="1076"/>
          <ac:spMkLst>
            <pc:docMk/>
            <pc:sldMk cId="3054205094" sldId="868"/>
            <ac:spMk id="79" creationId="{0242FB4B-573D-B51D-5277-1D5EE6FF4BBA}"/>
          </ac:spMkLst>
        </pc:spChg>
        <pc:cxnChg chg="del">
          <ac:chgData name="Siegbert Rudolph" userId="2af4d44886c067cc" providerId="LiveId" clId="{28D79DDD-7947-40D4-9309-BFC6B65ABE47}" dt="2024-12-10T09:27:46.295" v="6383" actId="478"/>
          <ac:cxnSpMkLst>
            <pc:docMk/>
            <pc:sldMk cId="3054205094" sldId="868"/>
            <ac:cxnSpMk id="13" creationId="{2CBC0ECD-0701-B169-DFBB-96E77CA48123}"/>
          </ac:cxnSpMkLst>
        </pc:cxnChg>
        <pc:cxnChg chg="del">
          <ac:chgData name="Siegbert Rudolph" userId="2af4d44886c067cc" providerId="LiveId" clId="{28D79DDD-7947-40D4-9309-BFC6B65ABE47}" dt="2024-12-10T09:27:46.295" v="6383" actId="478"/>
          <ac:cxnSpMkLst>
            <pc:docMk/>
            <pc:sldMk cId="3054205094" sldId="868"/>
            <ac:cxnSpMk id="35" creationId="{C2268119-601E-C1B8-CBF2-D9282DBC4F0C}"/>
          </ac:cxnSpMkLst>
        </pc:cxnChg>
      </pc:sldChg>
      <pc:sldChg chg="addSp delSp modSp add del mod addAnim delAnim">
        <pc:chgData name="Siegbert Rudolph" userId="2af4d44886c067cc" providerId="LiveId" clId="{28D79DDD-7947-40D4-9309-BFC6B65ABE47}" dt="2024-11-14T09:41:58.567" v="3360" actId="47"/>
        <pc:sldMkLst>
          <pc:docMk/>
          <pc:sldMk cId="3223757608" sldId="868"/>
        </pc:sldMkLst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3" creationId="{0602D91C-2239-D54D-9122-15EE6E517896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4" creationId="{04344A1D-A531-4565-9A14-2DEAD2BDE7D9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5" creationId="{39B61AE0-A442-4DCF-A286-05B8DA9D69BB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6" creationId="{2EA86E7E-88BA-4FF3-8487-05D1D6F3A6E5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7" creationId="{FE47F349-69A9-42CD-8958-93FB1FB3DA38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8" creationId="{40F59FF2-A465-4C1C-9074-69D1A9EAC6CC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9" creationId="{CAC2AE76-09DA-4461-96B8-DE2BC1AA7617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10" creationId="{0A7EF7CA-650F-45F6-9412-04F4D058BD08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11" creationId="{3362F176-E555-4BF7-A98C-97D11571C5F4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12" creationId="{4DB3EA2B-D792-E521-E6DE-D91FD995ACBC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17" creationId="{0ABF2B1B-4727-271A-7A95-E29F880D038C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18" creationId="{6AB5AD0D-0D28-179A-38D9-FB73FA10896B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19" creationId="{B454316F-3DEF-3E2F-A28A-9F7467247884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20" creationId="{94FD0F4E-FB3B-179B-2C6C-46EE22FBB93E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21" creationId="{5E70CCCA-B1D0-66F3-B835-9C318E025CE7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22" creationId="{70DCC12C-69FE-0396-6390-1921F879DA0F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23" creationId="{4DB570BC-DC91-65F1-3765-C2235F43F0A5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24" creationId="{FF9BBA72-68EE-6814-DBAB-88662425C67D}"/>
          </ac:spMkLst>
        </pc:spChg>
        <pc:spChg chg="add del mod">
          <ac:chgData name="Siegbert Rudolph" userId="2af4d44886c067cc" providerId="LiveId" clId="{28D79DDD-7947-40D4-9309-BFC6B65ABE47}" dt="2024-11-14T09:40:32.841" v="3348" actId="20577"/>
          <ac:spMkLst>
            <pc:docMk/>
            <pc:sldMk cId="3223757608" sldId="868"/>
            <ac:spMk id="26" creationId="{0F121A17-CFD7-4D16-A98C-422B7C096DFF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28" creationId="{B0090F50-A048-A7F5-61AA-14E0B2490009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29" creationId="{939049E4-498D-27FC-0295-EFCF011F4AED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30" creationId="{D794F547-3D81-84C0-07AA-A0A39D4A0014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31" creationId="{B2DB6DD3-7C78-35FB-8AC2-001E4E1DA4D8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32" creationId="{9534AA4A-55A3-EFFB-E118-D4F893E424DD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33" creationId="{F35DB2BB-E8BC-1A97-E2A1-01DB40DDA244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40" creationId="{EBB976A5-D27A-4417-BF3E-621710EDB992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41" creationId="{99F3D5F9-BE8A-4F5C-B19E-16C7CDEF426F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42" creationId="{A92ABA3C-4744-4872-A175-9C95C8A45870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43" creationId="{0C64CD1E-1676-4D17-B9A7-A9E9E006BC3C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44" creationId="{B2308F85-892A-42BA-9897-85EF57E39DD7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45" creationId="{425614A2-DF30-43A0-B260-FE074473CF04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46" creationId="{980A3388-222C-43D6-9CBB-471223796A8E}"/>
          </ac:spMkLst>
        </pc:spChg>
        <pc:spChg chg="add del mod">
          <ac:chgData name="Siegbert Rudolph" userId="2af4d44886c067cc" providerId="LiveId" clId="{28D79DDD-7947-40D4-9309-BFC6B65ABE47}" dt="2024-11-14T09:41:25.552" v="3353" actId="21"/>
          <ac:spMkLst>
            <pc:docMk/>
            <pc:sldMk cId="3223757608" sldId="868"/>
            <ac:spMk id="47" creationId="{B40FCE4B-13AD-4DE0-B808-C88D092157E6}"/>
          </ac:spMkLst>
        </pc:spChg>
      </pc:sldChg>
      <pc:sldChg chg="addSp delSp modSp add mod modTransition delAnim modAnim">
        <pc:chgData name="Siegbert Rudolph" userId="2af4d44886c067cc" providerId="LiveId" clId="{28D79DDD-7947-40D4-9309-BFC6B65ABE47}" dt="2024-12-11T10:27:47.848" v="13909"/>
        <pc:sldMkLst>
          <pc:docMk/>
          <pc:sldMk cId="3345145023" sldId="869"/>
        </pc:sldMkLst>
        <pc:spChg chg="add mod">
          <ac:chgData name="Siegbert Rudolph" userId="2af4d44886c067cc" providerId="LiveId" clId="{28D79DDD-7947-40D4-9309-BFC6B65ABE47}" dt="2024-12-11T09:39:23.708" v="13461"/>
          <ac:spMkLst>
            <pc:docMk/>
            <pc:sldMk cId="3345145023" sldId="869"/>
            <ac:spMk id="4" creationId="{3349BF68-015D-CBFD-5314-4014B4AD6494}"/>
          </ac:spMkLst>
        </pc:spChg>
        <pc:spChg chg="add del mod">
          <ac:chgData name="Siegbert Rudolph" userId="2af4d44886c067cc" providerId="LiveId" clId="{28D79DDD-7947-40D4-9309-BFC6B65ABE47}" dt="2024-12-11T10:24:14.913" v="13902" actId="478"/>
          <ac:spMkLst>
            <pc:docMk/>
            <pc:sldMk cId="3345145023" sldId="869"/>
            <ac:spMk id="5" creationId="{32846736-4225-3909-127A-14B80BC55DA4}"/>
          </ac:spMkLst>
        </pc:spChg>
        <pc:spChg chg="add del mod">
          <ac:chgData name="Siegbert Rudolph" userId="2af4d44886c067cc" providerId="LiveId" clId="{28D79DDD-7947-40D4-9309-BFC6B65ABE47}" dt="2024-12-11T10:24:14.913" v="13902" actId="478"/>
          <ac:spMkLst>
            <pc:docMk/>
            <pc:sldMk cId="3345145023" sldId="869"/>
            <ac:spMk id="6" creationId="{9D477662-C314-49A8-F6E4-286F5E7C4D8C}"/>
          </ac:spMkLst>
        </pc:spChg>
        <pc:spChg chg="mod">
          <ac:chgData name="Siegbert Rudolph" userId="2af4d44886c067cc" providerId="LiveId" clId="{28D79DDD-7947-40D4-9309-BFC6B65ABE47}" dt="2024-12-10T08:44:40.123" v="6023" actId="20577"/>
          <ac:spMkLst>
            <pc:docMk/>
            <pc:sldMk cId="3345145023" sldId="869"/>
            <ac:spMk id="7" creationId="{FE47F349-69A9-42CD-8958-93FB1FB3DA38}"/>
          </ac:spMkLst>
        </pc:spChg>
        <pc:spChg chg="add del mod">
          <ac:chgData name="Siegbert Rudolph" userId="2af4d44886c067cc" providerId="LiveId" clId="{28D79DDD-7947-40D4-9309-BFC6B65ABE47}" dt="2024-12-11T10:24:14.913" v="13902" actId="478"/>
          <ac:spMkLst>
            <pc:docMk/>
            <pc:sldMk cId="3345145023" sldId="869"/>
            <ac:spMk id="8" creationId="{C7B4AEAA-F9B9-E540-218E-4FE68025497E}"/>
          </ac:spMkLst>
        </pc:spChg>
        <pc:spChg chg="add del mod">
          <ac:chgData name="Siegbert Rudolph" userId="2af4d44886c067cc" providerId="LiveId" clId="{28D79DDD-7947-40D4-9309-BFC6B65ABE47}" dt="2024-12-11T10:24:14.913" v="13902" actId="478"/>
          <ac:spMkLst>
            <pc:docMk/>
            <pc:sldMk cId="3345145023" sldId="869"/>
            <ac:spMk id="9" creationId="{834AC684-B329-7F01-0931-1F9C0106B6C3}"/>
          </ac:spMkLst>
        </pc:spChg>
        <pc:spChg chg="add del mod">
          <ac:chgData name="Siegbert Rudolph" userId="2af4d44886c067cc" providerId="LiveId" clId="{28D79DDD-7947-40D4-9309-BFC6B65ABE47}" dt="2024-12-11T10:24:14.913" v="13902" actId="478"/>
          <ac:spMkLst>
            <pc:docMk/>
            <pc:sldMk cId="3345145023" sldId="869"/>
            <ac:spMk id="10" creationId="{2A82A9CA-4A81-6984-DDFA-C7A75F3B3D02}"/>
          </ac:spMkLst>
        </pc:spChg>
        <pc:spChg chg="add mod">
          <ac:chgData name="Siegbert Rudolph" userId="2af4d44886c067cc" providerId="LiveId" clId="{28D79DDD-7947-40D4-9309-BFC6B65ABE47}" dt="2024-12-11T10:24:39.568" v="13903"/>
          <ac:spMkLst>
            <pc:docMk/>
            <pc:sldMk cId="3345145023" sldId="869"/>
            <ac:spMk id="11" creationId="{C3ADC1B4-A445-7E66-7B71-520BE3AF046A}"/>
          </ac:spMkLst>
        </pc:spChg>
        <pc:spChg chg="add mod">
          <ac:chgData name="Siegbert Rudolph" userId="2af4d44886c067cc" providerId="LiveId" clId="{28D79DDD-7947-40D4-9309-BFC6B65ABE47}" dt="2024-12-11T10:24:39.568" v="13903"/>
          <ac:spMkLst>
            <pc:docMk/>
            <pc:sldMk cId="3345145023" sldId="869"/>
            <ac:spMk id="12" creationId="{056366ED-8222-58AA-3658-35A500294EA4}"/>
          </ac:spMkLst>
        </pc:spChg>
        <pc:spChg chg="add mod">
          <ac:chgData name="Siegbert Rudolph" userId="2af4d44886c067cc" providerId="LiveId" clId="{28D79DDD-7947-40D4-9309-BFC6B65ABE47}" dt="2024-12-11T10:24:39.568" v="13903"/>
          <ac:spMkLst>
            <pc:docMk/>
            <pc:sldMk cId="3345145023" sldId="869"/>
            <ac:spMk id="13" creationId="{B1485D82-4D1C-3267-7C9A-BAFF8EC654F2}"/>
          </ac:spMkLst>
        </pc:spChg>
        <pc:spChg chg="add mod">
          <ac:chgData name="Siegbert Rudolph" userId="2af4d44886c067cc" providerId="LiveId" clId="{28D79DDD-7947-40D4-9309-BFC6B65ABE47}" dt="2024-12-11T10:24:39.568" v="13903"/>
          <ac:spMkLst>
            <pc:docMk/>
            <pc:sldMk cId="3345145023" sldId="869"/>
            <ac:spMk id="14" creationId="{FD744D32-FCD8-4794-6D36-806ED61DB202}"/>
          </ac:spMkLst>
        </pc:spChg>
        <pc:spChg chg="add mod">
          <ac:chgData name="Siegbert Rudolph" userId="2af4d44886c067cc" providerId="LiveId" clId="{28D79DDD-7947-40D4-9309-BFC6B65ABE47}" dt="2024-12-11T10:24:39.568" v="13903"/>
          <ac:spMkLst>
            <pc:docMk/>
            <pc:sldMk cId="3345145023" sldId="869"/>
            <ac:spMk id="15" creationId="{8F3DC3CC-3386-71F2-88F9-5875E25D4144}"/>
          </ac:spMkLst>
        </pc:spChg>
        <pc:spChg chg="del">
          <ac:chgData name="Siegbert Rudolph" userId="2af4d44886c067cc" providerId="LiveId" clId="{28D79DDD-7947-40D4-9309-BFC6B65ABE47}" dt="2024-12-11T10:24:09.310" v="13900" actId="478"/>
          <ac:spMkLst>
            <pc:docMk/>
            <pc:sldMk cId="3345145023" sldId="869"/>
            <ac:spMk id="20" creationId="{A3D98B0A-C6C9-B70B-4111-7287571DAA0D}"/>
          </ac:spMkLst>
        </pc:spChg>
        <pc:spChg chg="mod ord">
          <ac:chgData name="Siegbert Rudolph" userId="2af4d44886c067cc" providerId="LiveId" clId="{28D79DDD-7947-40D4-9309-BFC6B65ABE47}" dt="2024-12-11T08:56:49.571" v="12835" actId="404"/>
          <ac:spMkLst>
            <pc:docMk/>
            <pc:sldMk cId="3345145023" sldId="869"/>
            <ac:spMk id="25" creationId="{5B3B4B0D-B2E8-43FA-AEE3-8FA62B03C5D8}"/>
          </ac:spMkLst>
        </pc:spChg>
        <pc:spChg chg="del mod">
          <ac:chgData name="Siegbert Rudolph" userId="2af4d44886c067cc" providerId="LiveId" clId="{28D79DDD-7947-40D4-9309-BFC6B65ABE47}" dt="2024-12-11T10:24:09.310" v="13900" actId="478"/>
          <ac:spMkLst>
            <pc:docMk/>
            <pc:sldMk cId="3345145023" sldId="869"/>
            <ac:spMk id="28" creationId="{61546F1E-4B81-7278-6889-ED656B608DE6}"/>
          </ac:spMkLst>
        </pc:spChg>
        <pc:spChg chg="del">
          <ac:chgData name="Siegbert Rudolph" userId="2af4d44886c067cc" providerId="LiveId" clId="{28D79DDD-7947-40D4-9309-BFC6B65ABE47}" dt="2024-12-11T10:24:09.310" v="13900" actId="478"/>
          <ac:spMkLst>
            <pc:docMk/>
            <pc:sldMk cId="3345145023" sldId="869"/>
            <ac:spMk id="30" creationId="{1B21A2A4-A30B-66E7-E9F7-D78EA9A122AA}"/>
          </ac:spMkLst>
        </pc:spChg>
        <pc:spChg chg="del">
          <ac:chgData name="Siegbert Rudolph" userId="2af4d44886c067cc" providerId="LiveId" clId="{28D79DDD-7947-40D4-9309-BFC6B65ABE47}" dt="2024-12-11T09:05:00.737" v="13080" actId="478"/>
          <ac:spMkLst>
            <pc:docMk/>
            <pc:sldMk cId="3345145023" sldId="869"/>
            <ac:spMk id="43" creationId="{0C64CD1E-1676-4D17-B9A7-A9E9E006BC3C}"/>
          </ac:spMkLst>
        </pc:spChg>
        <pc:picChg chg="add mod">
          <ac:chgData name="Siegbert Rudolph" userId="2af4d44886c067cc" providerId="LiveId" clId="{28D79DDD-7947-40D4-9309-BFC6B65ABE47}" dt="2024-12-11T09:05:18.396" v="13136" actId="1076"/>
          <ac:picMkLst>
            <pc:docMk/>
            <pc:sldMk cId="3345145023" sldId="869"/>
            <ac:picMk id="2" creationId="{AFACAC1A-5346-5D27-9D63-257BC23996EE}"/>
          </ac:picMkLst>
        </pc:picChg>
        <pc:picChg chg="add mod">
          <ac:chgData name="Siegbert Rudolph" userId="2af4d44886c067cc" providerId="LiveId" clId="{28D79DDD-7947-40D4-9309-BFC6B65ABE47}" dt="2024-12-10T08:46:27.847" v="6028" actId="1076"/>
          <ac:picMkLst>
            <pc:docMk/>
            <pc:sldMk cId="3345145023" sldId="869"/>
            <ac:picMk id="3" creationId="{AAC415C1-2EF7-70F2-8EE9-8212D21C4AAE}"/>
          </ac:picMkLst>
        </pc:picChg>
        <pc:picChg chg="del">
          <ac:chgData name="Siegbert Rudolph" userId="2af4d44886c067cc" providerId="LiveId" clId="{28D79DDD-7947-40D4-9309-BFC6B65ABE47}" dt="2024-12-10T08:44:58.651" v="6024" actId="478"/>
          <ac:picMkLst>
            <pc:docMk/>
            <pc:sldMk cId="3345145023" sldId="869"/>
            <ac:picMk id="18" creationId="{55958EB6-791A-6600-FCA3-27021D1B5642}"/>
          </ac:picMkLst>
        </pc:picChg>
        <pc:picChg chg="del">
          <ac:chgData name="Siegbert Rudolph" userId="2af4d44886c067cc" providerId="LiveId" clId="{28D79DDD-7947-40D4-9309-BFC6B65ABE47}" dt="2024-12-10T08:44:58.651" v="6024" actId="478"/>
          <ac:picMkLst>
            <pc:docMk/>
            <pc:sldMk cId="3345145023" sldId="869"/>
            <ac:picMk id="31" creationId="{117D44E6-C3E0-99BD-E6D2-8700EFD87384}"/>
          </ac:picMkLst>
        </pc:picChg>
      </pc:sldChg>
      <pc:sldChg chg="addSp delSp modSp add mod modTransition addAnim delAnim modAnim">
        <pc:chgData name="Siegbert Rudolph" userId="2af4d44886c067cc" providerId="LiveId" clId="{28D79DDD-7947-40D4-9309-BFC6B65ABE47}" dt="2024-12-11T10:23:34.960" v="13899" actId="478"/>
        <pc:sldMkLst>
          <pc:docMk/>
          <pc:sldMk cId="3785636550" sldId="870"/>
        </pc:sldMkLst>
        <pc:spChg chg="add mod">
          <ac:chgData name="Siegbert Rudolph" userId="2af4d44886c067cc" providerId="LiveId" clId="{28D79DDD-7947-40D4-9309-BFC6B65ABE47}" dt="2024-12-11T09:38:55.356" v="13458"/>
          <ac:spMkLst>
            <pc:docMk/>
            <pc:sldMk cId="3785636550" sldId="870"/>
            <ac:spMk id="2" creationId="{CC822C89-D7A4-C018-1D02-0688FEAF283D}"/>
          </ac:spMkLst>
        </pc:spChg>
        <pc:spChg chg="add del mod">
          <ac:chgData name="Siegbert Rudolph" userId="2af4d44886c067cc" providerId="LiveId" clId="{28D79DDD-7947-40D4-9309-BFC6B65ABE47}" dt="2024-12-11T10:23:34.960" v="13899" actId="478"/>
          <ac:spMkLst>
            <pc:docMk/>
            <pc:sldMk cId="3785636550" sldId="870"/>
            <ac:spMk id="3" creationId="{5524DE6F-4086-86EE-74E9-778DD970D2A0}"/>
          </ac:spMkLst>
        </pc:spChg>
        <pc:spChg chg="add del mod ord">
          <ac:chgData name="Siegbert Rudolph" userId="2af4d44886c067cc" providerId="LiveId" clId="{28D79DDD-7947-40D4-9309-BFC6B65ABE47}" dt="2024-12-11T10:23:34.960" v="13899" actId="478"/>
          <ac:spMkLst>
            <pc:docMk/>
            <pc:sldMk cId="3785636550" sldId="870"/>
            <ac:spMk id="5" creationId="{217800A0-BB82-DDCB-264F-BC3721C83400}"/>
          </ac:spMkLst>
        </pc:spChg>
        <pc:spChg chg="add del">
          <ac:chgData name="Siegbert Rudolph" userId="2af4d44886c067cc" providerId="LiveId" clId="{28D79DDD-7947-40D4-9309-BFC6B65ABE47}" dt="2024-12-11T10:23:34.960" v="13899" actId="478"/>
          <ac:spMkLst>
            <pc:docMk/>
            <pc:sldMk cId="3785636550" sldId="870"/>
            <ac:spMk id="20" creationId="{A3D98B0A-C6C9-B70B-4111-7287571DAA0D}"/>
          </ac:spMkLst>
        </pc:spChg>
        <pc:spChg chg="mod">
          <ac:chgData name="Siegbert Rudolph" userId="2af4d44886c067cc" providerId="LiveId" clId="{28D79DDD-7947-40D4-9309-BFC6B65ABE47}" dt="2024-12-11T08:57:02.840" v="12852" actId="404"/>
          <ac:spMkLst>
            <pc:docMk/>
            <pc:sldMk cId="3785636550" sldId="870"/>
            <ac:spMk id="25" creationId="{5B3B4B0D-B2E8-43FA-AEE3-8FA62B03C5D8}"/>
          </ac:spMkLst>
        </pc:spChg>
        <pc:spChg chg="add del">
          <ac:chgData name="Siegbert Rudolph" userId="2af4d44886c067cc" providerId="LiveId" clId="{28D79DDD-7947-40D4-9309-BFC6B65ABE47}" dt="2024-12-11T10:23:34.960" v="13899" actId="478"/>
          <ac:spMkLst>
            <pc:docMk/>
            <pc:sldMk cId="3785636550" sldId="870"/>
            <ac:spMk id="28" creationId="{61546F1E-4B81-7278-6889-ED656B608DE6}"/>
          </ac:spMkLst>
        </pc:spChg>
        <pc:spChg chg="add del mod">
          <ac:chgData name="Siegbert Rudolph" userId="2af4d44886c067cc" providerId="LiveId" clId="{28D79DDD-7947-40D4-9309-BFC6B65ABE47}" dt="2024-12-11T10:23:34.960" v="13899" actId="478"/>
          <ac:spMkLst>
            <pc:docMk/>
            <pc:sldMk cId="3785636550" sldId="870"/>
            <ac:spMk id="30" creationId="{1B21A2A4-A30B-66E7-E9F7-D78EA9A122AA}"/>
          </ac:spMkLst>
        </pc:spChg>
        <pc:spChg chg="del mod">
          <ac:chgData name="Siegbert Rudolph" userId="2af4d44886c067cc" providerId="LiveId" clId="{28D79DDD-7947-40D4-9309-BFC6B65ABE47}" dt="2024-12-11T09:04:53.362" v="13079" actId="478"/>
          <ac:spMkLst>
            <pc:docMk/>
            <pc:sldMk cId="3785636550" sldId="870"/>
            <ac:spMk id="43" creationId="{0C64CD1E-1676-4D17-B9A7-A9E9E006BC3C}"/>
          </ac:spMkLst>
        </pc:spChg>
        <pc:picChg chg="mod">
          <ac:chgData name="Siegbert Rudolph" userId="2af4d44886c067cc" providerId="LiveId" clId="{28D79DDD-7947-40D4-9309-BFC6B65ABE47}" dt="2024-12-11T09:04:17.969" v="13078" actId="1076"/>
          <ac:picMkLst>
            <pc:docMk/>
            <pc:sldMk cId="3785636550" sldId="870"/>
            <ac:picMk id="18" creationId="{55958EB6-791A-6600-FCA3-27021D1B5642}"/>
          </ac:picMkLst>
        </pc:picChg>
      </pc:sldChg>
      <pc:sldChg chg="addSp delSp modSp add mod modTransition delAnim modAnim">
        <pc:chgData name="Siegbert Rudolph" userId="2af4d44886c067cc" providerId="LiveId" clId="{28D79DDD-7947-40D4-9309-BFC6B65ABE47}" dt="2024-12-11T10:30:48.927" v="13926" actId="1038"/>
        <pc:sldMkLst>
          <pc:docMk/>
          <pc:sldMk cId="2802654930" sldId="871"/>
        </pc:sldMkLst>
        <pc:spChg chg="add mod">
          <ac:chgData name="Siegbert Rudolph" userId="2af4d44886c067cc" providerId="LiveId" clId="{28D79DDD-7947-40D4-9309-BFC6B65ABE47}" dt="2024-12-11T09:41:02.735" v="13501" actId="20577"/>
          <ac:spMkLst>
            <pc:docMk/>
            <pc:sldMk cId="2802654930" sldId="871"/>
            <ac:spMk id="4" creationId="{83CE2F41-3B4E-FE9C-FC66-C9B4D76B017C}"/>
          </ac:spMkLst>
        </pc:spChg>
        <pc:spChg chg="add mod ord">
          <ac:chgData name="Siegbert Rudolph" userId="2af4d44886c067cc" providerId="LiveId" clId="{28D79DDD-7947-40D4-9309-BFC6B65ABE47}" dt="2024-12-11T10:30:48.927" v="13926" actId="1038"/>
          <ac:spMkLst>
            <pc:docMk/>
            <pc:sldMk cId="2802654930" sldId="871"/>
            <ac:spMk id="5" creationId="{BBCF6F99-AE56-3637-496E-02A020EF7253}"/>
          </ac:spMkLst>
        </pc:spChg>
        <pc:spChg chg="add mod">
          <ac:chgData name="Siegbert Rudolph" userId="2af4d44886c067cc" providerId="LiveId" clId="{28D79DDD-7947-40D4-9309-BFC6B65ABE47}" dt="2024-12-11T10:30:00.925" v="13921" actId="1037"/>
          <ac:spMkLst>
            <pc:docMk/>
            <pc:sldMk cId="2802654930" sldId="871"/>
            <ac:spMk id="6" creationId="{5114F417-8C85-F5BA-DD04-CEDC438085E2}"/>
          </ac:spMkLst>
        </pc:spChg>
        <pc:spChg chg="mod">
          <ac:chgData name="Siegbert Rudolph" userId="2af4d44886c067cc" providerId="LiveId" clId="{28D79DDD-7947-40D4-9309-BFC6B65ABE47}" dt="2024-12-11T10:28:45.858" v="13913" actId="20577"/>
          <ac:spMkLst>
            <pc:docMk/>
            <pc:sldMk cId="2802654930" sldId="871"/>
            <ac:spMk id="7" creationId="{FE47F349-69A9-42CD-8958-93FB1FB3DA38}"/>
          </ac:spMkLst>
        </pc:spChg>
        <pc:spChg chg="mod ord">
          <ac:chgData name="Siegbert Rudolph" userId="2af4d44886c067cc" providerId="LiveId" clId="{28D79DDD-7947-40D4-9309-BFC6B65ABE47}" dt="2024-12-11T09:40:24.154" v="13468" actId="20577"/>
          <ac:spMkLst>
            <pc:docMk/>
            <pc:sldMk cId="2802654930" sldId="871"/>
            <ac:spMk id="25" creationId="{5B3B4B0D-B2E8-43FA-AEE3-8FA62B03C5D8}"/>
          </ac:spMkLst>
        </pc:spChg>
        <pc:spChg chg="mod">
          <ac:chgData name="Siegbert Rudolph" userId="2af4d44886c067cc" providerId="LiveId" clId="{28D79DDD-7947-40D4-9309-BFC6B65ABE47}" dt="2024-12-10T09:19:23.568" v="6224" actId="1038"/>
          <ac:spMkLst>
            <pc:docMk/>
            <pc:sldMk cId="2802654930" sldId="871"/>
            <ac:spMk id="28" creationId="{61546F1E-4B81-7278-6889-ED656B608DE6}"/>
          </ac:spMkLst>
        </pc:spChg>
        <pc:spChg chg="mod">
          <ac:chgData name="Siegbert Rudolph" userId="2af4d44886c067cc" providerId="LiveId" clId="{28D79DDD-7947-40D4-9309-BFC6B65ABE47}" dt="2024-12-11T10:29:34.859" v="13917" actId="14100"/>
          <ac:spMkLst>
            <pc:docMk/>
            <pc:sldMk cId="2802654930" sldId="871"/>
            <ac:spMk id="30" creationId="{1B21A2A4-A30B-66E7-E9F7-D78EA9A122AA}"/>
          </ac:spMkLst>
        </pc:spChg>
        <pc:spChg chg="del">
          <ac:chgData name="Siegbert Rudolph" userId="2af4d44886c067cc" providerId="LiveId" clId="{28D79DDD-7947-40D4-9309-BFC6B65ABE47}" dt="2024-12-11T09:06:29.344" v="13142" actId="478"/>
          <ac:spMkLst>
            <pc:docMk/>
            <pc:sldMk cId="2802654930" sldId="871"/>
            <ac:spMk id="43" creationId="{0C64CD1E-1676-4D17-B9A7-A9E9E006BC3C}"/>
          </ac:spMkLst>
        </pc:spChg>
        <pc:picChg chg="add mod">
          <ac:chgData name="Siegbert Rudolph" userId="2af4d44886c067cc" providerId="LiveId" clId="{28D79DDD-7947-40D4-9309-BFC6B65ABE47}" dt="2024-12-11T09:06:43.150" v="13145" actId="1076"/>
          <ac:picMkLst>
            <pc:docMk/>
            <pc:sldMk cId="2802654930" sldId="871"/>
            <ac:picMk id="2" creationId="{2F4B9CC3-2DC9-CB0F-8AAD-A0439778DEA3}"/>
          </ac:picMkLst>
        </pc:picChg>
        <pc:picChg chg="add mod">
          <ac:chgData name="Siegbert Rudolph" userId="2af4d44886c067cc" providerId="LiveId" clId="{28D79DDD-7947-40D4-9309-BFC6B65ABE47}" dt="2024-12-10T09:18:21.633" v="6183" actId="1076"/>
          <ac:picMkLst>
            <pc:docMk/>
            <pc:sldMk cId="2802654930" sldId="871"/>
            <ac:picMk id="3" creationId="{5FF818E8-6CDA-D547-8AEA-6B36336D3E6F}"/>
          </ac:picMkLst>
        </pc:picChg>
        <pc:picChg chg="del mod">
          <ac:chgData name="Siegbert Rudolph" userId="2af4d44886c067cc" providerId="LiveId" clId="{28D79DDD-7947-40D4-9309-BFC6B65ABE47}" dt="2024-12-10T09:15:40.591" v="6130" actId="478"/>
          <ac:picMkLst>
            <pc:docMk/>
            <pc:sldMk cId="2802654930" sldId="871"/>
            <ac:picMk id="18" creationId="{55958EB6-791A-6600-FCA3-27021D1B5642}"/>
          </ac:picMkLst>
        </pc:picChg>
        <pc:picChg chg="del mod">
          <ac:chgData name="Siegbert Rudolph" userId="2af4d44886c067cc" providerId="LiveId" clId="{28D79DDD-7947-40D4-9309-BFC6B65ABE47}" dt="2024-12-10T09:15:40.591" v="6130" actId="478"/>
          <ac:picMkLst>
            <pc:docMk/>
            <pc:sldMk cId="2802654930" sldId="871"/>
            <ac:picMk id="31" creationId="{117D44E6-C3E0-99BD-E6D2-8700EFD87384}"/>
          </ac:picMkLst>
        </pc:picChg>
        <pc:picChg chg="del mod">
          <ac:chgData name="Siegbert Rudolph" userId="2af4d44886c067cc" providerId="LiveId" clId="{28D79DDD-7947-40D4-9309-BFC6B65ABE47}" dt="2024-12-10T09:15:40.591" v="6130" actId="478"/>
          <ac:picMkLst>
            <pc:docMk/>
            <pc:sldMk cId="2802654930" sldId="871"/>
            <ac:picMk id="32" creationId="{1B64C611-FADC-791A-7493-F2EACD9AF028}"/>
          </ac:picMkLst>
        </pc:picChg>
        <pc:picChg chg="del mod">
          <ac:chgData name="Siegbert Rudolph" userId="2af4d44886c067cc" providerId="LiveId" clId="{28D79DDD-7947-40D4-9309-BFC6B65ABE47}" dt="2024-12-10T09:15:40.591" v="6130" actId="478"/>
          <ac:picMkLst>
            <pc:docMk/>
            <pc:sldMk cId="2802654930" sldId="871"/>
            <ac:picMk id="33" creationId="{92CD66F1-3C50-27FE-AF1B-E59C36731211}"/>
          </ac:picMkLst>
        </pc:picChg>
      </pc:sldChg>
      <pc:sldChg chg="addSp delSp modSp add mod modTransition delAnim modAnim">
        <pc:chgData name="Siegbert Rudolph" userId="2af4d44886c067cc" providerId="LiveId" clId="{28D79DDD-7947-40D4-9309-BFC6B65ABE47}" dt="2024-12-11T10:32:50.858" v="13937"/>
        <pc:sldMkLst>
          <pc:docMk/>
          <pc:sldMk cId="120336878" sldId="872"/>
        </pc:sldMkLst>
        <pc:spChg chg="add mod">
          <ac:chgData name="Siegbert Rudolph" userId="2af4d44886c067cc" providerId="LiveId" clId="{28D79DDD-7947-40D4-9309-BFC6B65ABE47}" dt="2024-12-11T09:41:13.722" v="13502"/>
          <ac:spMkLst>
            <pc:docMk/>
            <pc:sldMk cId="120336878" sldId="872"/>
            <ac:spMk id="2" creationId="{B3EB6FCF-E0A2-B874-A7E5-48406E334B56}"/>
          </ac:spMkLst>
        </pc:spChg>
        <pc:spChg chg="add mod">
          <ac:chgData name="Siegbert Rudolph" userId="2af4d44886c067cc" providerId="LiveId" clId="{28D79DDD-7947-40D4-9309-BFC6B65ABE47}" dt="2024-12-11T10:31:22.265" v="13929" actId="1037"/>
          <ac:spMkLst>
            <pc:docMk/>
            <pc:sldMk cId="120336878" sldId="872"/>
            <ac:spMk id="3" creationId="{F8AB7FD9-B582-BA7B-A9EC-6EB389A29E5B}"/>
          </ac:spMkLst>
        </pc:spChg>
        <pc:spChg chg="add mod">
          <ac:chgData name="Siegbert Rudolph" userId="2af4d44886c067cc" providerId="LiveId" clId="{28D79DDD-7947-40D4-9309-BFC6B65ABE47}" dt="2024-12-11T10:31:22.265" v="13929" actId="1037"/>
          <ac:spMkLst>
            <pc:docMk/>
            <pc:sldMk cId="120336878" sldId="872"/>
            <ac:spMk id="4" creationId="{05E6D0A3-2FCF-8514-43B4-142A0BBAC485}"/>
          </ac:spMkLst>
        </pc:spChg>
        <pc:spChg chg="mod">
          <ac:chgData name="Siegbert Rudolph" userId="2af4d44886c067cc" providerId="LiveId" clId="{28D79DDD-7947-40D4-9309-BFC6B65ABE47}" dt="2024-12-10T09:20:29.432" v="6289" actId="6549"/>
          <ac:spMkLst>
            <pc:docMk/>
            <pc:sldMk cId="120336878" sldId="872"/>
            <ac:spMk id="7" creationId="{FE47F349-69A9-42CD-8958-93FB1FB3DA38}"/>
          </ac:spMkLst>
        </pc:spChg>
        <pc:spChg chg="add mod">
          <ac:chgData name="Siegbert Rudolph" userId="2af4d44886c067cc" providerId="LiveId" clId="{28D79DDD-7947-40D4-9309-BFC6B65ABE47}" dt="2024-12-11T10:31:22.265" v="13929" actId="1037"/>
          <ac:spMkLst>
            <pc:docMk/>
            <pc:sldMk cId="120336878" sldId="872"/>
            <ac:spMk id="8" creationId="{441DE2B8-F36F-081D-0236-C152960F62A6}"/>
          </ac:spMkLst>
        </pc:spChg>
        <pc:spChg chg="add mod">
          <ac:chgData name="Siegbert Rudolph" userId="2af4d44886c067cc" providerId="LiveId" clId="{28D79DDD-7947-40D4-9309-BFC6B65ABE47}" dt="2024-12-11T10:31:22.265" v="13929" actId="1037"/>
          <ac:spMkLst>
            <pc:docMk/>
            <pc:sldMk cId="120336878" sldId="872"/>
            <ac:spMk id="9" creationId="{2B9605C6-AD74-BA77-FEAB-32526A1615E9}"/>
          </ac:spMkLst>
        </pc:spChg>
        <pc:spChg chg="add mod">
          <ac:chgData name="Siegbert Rudolph" userId="2af4d44886c067cc" providerId="LiveId" clId="{28D79DDD-7947-40D4-9309-BFC6B65ABE47}" dt="2024-12-11T10:31:22.265" v="13929" actId="1037"/>
          <ac:spMkLst>
            <pc:docMk/>
            <pc:sldMk cId="120336878" sldId="872"/>
            <ac:spMk id="10" creationId="{8A45A216-8FEE-9C48-F978-A459D7EEBC89}"/>
          </ac:spMkLst>
        </pc:spChg>
        <pc:spChg chg="del">
          <ac:chgData name="Siegbert Rudolph" userId="2af4d44886c067cc" providerId="LiveId" clId="{28D79DDD-7947-40D4-9309-BFC6B65ABE47}" dt="2024-12-11T10:31:17.867" v="13927" actId="478"/>
          <ac:spMkLst>
            <pc:docMk/>
            <pc:sldMk cId="120336878" sldId="872"/>
            <ac:spMk id="20" creationId="{A3D98B0A-C6C9-B70B-4111-7287571DAA0D}"/>
          </ac:spMkLst>
        </pc:spChg>
        <pc:spChg chg="mod ord">
          <ac:chgData name="Siegbert Rudolph" userId="2af4d44886c067cc" providerId="LiveId" clId="{28D79DDD-7947-40D4-9309-BFC6B65ABE47}" dt="2024-12-11T09:41:25.308" v="13531" actId="20577"/>
          <ac:spMkLst>
            <pc:docMk/>
            <pc:sldMk cId="120336878" sldId="872"/>
            <ac:spMk id="25" creationId="{5B3B4B0D-B2E8-43FA-AEE3-8FA62B03C5D8}"/>
          </ac:spMkLst>
        </pc:spChg>
        <pc:spChg chg="del">
          <ac:chgData name="Siegbert Rudolph" userId="2af4d44886c067cc" providerId="LiveId" clId="{28D79DDD-7947-40D4-9309-BFC6B65ABE47}" dt="2024-12-11T10:31:17.867" v="13927" actId="478"/>
          <ac:spMkLst>
            <pc:docMk/>
            <pc:sldMk cId="120336878" sldId="872"/>
            <ac:spMk id="28" creationId="{61546F1E-4B81-7278-6889-ED656B608DE6}"/>
          </ac:spMkLst>
        </pc:spChg>
        <pc:spChg chg="del">
          <ac:chgData name="Siegbert Rudolph" userId="2af4d44886c067cc" providerId="LiveId" clId="{28D79DDD-7947-40D4-9309-BFC6B65ABE47}" dt="2024-12-11T10:31:17.867" v="13927" actId="478"/>
          <ac:spMkLst>
            <pc:docMk/>
            <pc:sldMk cId="120336878" sldId="872"/>
            <ac:spMk id="30" creationId="{1B21A2A4-A30B-66E7-E9F7-D78EA9A122AA}"/>
          </ac:spMkLst>
        </pc:spChg>
        <pc:spChg chg="del">
          <ac:chgData name="Siegbert Rudolph" userId="2af4d44886c067cc" providerId="LiveId" clId="{28D79DDD-7947-40D4-9309-BFC6B65ABE47}" dt="2024-12-11T09:06:48.786" v="13146" actId="478"/>
          <ac:spMkLst>
            <pc:docMk/>
            <pc:sldMk cId="120336878" sldId="872"/>
            <ac:spMk id="43" creationId="{0C64CD1E-1676-4D17-B9A7-A9E9E006BC3C}"/>
          </ac:spMkLst>
        </pc:spChg>
        <pc:picChg chg="del">
          <ac:chgData name="Siegbert Rudolph" userId="2af4d44886c067cc" providerId="LiveId" clId="{28D79DDD-7947-40D4-9309-BFC6B65ABE47}" dt="2024-12-10T09:20:43.555" v="6290" actId="478"/>
          <ac:picMkLst>
            <pc:docMk/>
            <pc:sldMk cId="120336878" sldId="872"/>
            <ac:picMk id="2" creationId="{2F4B9CC3-2DC9-CB0F-8AAD-A0439778DEA3}"/>
          </ac:picMkLst>
        </pc:picChg>
        <pc:picChg chg="del">
          <ac:chgData name="Siegbert Rudolph" userId="2af4d44886c067cc" providerId="LiveId" clId="{28D79DDD-7947-40D4-9309-BFC6B65ABE47}" dt="2024-12-10T09:20:43.555" v="6290" actId="478"/>
          <ac:picMkLst>
            <pc:docMk/>
            <pc:sldMk cId="120336878" sldId="872"/>
            <ac:picMk id="3" creationId="{5FF818E8-6CDA-D547-8AEA-6B36336D3E6F}"/>
          </ac:picMkLst>
        </pc:picChg>
        <pc:picChg chg="add del mod">
          <ac:chgData name="Siegbert Rudolph" userId="2af4d44886c067cc" providerId="LiveId" clId="{28D79DDD-7947-40D4-9309-BFC6B65ABE47}" dt="2024-12-10T09:23:15.466" v="6299" actId="478"/>
          <ac:picMkLst>
            <pc:docMk/>
            <pc:sldMk cId="120336878" sldId="872"/>
            <ac:picMk id="4" creationId="{EA77B3D9-FA36-8939-023D-CB45BBAF2EA4}"/>
          </ac:picMkLst>
        </pc:picChg>
        <pc:picChg chg="add mod">
          <ac:chgData name="Siegbert Rudolph" userId="2af4d44886c067cc" providerId="LiveId" clId="{28D79DDD-7947-40D4-9309-BFC6B65ABE47}" dt="2024-12-10T09:21:50.108" v="6294" actId="1076"/>
          <ac:picMkLst>
            <pc:docMk/>
            <pc:sldMk cId="120336878" sldId="872"/>
            <ac:picMk id="5" creationId="{7DC063C8-469C-5642-8FDB-325B8495E4D2}"/>
          </ac:picMkLst>
        </pc:picChg>
        <pc:picChg chg="add mod">
          <ac:chgData name="Siegbert Rudolph" userId="2af4d44886c067cc" providerId="LiveId" clId="{28D79DDD-7947-40D4-9309-BFC6B65ABE47}" dt="2024-12-11T09:07:01.399" v="13149" actId="1076"/>
          <ac:picMkLst>
            <pc:docMk/>
            <pc:sldMk cId="120336878" sldId="872"/>
            <ac:picMk id="6" creationId="{156F08F5-B37F-C381-1BB1-0906EE72DB13}"/>
          </ac:picMkLst>
        </pc:picChg>
      </pc:sldChg>
      <pc:sldChg chg="addSp delSp modSp add mod modTransition delAnim modAnim">
        <pc:chgData name="Siegbert Rudolph" userId="2af4d44886c067cc" providerId="LiveId" clId="{28D79DDD-7947-40D4-9309-BFC6B65ABE47}" dt="2024-12-11T10:32:55.500" v="13938"/>
        <pc:sldMkLst>
          <pc:docMk/>
          <pc:sldMk cId="4225060117" sldId="873"/>
        </pc:sldMkLst>
        <pc:spChg chg="add mod">
          <ac:chgData name="Siegbert Rudolph" userId="2af4d44886c067cc" providerId="LiveId" clId="{28D79DDD-7947-40D4-9309-BFC6B65ABE47}" dt="2024-12-11T09:41:33.424" v="13532"/>
          <ac:spMkLst>
            <pc:docMk/>
            <pc:sldMk cId="4225060117" sldId="873"/>
            <ac:spMk id="4" creationId="{6A03E165-EC3A-D9DC-4A61-11EF3C81BCC1}"/>
          </ac:spMkLst>
        </pc:spChg>
        <pc:spChg chg="add mod">
          <ac:chgData name="Siegbert Rudolph" userId="2af4d44886c067cc" providerId="LiveId" clId="{28D79DDD-7947-40D4-9309-BFC6B65ABE47}" dt="2024-12-11T10:31:33.729" v="13934" actId="1037"/>
          <ac:spMkLst>
            <pc:docMk/>
            <pc:sldMk cId="4225060117" sldId="873"/>
            <ac:spMk id="5" creationId="{9D70FB83-B0F4-EC8A-A63D-BCD91D1D9A50}"/>
          </ac:spMkLst>
        </pc:spChg>
        <pc:spChg chg="add mod">
          <ac:chgData name="Siegbert Rudolph" userId="2af4d44886c067cc" providerId="LiveId" clId="{28D79DDD-7947-40D4-9309-BFC6B65ABE47}" dt="2024-12-11T10:31:33.729" v="13934" actId="1037"/>
          <ac:spMkLst>
            <pc:docMk/>
            <pc:sldMk cId="4225060117" sldId="873"/>
            <ac:spMk id="6" creationId="{B0F42E42-E769-05D7-D417-7F8CB698F537}"/>
          </ac:spMkLst>
        </pc:spChg>
        <pc:spChg chg="mod">
          <ac:chgData name="Siegbert Rudolph" userId="2af4d44886c067cc" providerId="LiveId" clId="{28D79DDD-7947-40D4-9309-BFC6B65ABE47}" dt="2024-12-10T09:24:28.093" v="6335" actId="6549"/>
          <ac:spMkLst>
            <pc:docMk/>
            <pc:sldMk cId="4225060117" sldId="873"/>
            <ac:spMk id="7" creationId="{FE47F349-69A9-42CD-8958-93FB1FB3DA38}"/>
          </ac:spMkLst>
        </pc:spChg>
        <pc:spChg chg="add mod">
          <ac:chgData name="Siegbert Rudolph" userId="2af4d44886c067cc" providerId="LiveId" clId="{28D79DDD-7947-40D4-9309-BFC6B65ABE47}" dt="2024-12-11T10:31:33.729" v="13934" actId="1037"/>
          <ac:spMkLst>
            <pc:docMk/>
            <pc:sldMk cId="4225060117" sldId="873"/>
            <ac:spMk id="8" creationId="{B7BCDA9D-20BC-562E-58DD-3FBDD32474DB}"/>
          </ac:spMkLst>
        </pc:spChg>
        <pc:spChg chg="add mod">
          <ac:chgData name="Siegbert Rudolph" userId="2af4d44886c067cc" providerId="LiveId" clId="{28D79DDD-7947-40D4-9309-BFC6B65ABE47}" dt="2024-12-11T10:31:33.729" v="13934" actId="1037"/>
          <ac:spMkLst>
            <pc:docMk/>
            <pc:sldMk cId="4225060117" sldId="873"/>
            <ac:spMk id="9" creationId="{2CD46B82-B948-98ED-5351-ABAD72D8AA2C}"/>
          </ac:spMkLst>
        </pc:spChg>
        <pc:spChg chg="add mod">
          <ac:chgData name="Siegbert Rudolph" userId="2af4d44886c067cc" providerId="LiveId" clId="{28D79DDD-7947-40D4-9309-BFC6B65ABE47}" dt="2024-12-11T10:31:33.729" v="13934" actId="1037"/>
          <ac:spMkLst>
            <pc:docMk/>
            <pc:sldMk cId="4225060117" sldId="873"/>
            <ac:spMk id="10" creationId="{D3BFB7A3-8C1E-F283-02AC-30531D00E457}"/>
          </ac:spMkLst>
        </pc:spChg>
        <pc:spChg chg="del mod">
          <ac:chgData name="Siegbert Rudolph" userId="2af4d44886c067cc" providerId="LiveId" clId="{28D79DDD-7947-40D4-9309-BFC6B65ABE47}" dt="2024-12-11T10:31:29.365" v="13931" actId="478"/>
          <ac:spMkLst>
            <pc:docMk/>
            <pc:sldMk cId="4225060117" sldId="873"/>
            <ac:spMk id="20" creationId="{A3D98B0A-C6C9-B70B-4111-7287571DAA0D}"/>
          </ac:spMkLst>
        </pc:spChg>
        <pc:spChg chg="mod ord">
          <ac:chgData name="Siegbert Rudolph" userId="2af4d44886c067cc" providerId="LiveId" clId="{28D79DDD-7947-40D4-9309-BFC6B65ABE47}" dt="2024-12-11T09:41:44.107" v="13578" actId="20577"/>
          <ac:spMkLst>
            <pc:docMk/>
            <pc:sldMk cId="4225060117" sldId="873"/>
            <ac:spMk id="25" creationId="{5B3B4B0D-B2E8-43FA-AEE3-8FA62B03C5D8}"/>
          </ac:spMkLst>
        </pc:spChg>
        <pc:spChg chg="del mod">
          <ac:chgData name="Siegbert Rudolph" userId="2af4d44886c067cc" providerId="LiveId" clId="{28D79DDD-7947-40D4-9309-BFC6B65ABE47}" dt="2024-12-11T10:31:29.365" v="13931" actId="478"/>
          <ac:spMkLst>
            <pc:docMk/>
            <pc:sldMk cId="4225060117" sldId="873"/>
            <ac:spMk id="28" creationId="{61546F1E-4B81-7278-6889-ED656B608DE6}"/>
          </ac:spMkLst>
        </pc:spChg>
        <pc:spChg chg="del mod">
          <ac:chgData name="Siegbert Rudolph" userId="2af4d44886c067cc" providerId="LiveId" clId="{28D79DDD-7947-40D4-9309-BFC6B65ABE47}" dt="2024-12-11T10:31:29.365" v="13931" actId="478"/>
          <ac:spMkLst>
            <pc:docMk/>
            <pc:sldMk cId="4225060117" sldId="873"/>
            <ac:spMk id="30" creationId="{1B21A2A4-A30B-66E7-E9F7-D78EA9A122AA}"/>
          </ac:spMkLst>
        </pc:spChg>
        <pc:spChg chg="del">
          <ac:chgData name="Siegbert Rudolph" userId="2af4d44886c067cc" providerId="LiveId" clId="{28D79DDD-7947-40D4-9309-BFC6B65ABE47}" dt="2024-12-11T09:07:06.925" v="13150" actId="478"/>
          <ac:spMkLst>
            <pc:docMk/>
            <pc:sldMk cId="4225060117" sldId="873"/>
            <ac:spMk id="43" creationId="{0C64CD1E-1676-4D17-B9A7-A9E9E006BC3C}"/>
          </ac:spMkLst>
        </pc:spChg>
        <pc:picChg chg="add mod">
          <ac:chgData name="Siegbert Rudolph" userId="2af4d44886c067cc" providerId="LiveId" clId="{28D79DDD-7947-40D4-9309-BFC6B65ABE47}" dt="2024-12-11T09:07:19.089" v="13153" actId="1076"/>
          <ac:picMkLst>
            <pc:docMk/>
            <pc:sldMk cId="4225060117" sldId="873"/>
            <ac:picMk id="2" creationId="{C27CE78D-C24C-6271-D294-8D2C323BB8B7}"/>
          </ac:picMkLst>
        </pc:picChg>
        <pc:picChg chg="add mod">
          <ac:chgData name="Siegbert Rudolph" userId="2af4d44886c067cc" providerId="LiveId" clId="{28D79DDD-7947-40D4-9309-BFC6B65ABE47}" dt="2024-12-10T09:26:23.734" v="6378" actId="1037"/>
          <ac:picMkLst>
            <pc:docMk/>
            <pc:sldMk cId="4225060117" sldId="873"/>
            <ac:picMk id="3" creationId="{169A3E39-0CD9-C193-699B-491BC5FCA11D}"/>
          </ac:picMkLst>
        </pc:picChg>
        <pc:picChg chg="del">
          <ac:chgData name="Siegbert Rudolph" userId="2af4d44886c067cc" providerId="LiveId" clId="{28D79DDD-7947-40D4-9309-BFC6B65ABE47}" dt="2024-12-10T09:26:18.520" v="6343" actId="478"/>
          <ac:picMkLst>
            <pc:docMk/>
            <pc:sldMk cId="4225060117" sldId="873"/>
            <ac:picMk id="5" creationId="{7DC063C8-469C-5642-8FDB-325B8495E4D2}"/>
          </ac:picMkLst>
        </pc:picChg>
        <pc:picChg chg="del">
          <ac:chgData name="Siegbert Rudolph" userId="2af4d44886c067cc" providerId="LiveId" clId="{28D79DDD-7947-40D4-9309-BFC6B65ABE47}" dt="2024-12-10T09:26:00.103" v="6339" actId="478"/>
          <ac:picMkLst>
            <pc:docMk/>
            <pc:sldMk cId="4225060117" sldId="873"/>
            <ac:picMk id="6" creationId="{156F08F5-B37F-C381-1BB1-0906EE72DB13}"/>
          </ac:picMkLst>
        </pc:picChg>
      </pc:sldChg>
      <pc:sldChg chg="modSp add del mod">
        <pc:chgData name="Siegbert Rudolph" userId="2af4d44886c067cc" providerId="LiveId" clId="{28D79DDD-7947-40D4-9309-BFC6B65ABE47}" dt="2024-12-10T09:29:29.362" v="6388"/>
        <pc:sldMkLst>
          <pc:docMk/>
          <pc:sldMk cId="933780236" sldId="874"/>
        </pc:sldMkLst>
        <pc:spChg chg="mod">
          <ac:chgData name="Siegbert Rudolph" userId="2af4d44886c067cc" providerId="LiveId" clId="{28D79DDD-7947-40D4-9309-BFC6B65ABE47}" dt="2024-12-10T09:29:27.698" v="6387" actId="1076"/>
          <ac:spMkLst>
            <pc:docMk/>
            <pc:sldMk cId="933780236" sldId="874"/>
            <ac:spMk id="7" creationId="{FE47F349-69A9-42CD-8958-93FB1FB3DA38}"/>
          </ac:spMkLst>
        </pc:spChg>
        <pc:spChg chg="mod">
          <ac:chgData name="Siegbert Rudolph" userId="2af4d44886c067cc" providerId="LiveId" clId="{28D79DDD-7947-40D4-9309-BFC6B65ABE47}" dt="2024-12-10T09:29:27.698" v="6387" actId="1076"/>
          <ac:spMkLst>
            <pc:docMk/>
            <pc:sldMk cId="933780236" sldId="874"/>
            <ac:spMk id="20" creationId="{A3D98B0A-C6C9-B70B-4111-7287571DAA0D}"/>
          </ac:spMkLst>
        </pc:spChg>
        <pc:spChg chg="mod">
          <ac:chgData name="Siegbert Rudolph" userId="2af4d44886c067cc" providerId="LiveId" clId="{28D79DDD-7947-40D4-9309-BFC6B65ABE47}" dt="2024-12-10T09:29:27.698" v="6387" actId="1076"/>
          <ac:spMkLst>
            <pc:docMk/>
            <pc:sldMk cId="933780236" sldId="874"/>
            <ac:spMk id="28" creationId="{61546F1E-4B81-7278-6889-ED656B608DE6}"/>
          </ac:spMkLst>
        </pc:spChg>
        <pc:spChg chg="mod">
          <ac:chgData name="Siegbert Rudolph" userId="2af4d44886c067cc" providerId="LiveId" clId="{28D79DDD-7947-40D4-9309-BFC6B65ABE47}" dt="2024-12-10T09:29:27.698" v="6387" actId="1076"/>
          <ac:spMkLst>
            <pc:docMk/>
            <pc:sldMk cId="933780236" sldId="874"/>
            <ac:spMk id="30" creationId="{1B21A2A4-A30B-66E7-E9F7-D78EA9A122AA}"/>
          </ac:spMkLst>
        </pc:spChg>
        <pc:spChg chg="mod">
          <ac:chgData name="Siegbert Rudolph" userId="2af4d44886c067cc" providerId="LiveId" clId="{28D79DDD-7947-40D4-9309-BFC6B65ABE47}" dt="2024-12-10T09:29:27.698" v="6387" actId="1076"/>
          <ac:spMkLst>
            <pc:docMk/>
            <pc:sldMk cId="933780236" sldId="874"/>
            <ac:spMk id="43" creationId="{0C64CD1E-1676-4D17-B9A7-A9E9E006BC3C}"/>
          </ac:spMkLst>
        </pc:spChg>
      </pc:sldChg>
      <pc:sldChg chg="modSp add del mod modAnim">
        <pc:chgData name="Siegbert Rudolph" userId="2af4d44886c067cc" providerId="LiveId" clId="{28D79DDD-7947-40D4-9309-BFC6B65ABE47}" dt="2024-12-10T10:31:33.349" v="8963" actId="47"/>
        <pc:sldMkLst>
          <pc:docMk/>
          <pc:sldMk cId="1231626751" sldId="874"/>
        </pc:sldMkLst>
        <pc:spChg chg="mod">
          <ac:chgData name="Siegbert Rudolph" userId="2af4d44886c067cc" providerId="LiveId" clId="{28D79DDD-7947-40D4-9309-BFC6B65ABE47}" dt="2024-12-10T09:30:17.156" v="6437" actId="20577"/>
          <ac:spMkLst>
            <pc:docMk/>
            <pc:sldMk cId="1231626751" sldId="874"/>
            <ac:spMk id="7" creationId="{FE47F349-69A9-42CD-8958-93FB1FB3DA38}"/>
          </ac:spMkLst>
        </pc:spChg>
        <pc:spChg chg="mod">
          <ac:chgData name="Siegbert Rudolph" userId="2af4d44886c067cc" providerId="LiveId" clId="{28D79DDD-7947-40D4-9309-BFC6B65ABE47}" dt="2024-12-10T09:29:45.593" v="6409" actId="1035"/>
          <ac:spMkLst>
            <pc:docMk/>
            <pc:sldMk cId="1231626751" sldId="874"/>
            <ac:spMk id="20" creationId="{A3D98B0A-C6C9-B70B-4111-7287571DAA0D}"/>
          </ac:spMkLst>
        </pc:spChg>
        <pc:spChg chg="mod">
          <ac:chgData name="Siegbert Rudolph" userId="2af4d44886c067cc" providerId="LiveId" clId="{28D79DDD-7947-40D4-9309-BFC6B65ABE47}" dt="2024-12-10T09:29:45.593" v="6409" actId="1035"/>
          <ac:spMkLst>
            <pc:docMk/>
            <pc:sldMk cId="1231626751" sldId="874"/>
            <ac:spMk id="28" creationId="{61546F1E-4B81-7278-6889-ED656B608DE6}"/>
          </ac:spMkLst>
        </pc:spChg>
        <pc:spChg chg="mod">
          <ac:chgData name="Siegbert Rudolph" userId="2af4d44886c067cc" providerId="LiveId" clId="{28D79DDD-7947-40D4-9309-BFC6B65ABE47}" dt="2024-12-10T09:29:45.593" v="6409" actId="1035"/>
          <ac:spMkLst>
            <pc:docMk/>
            <pc:sldMk cId="1231626751" sldId="874"/>
            <ac:spMk id="30" creationId="{1B21A2A4-A30B-66E7-E9F7-D78EA9A122AA}"/>
          </ac:spMkLst>
        </pc:spChg>
        <pc:spChg chg="mod">
          <ac:chgData name="Siegbert Rudolph" userId="2af4d44886c067cc" providerId="LiveId" clId="{28D79DDD-7947-40D4-9309-BFC6B65ABE47}" dt="2024-12-10T09:29:45.593" v="6409" actId="1035"/>
          <ac:spMkLst>
            <pc:docMk/>
            <pc:sldMk cId="1231626751" sldId="874"/>
            <ac:spMk id="43" creationId="{0C64CD1E-1676-4D17-B9A7-A9E9E006BC3C}"/>
          </ac:spMkLst>
        </pc:spChg>
      </pc:sldChg>
      <pc:sldChg chg="addSp delSp modSp new mod ord modTransition delAnim modAnim">
        <pc:chgData name="Siegbert Rudolph" userId="2af4d44886c067cc" providerId="LiveId" clId="{28D79DDD-7947-40D4-9309-BFC6B65ABE47}" dt="2024-12-11T18:00:40.343" v="14087"/>
        <pc:sldMkLst>
          <pc:docMk/>
          <pc:sldMk cId="3974442367" sldId="875"/>
        </pc:sldMkLst>
        <pc:spChg chg="del mod">
          <ac:chgData name="Siegbert Rudolph" userId="2af4d44886c067cc" providerId="LiveId" clId="{28D79DDD-7947-40D4-9309-BFC6B65ABE47}" dt="2024-12-11T09:45:09.188" v="13633" actId="478"/>
          <ac:spMkLst>
            <pc:docMk/>
            <pc:sldMk cId="3974442367" sldId="875"/>
            <ac:spMk id="2" creationId="{07EC0553-A649-BBEF-6311-C179ADC41503}"/>
          </ac:spMkLst>
        </pc:spChg>
        <pc:spChg chg="add mod">
          <ac:chgData name="Siegbert Rudolph" userId="2af4d44886c067cc" providerId="LiveId" clId="{28D79DDD-7947-40D4-9309-BFC6B65ABE47}" dt="2024-12-10T17:14:58.232" v="11255" actId="20577"/>
          <ac:spMkLst>
            <pc:docMk/>
            <pc:sldMk cId="3974442367" sldId="875"/>
            <ac:spMk id="4" creationId="{FB482437-EB71-9FDE-1070-8740A6E5ADC0}"/>
          </ac:spMkLst>
        </pc:spChg>
        <pc:spChg chg="add del mo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5" creationId="{666394C3-A90E-82B9-58EC-B31D3DC6A878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5" creationId="{6C545658-437E-A7E2-547F-0A36DE0248F1}"/>
          </ac:spMkLst>
        </pc:spChg>
        <pc:spChg chg="add del mo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6" creationId="{5A2CA6E0-4D99-DE0C-59D2-2D7E87C24EFD}"/>
          </ac:spMkLst>
        </pc:spChg>
        <pc:spChg chg="add mod ord">
          <ac:chgData name="Siegbert Rudolph" userId="2af4d44886c067cc" providerId="LiveId" clId="{28D79DDD-7947-40D4-9309-BFC6B65ABE47}" dt="2024-12-10T22:09:28.340" v="11739" actId="166"/>
          <ac:spMkLst>
            <pc:docMk/>
            <pc:sldMk cId="3974442367" sldId="875"/>
            <ac:spMk id="6" creationId="{E098CE9E-FB5A-182E-F4A8-17A872B5F334}"/>
          </ac:spMkLst>
        </pc:spChg>
        <pc:spChg chg="add del mo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7" creationId="{445FE5EB-164E-BE9A-6ECA-21914A0A1542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7" creationId="{4DD8F448-10A3-F4D7-8E0A-59CF2D27E114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8" creationId="{BA962185-12A9-C6FF-AA00-8DAD8E56632D}"/>
          </ac:spMkLst>
        </pc:spChg>
        <pc:spChg chg="add del mo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8" creationId="{E0F6C2D4-B129-FC7F-B883-247C73628E2D}"/>
          </ac:spMkLst>
        </pc:spChg>
        <pc:spChg chg="add mod ord">
          <ac:chgData name="Siegbert Rudolph" userId="2af4d44886c067cc" providerId="LiveId" clId="{28D79DDD-7947-40D4-9309-BFC6B65ABE47}" dt="2024-12-10T22:09:28.340" v="11739" actId="166"/>
          <ac:spMkLst>
            <pc:docMk/>
            <pc:sldMk cId="3974442367" sldId="875"/>
            <ac:spMk id="9" creationId="{26135283-A6E7-17D1-8A90-0F5BBB7E67A8}"/>
          </ac:spMkLst>
        </pc:spChg>
        <pc:spChg chg="add del mo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9" creationId="{B8BEBBB5-8A34-5448-FFFB-4C84755A2EDB}"/>
          </ac:spMkLst>
        </pc:spChg>
        <pc:spChg chg="add del mod">
          <ac:chgData name="Siegbert Rudolph" userId="2af4d44886c067cc" providerId="LiveId" clId="{28D79DDD-7947-40D4-9309-BFC6B65ABE47}" dt="2024-12-10T10:06:49.109" v="8520" actId="478"/>
          <ac:spMkLst>
            <pc:docMk/>
            <pc:sldMk cId="3974442367" sldId="875"/>
            <ac:spMk id="10" creationId="{47F47FC9-4852-7489-6484-BFC2F17FBD8E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10" creationId="{A49F8EBC-7B40-D694-A1F8-65D7015E903A}"/>
          </ac:spMkLst>
        </pc:spChg>
        <pc:spChg chg="add del mod">
          <ac:chgData name="Siegbert Rudolph" userId="2af4d44886c067cc" providerId="LiveId" clId="{28D79DDD-7947-40D4-9309-BFC6B65ABE47}" dt="2024-12-10T10:06:49.109" v="8520" actId="478"/>
          <ac:spMkLst>
            <pc:docMk/>
            <pc:sldMk cId="3974442367" sldId="875"/>
            <ac:spMk id="11" creationId="{775B64C6-F7F3-2B16-E084-82CCD7C83D19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11" creationId="{89CC0BC8-5DF5-AD1E-00C2-44EC79C58537}"/>
          </ac:spMkLst>
        </pc:spChg>
        <pc:spChg chg="add mod">
          <ac:chgData name="Siegbert Rudolph" userId="2af4d44886c067cc" providerId="LiveId" clId="{28D79DDD-7947-40D4-9309-BFC6B65ABE47}" dt="2024-12-10T09:57:11.296" v="7100" actId="1037"/>
          <ac:spMkLst>
            <pc:docMk/>
            <pc:sldMk cId="3974442367" sldId="875"/>
            <ac:spMk id="12" creationId="{DA29EBE7-C53B-9DBD-0563-409BAD45EBD9}"/>
          </ac:spMkLst>
        </pc:spChg>
        <pc:spChg chg="add mod ord">
          <ac:chgData name="Siegbert Rudolph" userId="2af4d44886c067cc" providerId="LiveId" clId="{28D79DDD-7947-40D4-9309-BFC6B65ABE47}" dt="2024-12-11T17:58:43.589" v="14072" actId="1035"/>
          <ac:spMkLst>
            <pc:docMk/>
            <pc:sldMk cId="3974442367" sldId="875"/>
            <ac:spMk id="13" creationId="{78D4BD3A-CE51-4CAF-B67C-FD6359499506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14" creationId="{2A37386D-09C9-3C62-01EA-6BAB4C361B62}"/>
          </ac:spMkLst>
        </pc:spChg>
        <pc:spChg chg="add mod ord">
          <ac:chgData name="Siegbert Rudolph" userId="2af4d44886c067cc" providerId="LiveId" clId="{28D79DDD-7947-40D4-9309-BFC6B65ABE47}" dt="2024-12-10T22:09:28.340" v="11739" actId="166"/>
          <ac:spMkLst>
            <pc:docMk/>
            <pc:sldMk cId="3974442367" sldId="875"/>
            <ac:spMk id="15" creationId="{BC3CC160-21AD-9704-B93F-46B8CF18A3AA}"/>
          </ac:spMkLst>
        </pc:spChg>
        <pc:spChg chg="add del mod or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15" creationId="{FC9734E6-FFE1-0E88-06DB-AF3BE1B905B2}"/>
          </ac:spMkLst>
        </pc:spChg>
        <pc:spChg chg="add del mod or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16" creationId="{5D8A05E0-C18B-5EF1-7BED-6E258C33D84D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16" creationId="{E9B02B92-D0E9-CA2B-BC11-E4EC1300DFA4}"/>
          </ac:spMkLst>
        </pc:spChg>
        <pc:spChg chg="add mod ord">
          <ac:chgData name="Siegbert Rudolph" userId="2af4d44886c067cc" providerId="LiveId" clId="{28D79DDD-7947-40D4-9309-BFC6B65ABE47}" dt="2024-12-10T22:08:48.642" v="11738" actId="166"/>
          <ac:spMkLst>
            <pc:docMk/>
            <pc:sldMk cId="3974442367" sldId="875"/>
            <ac:spMk id="17" creationId="{A70F5A7F-ED1B-0446-5925-43B80A32CF0B}"/>
          </ac:spMkLst>
        </pc:spChg>
        <pc:spChg chg="add mod">
          <ac:chgData name="Siegbert Rudolph" userId="2af4d44886c067cc" providerId="LiveId" clId="{28D79DDD-7947-40D4-9309-BFC6B65ABE47}" dt="2024-12-10T17:15:54.437" v="11265" actId="1036"/>
          <ac:spMkLst>
            <pc:docMk/>
            <pc:sldMk cId="3974442367" sldId="875"/>
            <ac:spMk id="18" creationId="{4A83EEFD-7B02-6EE1-B495-2604E60337CF}"/>
          </ac:spMkLst>
        </pc:spChg>
        <pc:spChg chg="add del mod or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18" creationId="{E5833D0C-C64A-2FB7-3EC8-ED2EDD3A9780}"/>
          </ac:spMkLst>
        </pc:spChg>
        <pc:spChg chg="add del mod or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19" creationId="{46A1AA40-9FED-6E6B-65C8-627CDBF58696}"/>
          </ac:spMkLst>
        </pc:spChg>
        <pc:spChg chg="add mod">
          <ac:chgData name="Siegbert Rudolph" userId="2af4d44886c067cc" providerId="LiveId" clId="{28D79DDD-7947-40D4-9309-BFC6B65ABE47}" dt="2024-12-11T17:57:58.862" v="14053" actId="20577"/>
          <ac:spMkLst>
            <pc:docMk/>
            <pc:sldMk cId="3974442367" sldId="875"/>
            <ac:spMk id="19" creationId="{72F6EC8F-E6F0-B318-31BD-7CAD6791E415}"/>
          </ac:spMkLst>
        </pc:spChg>
        <pc:spChg chg="add del mod">
          <ac:chgData name="Siegbert Rudolph" userId="2af4d44886c067cc" providerId="LiveId" clId="{28D79DDD-7947-40D4-9309-BFC6B65ABE47}" dt="2024-12-10T17:15:48.241" v="11262" actId="478"/>
          <ac:spMkLst>
            <pc:docMk/>
            <pc:sldMk cId="3974442367" sldId="875"/>
            <ac:spMk id="19" creationId="{AEA9381C-5E62-7786-402D-5E5955599804}"/>
          </ac:spMkLst>
        </pc:spChg>
        <pc:spChg chg="add del mod or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20" creationId="{89BD9BFD-8FD9-18D3-7795-2820A7EDEC18}"/>
          </ac:spMkLst>
        </pc:spChg>
        <pc:spChg chg="add mod">
          <ac:chgData name="Siegbert Rudolph" userId="2af4d44886c067cc" providerId="LiveId" clId="{28D79DDD-7947-40D4-9309-BFC6B65ABE47}" dt="2024-12-10T17:15:54.437" v="11265" actId="1036"/>
          <ac:spMkLst>
            <pc:docMk/>
            <pc:sldMk cId="3974442367" sldId="875"/>
            <ac:spMk id="20" creationId="{FBD8EAB9-D66B-29D8-3E32-2970673E0257}"/>
          </ac:spMkLst>
        </pc:spChg>
        <pc:spChg chg="add del mod">
          <ac:chgData name="Siegbert Rudolph" userId="2af4d44886c067cc" providerId="LiveId" clId="{28D79DDD-7947-40D4-9309-BFC6B65ABE47}" dt="2024-12-10T17:15:45.520" v="11261" actId="478"/>
          <ac:spMkLst>
            <pc:docMk/>
            <pc:sldMk cId="3974442367" sldId="875"/>
            <ac:spMk id="21" creationId="{1C209351-E61E-B4B6-5CB4-17FAADDE1022}"/>
          </ac:spMkLst>
        </pc:spChg>
        <pc:spChg chg="add del mo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21" creationId="{89E750D6-5960-0B9F-7080-63B7289F23F6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21" creationId="{E2D248F9-D650-C602-42D4-D4691E4B2074}"/>
          </ac:spMkLst>
        </pc:spChg>
        <pc:spChg chg="add del mod">
          <ac:chgData name="Siegbert Rudolph" userId="2af4d44886c067cc" providerId="LiveId" clId="{28D79DDD-7947-40D4-9309-BFC6B65ABE47}" dt="2024-12-10T10:19:20.544" v="8845" actId="478"/>
          <ac:spMkLst>
            <pc:docMk/>
            <pc:sldMk cId="3974442367" sldId="875"/>
            <ac:spMk id="22" creationId="{BAB44BCF-F3E5-0627-FD6D-71D2C861925C}"/>
          </ac:spMkLst>
        </pc:spChg>
        <pc:spChg chg="add mod">
          <ac:chgData name="Siegbert Rudolph" userId="2af4d44886c067cc" providerId="LiveId" clId="{28D79DDD-7947-40D4-9309-BFC6B65ABE47}" dt="2024-12-10T17:15:54.437" v="11265" actId="1036"/>
          <ac:spMkLst>
            <pc:docMk/>
            <pc:sldMk cId="3974442367" sldId="875"/>
            <ac:spMk id="22" creationId="{FC013A4A-9AA4-53AD-19E8-C86C7426C2E9}"/>
          </ac:spMkLst>
        </pc:spChg>
        <pc:spChg chg="add mod ord">
          <ac:chgData name="Siegbert Rudolph" userId="2af4d44886c067cc" providerId="LiveId" clId="{28D79DDD-7947-40D4-9309-BFC6B65ABE47}" dt="2024-12-10T22:10:19.329" v="11742" actId="166"/>
          <ac:spMkLst>
            <pc:docMk/>
            <pc:sldMk cId="3974442367" sldId="875"/>
            <ac:spMk id="23" creationId="{1962F614-3E99-25E3-41FD-6BC175595648}"/>
          </ac:spMkLst>
        </pc:spChg>
        <pc:spChg chg="add del mod or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23" creationId="{207F4F14-06E3-AA3D-8362-F18309945EB7}"/>
          </ac:spMkLst>
        </pc:spChg>
        <pc:spChg chg="add del mod">
          <ac:chgData name="Siegbert Rudolph" userId="2af4d44886c067cc" providerId="LiveId" clId="{28D79DDD-7947-40D4-9309-BFC6B65ABE47}" dt="2024-12-10T17:15:42.593" v="11260" actId="478"/>
          <ac:spMkLst>
            <pc:docMk/>
            <pc:sldMk cId="3974442367" sldId="875"/>
            <ac:spMk id="23" creationId="{41DF08DF-4A6A-ADC9-56BB-577B8A8668B9}"/>
          </ac:spMkLst>
        </pc:spChg>
        <pc:spChg chg="add del mod or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24" creationId="{0C7AABEC-0226-20E9-B227-EAEAA8237C2A}"/>
          </ac:spMkLst>
        </pc:spChg>
        <pc:spChg chg="add del mod">
          <ac:chgData name="Siegbert Rudolph" userId="2af4d44886c067cc" providerId="LiveId" clId="{28D79DDD-7947-40D4-9309-BFC6B65ABE47}" dt="2024-12-10T17:16:01.889" v="11266" actId="478"/>
          <ac:spMkLst>
            <pc:docMk/>
            <pc:sldMk cId="3974442367" sldId="875"/>
            <ac:spMk id="24" creationId="{B259F6F9-D83D-9F82-A30B-AD52C3824F46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24" creationId="{F38BA0E6-DC53-E230-819A-61B98C763D2B}"/>
          </ac:spMkLst>
        </pc:spChg>
        <pc:spChg chg="add del mod or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25" creationId="{5DCD9BDD-CF22-42C8-65AD-5B9048624602}"/>
          </ac:spMkLst>
        </pc:spChg>
        <pc:spChg chg="add del mod">
          <ac:chgData name="Siegbert Rudolph" userId="2af4d44886c067cc" providerId="LiveId" clId="{28D79DDD-7947-40D4-9309-BFC6B65ABE47}" dt="2024-12-10T17:16:01.889" v="11266" actId="478"/>
          <ac:spMkLst>
            <pc:docMk/>
            <pc:sldMk cId="3974442367" sldId="875"/>
            <ac:spMk id="25" creationId="{6955385F-5A68-0089-20E2-5DD4AFE9557F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25" creationId="{6E807F36-BA7A-9ED2-5E01-8B67ECF80972}"/>
          </ac:spMkLst>
        </pc:spChg>
        <pc:spChg chg="add mod">
          <ac:chgData name="Siegbert Rudolph" userId="2af4d44886c067cc" providerId="LiveId" clId="{28D79DDD-7947-40D4-9309-BFC6B65ABE47}" dt="2024-12-10T21:50:38.278" v="11361" actId="20577"/>
          <ac:spMkLst>
            <pc:docMk/>
            <pc:sldMk cId="3974442367" sldId="875"/>
            <ac:spMk id="26" creationId="{9E53008D-7D90-938D-FC4C-CB8926F54EAC}"/>
          </ac:spMkLst>
        </pc:spChg>
        <pc:spChg chg="add del mod or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26" creationId="{EA23CEDB-C791-0AA3-326E-E5AE030BB7B9}"/>
          </ac:spMkLst>
        </pc:spChg>
        <pc:spChg chg="add del mod ord">
          <ac:chgData name="Siegbert Rudolph" userId="2af4d44886c067cc" providerId="LiveId" clId="{28D79DDD-7947-40D4-9309-BFC6B65ABE47}" dt="2024-12-10T11:02:03.350" v="9150" actId="478"/>
          <ac:spMkLst>
            <pc:docMk/>
            <pc:sldMk cId="3974442367" sldId="875"/>
            <ac:spMk id="27" creationId="{1FB9B8A0-ABA8-291F-AD05-3F91AF46FFE7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27" creationId="{C685D617-CAD5-410C-D5D7-71B88B3C3314}"/>
          </ac:spMkLst>
        </pc:spChg>
        <pc:spChg chg="add mod ord">
          <ac:chgData name="Siegbert Rudolph" userId="2af4d44886c067cc" providerId="LiveId" clId="{28D79DDD-7947-40D4-9309-BFC6B65ABE47}" dt="2024-12-10T22:10:19.329" v="11742" actId="166"/>
          <ac:spMkLst>
            <pc:docMk/>
            <pc:sldMk cId="3974442367" sldId="875"/>
            <ac:spMk id="28" creationId="{1F1D77FE-7CD3-7C5A-E50E-6D419187E0B7}"/>
          </ac:spMkLst>
        </pc:spChg>
        <pc:spChg chg="add del mod">
          <ac:chgData name="Siegbert Rudolph" userId="2af4d44886c067cc" providerId="LiveId" clId="{28D79DDD-7947-40D4-9309-BFC6B65ABE47}" dt="2024-12-10T10:06:49.109" v="8520" actId="478"/>
          <ac:spMkLst>
            <pc:docMk/>
            <pc:sldMk cId="3974442367" sldId="875"/>
            <ac:spMk id="28" creationId="{BB8E30F1-8F6A-0B56-3EBC-AA017C2EDCF7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29" creationId="{6056C104-73B4-6ADA-C981-2376DB8697E6}"/>
          </ac:spMkLst>
        </pc:spChg>
        <pc:spChg chg="add del mod">
          <ac:chgData name="Siegbert Rudolph" userId="2af4d44886c067cc" providerId="LiveId" clId="{28D79DDD-7947-40D4-9309-BFC6B65ABE47}" dt="2024-12-10T10:06:49.109" v="8520" actId="478"/>
          <ac:spMkLst>
            <pc:docMk/>
            <pc:sldMk cId="3974442367" sldId="875"/>
            <ac:spMk id="29" creationId="{91A1202D-D4BD-7B1B-3814-1FEDD0948195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30" creationId="{EF18480F-D21D-CA93-B0BE-A255CC674C74}"/>
          </ac:spMkLst>
        </pc:spChg>
        <pc:spChg chg="add mod ord">
          <ac:chgData name="Siegbert Rudolph" userId="2af4d44886c067cc" providerId="LiveId" clId="{28D79DDD-7947-40D4-9309-BFC6B65ABE47}" dt="2024-12-10T22:10:19.329" v="11742" actId="166"/>
          <ac:spMkLst>
            <pc:docMk/>
            <pc:sldMk cId="3974442367" sldId="875"/>
            <ac:spMk id="31" creationId="{7FFE856C-23DA-8C83-631F-4E084A11DAC7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32" creationId="{9B1C792C-9750-F9E8-4F9B-CBDD31807468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33" creationId="{FFB5D951-9236-334E-65A7-8C37AD368492}"/>
          </ac:spMkLst>
        </pc:spChg>
        <pc:spChg chg="add mod ord">
          <ac:chgData name="Siegbert Rudolph" userId="2af4d44886c067cc" providerId="LiveId" clId="{28D79DDD-7947-40D4-9309-BFC6B65ABE47}" dt="2024-12-10T22:10:19.329" v="11742" actId="166"/>
          <ac:spMkLst>
            <pc:docMk/>
            <pc:sldMk cId="3974442367" sldId="875"/>
            <ac:spMk id="34" creationId="{46C74BC9-A905-DC80-0829-149C97B3CBC9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35" creationId="{997E7843-6836-EEBF-E97B-53AA0A8E1175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36" creationId="{AFBE0768-DD25-3B59-326D-92C3FC3EB984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37" creationId="{71D06A3E-88D2-380B-093D-426147F3DE3D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38" creationId="{69DC2A51-AD54-5AAC-F975-23849E023B30}"/>
          </ac:spMkLst>
        </pc:spChg>
        <pc:spChg chg="add mod ord">
          <ac:chgData name="Siegbert Rudolph" userId="2af4d44886c067cc" providerId="LiveId" clId="{28D79DDD-7947-40D4-9309-BFC6B65ABE47}" dt="2024-12-10T22:09:28.340" v="11739" actId="166"/>
          <ac:spMkLst>
            <pc:docMk/>
            <pc:sldMk cId="3974442367" sldId="875"/>
            <ac:spMk id="39" creationId="{CEA52467-789C-EC0D-B706-5F8D5254A52E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40" creationId="{1F6B1E69-6F69-C353-91D6-4A1147E20F42}"/>
          </ac:spMkLst>
        </pc:spChg>
        <pc:spChg chg="add mod ord">
          <ac:chgData name="Siegbert Rudolph" userId="2af4d44886c067cc" providerId="LiveId" clId="{28D79DDD-7947-40D4-9309-BFC6B65ABE47}" dt="2024-12-10T22:10:19.329" v="11742" actId="166"/>
          <ac:spMkLst>
            <pc:docMk/>
            <pc:sldMk cId="3974442367" sldId="875"/>
            <ac:spMk id="41" creationId="{3FB366D0-98C7-1F24-C791-A15E27B7C552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42" creationId="{58FEE7A3-1E5B-8504-C3D2-1C9A1B2A351F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43" creationId="{06988EAD-1CC6-7245-02EB-E35D6BCB11A8}"/>
          </ac:spMkLst>
        </pc:spChg>
        <pc:spChg chg="add mod ord">
          <ac:chgData name="Siegbert Rudolph" userId="2af4d44886c067cc" providerId="LiveId" clId="{28D79DDD-7947-40D4-9309-BFC6B65ABE47}" dt="2024-12-10T22:10:19.329" v="11742" actId="166"/>
          <ac:spMkLst>
            <pc:docMk/>
            <pc:sldMk cId="3974442367" sldId="875"/>
            <ac:spMk id="44" creationId="{B37687E0-D701-8873-F0B2-278EC31F9F60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45" creationId="{A6DF5EC4-3E5C-36C5-6456-7230EA6E74D2}"/>
          </ac:spMkLst>
        </pc:spChg>
        <pc:spChg chg="add mod ord">
          <ac:chgData name="Siegbert Rudolph" userId="2af4d44886c067cc" providerId="LiveId" clId="{28D79DDD-7947-40D4-9309-BFC6B65ABE47}" dt="2024-12-10T22:10:19.329" v="11742" actId="166"/>
          <ac:spMkLst>
            <pc:docMk/>
            <pc:sldMk cId="3974442367" sldId="875"/>
            <ac:spMk id="46" creationId="{650685FB-80CA-113A-34B4-3057F1CFB608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47" creationId="{C6777F31-F5CA-D9BC-1CF0-6A33E9F57C0E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48" creationId="{2C109BC8-CF02-8A65-0E34-F4F50A8E4892}"/>
          </ac:spMkLst>
        </pc:spChg>
        <pc:spChg chg="add mod ord">
          <ac:chgData name="Siegbert Rudolph" userId="2af4d44886c067cc" providerId="LiveId" clId="{28D79DDD-7947-40D4-9309-BFC6B65ABE47}" dt="2024-12-10T22:10:19.329" v="11742" actId="166"/>
          <ac:spMkLst>
            <pc:docMk/>
            <pc:sldMk cId="3974442367" sldId="875"/>
            <ac:spMk id="49" creationId="{319DC5B8-7586-40BB-EDBA-233DCBA15411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50" creationId="{A6836796-F8AC-E66D-4F22-F852E734100C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51" creationId="{B751FADC-C527-0C57-6560-8A851FBE70A6}"/>
          </ac:spMkLst>
        </pc:spChg>
        <pc:spChg chg="add mod ord">
          <ac:chgData name="Siegbert Rudolph" userId="2af4d44886c067cc" providerId="LiveId" clId="{28D79DDD-7947-40D4-9309-BFC6B65ABE47}" dt="2024-12-10T22:10:19.329" v="11742" actId="166"/>
          <ac:spMkLst>
            <pc:docMk/>
            <pc:sldMk cId="3974442367" sldId="875"/>
            <ac:spMk id="52" creationId="{D717D82A-7FAC-9782-098E-AF95173318F4}"/>
          </ac:spMkLst>
        </pc:spChg>
        <pc:spChg chg="add mod ord">
          <ac:chgData name="Siegbert Rudolph" userId="2af4d44886c067cc" providerId="LiveId" clId="{28D79DDD-7947-40D4-9309-BFC6B65ABE47}" dt="2024-12-10T22:05:05.478" v="11734" actId="166"/>
          <ac:spMkLst>
            <pc:docMk/>
            <pc:sldMk cId="3974442367" sldId="875"/>
            <ac:spMk id="53" creationId="{A84F2300-79F8-BBD6-9CD0-B8A72F60DEAF}"/>
          </ac:spMkLst>
        </pc:spChg>
        <pc:spChg chg="add mod ord">
          <ac:chgData name="Siegbert Rudolph" userId="2af4d44886c067cc" providerId="LiveId" clId="{28D79DDD-7947-40D4-9309-BFC6B65ABE47}" dt="2024-12-11T17:58:12.661" v="14060" actId="1038"/>
          <ac:spMkLst>
            <pc:docMk/>
            <pc:sldMk cId="3974442367" sldId="875"/>
            <ac:spMk id="54" creationId="{6402C689-748F-327D-7AAD-244ED05FF7FC}"/>
          </ac:spMkLst>
        </pc:spChg>
        <pc:spChg chg="add mod ord">
          <ac:chgData name="Siegbert Rudolph" userId="2af4d44886c067cc" providerId="LiveId" clId="{28D79DDD-7947-40D4-9309-BFC6B65ABE47}" dt="2024-12-11T17:58:12.661" v="14060" actId="1038"/>
          <ac:spMkLst>
            <pc:docMk/>
            <pc:sldMk cId="3974442367" sldId="875"/>
            <ac:spMk id="55" creationId="{167F6D08-BFBB-CD40-DA9A-48822789DFB3}"/>
          </ac:spMkLst>
        </pc:spChg>
        <pc:spChg chg="add mod ord">
          <ac:chgData name="Siegbert Rudolph" userId="2af4d44886c067cc" providerId="LiveId" clId="{28D79DDD-7947-40D4-9309-BFC6B65ABE47}" dt="2024-12-11T17:58:12.661" v="14060" actId="1038"/>
          <ac:spMkLst>
            <pc:docMk/>
            <pc:sldMk cId="3974442367" sldId="875"/>
            <ac:spMk id="56" creationId="{1421B729-2AC3-EA86-CF89-A3ADFFF92EA1}"/>
          </ac:spMkLst>
        </pc:spChg>
        <pc:spChg chg="add mod ord">
          <ac:chgData name="Siegbert Rudolph" userId="2af4d44886c067cc" providerId="LiveId" clId="{28D79DDD-7947-40D4-9309-BFC6B65ABE47}" dt="2024-12-11T17:58:12.661" v="14060" actId="1038"/>
          <ac:spMkLst>
            <pc:docMk/>
            <pc:sldMk cId="3974442367" sldId="875"/>
            <ac:spMk id="57" creationId="{12DC82A1-21FD-CFC0-7C79-09236BF108A3}"/>
          </ac:spMkLst>
        </pc:spChg>
        <pc:spChg chg="add mod ord">
          <ac:chgData name="Siegbert Rudolph" userId="2af4d44886c067cc" providerId="LiveId" clId="{28D79DDD-7947-40D4-9309-BFC6B65ABE47}" dt="2024-12-11T17:58:12.661" v="14060" actId="1038"/>
          <ac:spMkLst>
            <pc:docMk/>
            <pc:sldMk cId="3974442367" sldId="875"/>
            <ac:spMk id="58" creationId="{1D3999A1-073D-43F5-ACBF-C5FAE4FC4948}"/>
          </ac:spMkLst>
        </pc:spChg>
        <pc:spChg chg="add mod ord">
          <ac:chgData name="Siegbert Rudolph" userId="2af4d44886c067cc" providerId="LiveId" clId="{28D79DDD-7947-40D4-9309-BFC6B65ABE47}" dt="2024-12-11T17:58:12.661" v="14060" actId="1038"/>
          <ac:spMkLst>
            <pc:docMk/>
            <pc:sldMk cId="3974442367" sldId="875"/>
            <ac:spMk id="59" creationId="{9F5D1E5C-7554-F1B1-E2A0-203829E6005B}"/>
          </ac:spMkLst>
        </pc:spChg>
        <pc:spChg chg="add del mod">
          <ac:chgData name="Siegbert Rudolph" userId="2af4d44886c067cc" providerId="LiveId" clId="{28D79DDD-7947-40D4-9309-BFC6B65ABE47}" dt="2024-12-11T09:45:12.707" v="13634" actId="478"/>
          <ac:spMkLst>
            <pc:docMk/>
            <pc:sldMk cId="3974442367" sldId="875"/>
            <ac:spMk id="61" creationId="{63FC4A08-9705-059A-64ED-27F1A40A53C4}"/>
          </ac:spMkLst>
        </pc:spChg>
        <pc:spChg chg="add mod">
          <ac:chgData name="Siegbert Rudolph" userId="2af4d44886c067cc" providerId="LiveId" clId="{28D79DDD-7947-40D4-9309-BFC6B65ABE47}" dt="2024-12-11T09:47:02.691" v="13706" actId="207"/>
          <ac:spMkLst>
            <pc:docMk/>
            <pc:sldMk cId="3974442367" sldId="875"/>
            <ac:spMk id="62" creationId="{B0176619-A23C-FDFF-880E-48338485E837}"/>
          </ac:spMkLst>
        </pc:spChg>
        <pc:spChg chg="add mod">
          <ac:chgData name="Siegbert Rudolph" userId="2af4d44886c067cc" providerId="LiveId" clId="{28D79DDD-7947-40D4-9309-BFC6B65ABE47}" dt="2024-12-11T09:47:41.381" v="13711" actId="1076"/>
          <ac:spMkLst>
            <pc:docMk/>
            <pc:sldMk cId="3974442367" sldId="875"/>
            <ac:spMk id="65" creationId="{777F61D9-CFD4-8F8A-9F62-E16694215F44}"/>
          </ac:spMkLst>
        </pc:spChg>
        <pc:picChg chg="add del mod">
          <ac:chgData name="Siegbert Rudolph" userId="2af4d44886c067cc" providerId="LiveId" clId="{28D79DDD-7947-40D4-9309-BFC6B65ABE47}" dt="2024-12-11T17:59:03.211" v="14076" actId="478"/>
          <ac:picMkLst>
            <pc:docMk/>
            <pc:sldMk cId="3974442367" sldId="875"/>
            <ac:picMk id="2" creationId="{018B99EA-4496-3838-3850-1490747605A9}"/>
          </ac:picMkLst>
        </pc:picChg>
        <pc:picChg chg="add del mod">
          <ac:chgData name="Siegbert Rudolph" userId="2af4d44886c067cc" providerId="LiveId" clId="{28D79DDD-7947-40D4-9309-BFC6B65ABE47}" dt="2024-12-10T10:58:06.239" v="9036" actId="478"/>
          <ac:picMkLst>
            <pc:docMk/>
            <pc:sldMk cId="3974442367" sldId="875"/>
            <ac:picMk id="30" creationId="{75783E4A-FC4B-73A8-D924-A0A640D16F3B}"/>
          </ac:picMkLst>
        </pc:picChg>
        <pc:picChg chg="add del mod">
          <ac:chgData name="Siegbert Rudolph" userId="2af4d44886c067cc" providerId="LiveId" clId="{28D79DDD-7947-40D4-9309-BFC6B65ABE47}" dt="2024-12-10T10:58:06.239" v="9036" actId="478"/>
          <ac:picMkLst>
            <pc:docMk/>
            <pc:sldMk cId="3974442367" sldId="875"/>
            <ac:picMk id="31" creationId="{52B21C49-06F5-B26C-EF68-1B13EDA49C5F}"/>
          </ac:picMkLst>
        </pc:picChg>
        <pc:picChg chg="add del mod">
          <ac:chgData name="Siegbert Rudolph" userId="2af4d44886c067cc" providerId="LiveId" clId="{28D79DDD-7947-40D4-9309-BFC6B65ABE47}" dt="2024-12-10T10:58:06.239" v="9036" actId="478"/>
          <ac:picMkLst>
            <pc:docMk/>
            <pc:sldMk cId="3974442367" sldId="875"/>
            <ac:picMk id="32" creationId="{DBDCFE1B-5EB9-5003-F1AF-E925ADAA27DF}"/>
          </ac:picMkLst>
        </pc:picChg>
        <pc:picChg chg="add del mod">
          <ac:chgData name="Siegbert Rudolph" userId="2af4d44886c067cc" providerId="LiveId" clId="{28D79DDD-7947-40D4-9309-BFC6B65ABE47}" dt="2024-12-10T10:58:06.239" v="9036" actId="478"/>
          <ac:picMkLst>
            <pc:docMk/>
            <pc:sldMk cId="3974442367" sldId="875"/>
            <ac:picMk id="33" creationId="{4862CCBB-B9B2-CBB9-F392-94E449FDA8DB}"/>
          </ac:picMkLst>
        </pc:picChg>
        <pc:picChg chg="add del mod">
          <ac:chgData name="Siegbert Rudolph" userId="2af4d44886c067cc" providerId="LiveId" clId="{28D79DDD-7947-40D4-9309-BFC6B65ABE47}" dt="2024-12-10T10:58:06.239" v="9036" actId="478"/>
          <ac:picMkLst>
            <pc:docMk/>
            <pc:sldMk cId="3974442367" sldId="875"/>
            <ac:picMk id="34" creationId="{814354C6-331A-B8D1-74B1-47A2A86A3665}"/>
          </ac:picMkLst>
        </pc:picChg>
        <pc:picChg chg="add del mod">
          <ac:chgData name="Siegbert Rudolph" userId="2af4d44886c067cc" providerId="LiveId" clId="{28D79DDD-7947-40D4-9309-BFC6B65ABE47}" dt="2024-12-10T10:58:06.239" v="9036" actId="478"/>
          <ac:picMkLst>
            <pc:docMk/>
            <pc:sldMk cId="3974442367" sldId="875"/>
            <ac:picMk id="35" creationId="{F2980F63-EE46-A7D0-34B0-C4C423547441}"/>
          </ac:picMkLst>
        </pc:picChg>
        <pc:picChg chg="add del mod">
          <ac:chgData name="Siegbert Rudolph" userId="2af4d44886c067cc" providerId="LiveId" clId="{28D79DDD-7947-40D4-9309-BFC6B65ABE47}" dt="2024-12-10T10:56:01.174" v="9027"/>
          <ac:picMkLst>
            <pc:docMk/>
            <pc:sldMk cId="3974442367" sldId="875"/>
            <ac:picMk id="36" creationId="{5A470F57-11A2-F1E3-22A1-066E83798739}"/>
          </ac:picMkLst>
        </pc:picChg>
        <pc:picChg chg="add mod">
          <ac:chgData name="Siegbert Rudolph" userId="2af4d44886c067cc" providerId="LiveId" clId="{28D79DDD-7947-40D4-9309-BFC6B65ABE47}" dt="2024-12-11T18:00:28.572" v="14086" actId="1076"/>
          <ac:picMkLst>
            <pc:docMk/>
            <pc:sldMk cId="3974442367" sldId="875"/>
            <ac:picMk id="60" creationId="{99823B25-DB63-80D9-1C42-8F4C21415EE2}"/>
          </ac:picMkLst>
        </pc:picChg>
        <pc:picChg chg="add del mod">
          <ac:chgData name="Siegbert Rudolph" userId="2af4d44886c067cc" providerId="LiveId" clId="{28D79DDD-7947-40D4-9309-BFC6B65ABE47}" dt="2024-12-11T09:46:20.750" v="13671" actId="478"/>
          <ac:picMkLst>
            <pc:docMk/>
            <pc:sldMk cId="3974442367" sldId="875"/>
            <ac:picMk id="63" creationId="{FAA7895F-30DA-6792-F641-40A0BAFF0809}"/>
          </ac:picMkLst>
        </pc:picChg>
        <pc:picChg chg="add del mod">
          <ac:chgData name="Siegbert Rudolph" userId="2af4d44886c067cc" providerId="LiveId" clId="{28D79DDD-7947-40D4-9309-BFC6B65ABE47}" dt="2024-12-11T17:58:34.036" v="14064" actId="478"/>
          <ac:picMkLst>
            <pc:docMk/>
            <pc:sldMk cId="3974442367" sldId="875"/>
            <ac:picMk id="66" creationId="{49573EA5-7C63-8485-55BF-48FF16A281E1}"/>
          </ac:picMkLst>
        </pc:picChg>
      </pc:sldChg>
      <pc:sldChg chg="add del">
        <pc:chgData name="Siegbert Rudolph" userId="2af4d44886c067cc" providerId="LiveId" clId="{28D79DDD-7947-40D4-9309-BFC6B65ABE47}" dt="2024-12-10T10:29:37.063" v="8957" actId="47"/>
        <pc:sldMkLst>
          <pc:docMk/>
          <pc:sldMk cId="44338846" sldId="876"/>
        </pc:sldMkLst>
      </pc:sldChg>
      <pc:sldChg chg="addSp delSp modSp add mod modTransition modAnim">
        <pc:chgData name="Siegbert Rudolph" userId="2af4d44886c067cc" providerId="LiveId" clId="{28D79DDD-7947-40D4-9309-BFC6B65ABE47}" dt="2024-12-11T09:57:55.956" v="13747" actId="1076"/>
        <pc:sldMkLst>
          <pc:docMk/>
          <pc:sldMk cId="4014481237" sldId="876"/>
        </pc:sldMkLst>
        <pc:spChg chg="mod">
          <ac:chgData name="Siegbert Rudolph" userId="2af4d44886c067cc" providerId="LiveId" clId="{28D79DDD-7947-40D4-9309-BFC6B65ABE47}" dt="2024-12-11T09:57:49.730" v="13746" actId="404"/>
          <ac:spMkLst>
            <pc:docMk/>
            <pc:sldMk cId="4014481237" sldId="876"/>
            <ac:spMk id="2" creationId="{07EC0553-A649-BBEF-6311-C179ADC41503}"/>
          </ac:spMkLst>
        </pc:spChg>
        <pc:spChg chg="add mod">
          <ac:chgData name="Siegbert Rudolph" userId="2af4d44886c067cc" providerId="LiveId" clId="{28D79DDD-7947-40D4-9309-BFC6B65ABE47}" dt="2024-12-11T09:57:55.956" v="13747" actId="1076"/>
          <ac:spMkLst>
            <pc:docMk/>
            <pc:sldMk cId="4014481237" sldId="876"/>
            <ac:spMk id="10" creationId="{B07C9C99-C988-C241-122A-0BC8680E8EE5}"/>
          </ac:spMkLst>
        </pc:spChg>
        <pc:picChg chg="add del mod">
          <ac:chgData name="Siegbert Rudolph" userId="2af4d44886c067cc" providerId="LiveId" clId="{28D79DDD-7947-40D4-9309-BFC6B65ABE47}" dt="2024-12-10T10:55:40.890" v="9023" actId="21"/>
          <ac:picMkLst>
            <pc:docMk/>
            <pc:sldMk cId="4014481237" sldId="876"/>
            <ac:picMk id="10" creationId="{85E69D17-BED0-B21A-142C-8BE69CCAB83E}"/>
          </ac:picMkLst>
        </pc:picChg>
        <pc:picChg chg="add mod">
          <ac:chgData name="Siegbert Rudolph" userId="2af4d44886c067cc" providerId="LiveId" clId="{28D79DDD-7947-40D4-9309-BFC6B65ABE47}" dt="2024-12-10T10:56:54.310" v="9033" actId="1076"/>
          <ac:picMkLst>
            <pc:docMk/>
            <pc:sldMk cId="4014481237" sldId="876"/>
            <ac:picMk id="11" creationId="{81643498-0DB2-24CA-CBAF-CFDC64CA0F0B}"/>
          </ac:picMkLst>
        </pc:picChg>
      </pc:sldChg>
      <pc:sldChg chg="delSp add del mod delAnim modAnim">
        <pc:chgData name="Siegbert Rudolph" userId="2af4d44886c067cc" providerId="LiveId" clId="{28D79DDD-7947-40D4-9309-BFC6B65ABE47}" dt="2024-12-10T10:56:23.332" v="9028" actId="47"/>
        <pc:sldMkLst>
          <pc:docMk/>
          <pc:sldMk cId="2264848594" sldId="877"/>
        </pc:sldMkLst>
        <pc:spChg chg="del">
          <ac:chgData name="Siegbert Rudolph" userId="2af4d44886c067cc" providerId="LiveId" clId="{28D79DDD-7947-40D4-9309-BFC6B65ABE47}" dt="2024-12-10T10:53:58.972" v="9017" actId="21"/>
          <ac:spMkLst>
            <pc:docMk/>
            <pc:sldMk cId="2264848594" sldId="877"/>
            <ac:spMk id="4" creationId="{FB482437-EB71-9FDE-1070-8740A6E5ADC0}"/>
          </ac:spMkLst>
        </pc:spChg>
        <pc:spChg chg="del">
          <ac:chgData name="Siegbert Rudolph" userId="2af4d44886c067cc" providerId="LiveId" clId="{28D79DDD-7947-40D4-9309-BFC6B65ABE47}" dt="2024-12-10T10:53:58.972" v="9017" actId="21"/>
          <ac:spMkLst>
            <pc:docMk/>
            <pc:sldMk cId="2264848594" sldId="877"/>
            <ac:spMk id="5" creationId="{666394C3-A90E-82B9-58EC-B31D3DC6A878}"/>
          </ac:spMkLst>
        </pc:spChg>
        <pc:spChg chg="del">
          <ac:chgData name="Siegbert Rudolph" userId="2af4d44886c067cc" providerId="LiveId" clId="{28D79DDD-7947-40D4-9309-BFC6B65ABE47}" dt="2024-12-10T10:53:58.972" v="9017" actId="21"/>
          <ac:spMkLst>
            <pc:docMk/>
            <pc:sldMk cId="2264848594" sldId="877"/>
            <ac:spMk id="6" creationId="{5A2CA6E0-4D99-DE0C-59D2-2D7E87C24EFD}"/>
          </ac:spMkLst>
        </pc:spChg>
        <pc:spChg chg="del">
          <ac:chgData name="Siegbert Rudolph" userId="2af4d44886c067cc" providerId="LiveId" clId="{28D79DDD-7947-40D4-9309-BFC6B65ABE47}" dt="2024-12-10T10:53:58.972" v="9017" actId="21"/>
          <ac:spMkLst>
            <pc:docMk/>
            <pc:sldMk cId="2264848594" sldId="877"/>
            <ac:spMk id="7" creationId="{445FE5EB-164E-BE9A-6ECA-21914A0A1542}"/>
          </ac:spMkLst>
        </pc:spChg>
        <pc:spChg chg="del">
          <ac:chgData name="Siegbert Rudolph" userId="2af4d44886c067cc" providerId="LiveId" clId="{28D79DDD-7947-40D4-9309-BFC6B65ABE47}" dt="2024-12-10T10:53:58.972" v="9017" actId="21"/>
          <ac:spMkLst>
            <pc:docMk/>
            <pc:sldMk cId="2264848594" sldId="877"/>
            <ac:spMk id="8" creationId="{E0F6C2D4-B129-FC7F-B883-247C73628E2D}"/>
          </ac:spMkLst>
        </pc:spChg>
        <pc:spChg chg="del">
          <ac:chgData name="Siegbert Rudolph" userId="2af4d44886c067cc" providerId="LiveId" clId="{28D79DDD-7947-40D4-9309-BFC6B65ABE47}" dt="2024-12-10T10:53:58.972" v="9017" actId="21"/>
          <ac:spMkLst>
            <pc:docMk/>
            <pc:sldMk cId="2264848594" sldId="877"/>
            <ac:spMk id="9" creationId="{B8BEBBB5-8A34-5448-FFFB-4C84755A2EDB}"/>
          </ac:spMkLst>
        </pc:spChg>
        <pc:spChg chg="del">
          <ac:chgData name="Siegbert Rudolph" userId="2af4d44886c067cc" providerId="LiveId" clId="{28D79DDD-7947-40D4-9309-BFC6B65ABE47}" dt="2024-12-10T10:53:36.912" v="9015" actId="478"/>
          <ac:spMkLst>
            <pc:docMk/>
            <pc:sldMk cId="2264848594" sldId="877"/>
            <ac:spMk id="13" creationId="{78D4BD3A-CE51-4CAF-B67C-FD6359499506}"/>
          </ac:spMkLst>
        </pc:spChg>
        <pc:spChg chg="del">
          <ac:chgData name="Siegbert Rudolph" userId="2af4d44886c067cc" providerId="LiveId" clId="{28D79DDD-7947-40D4-9309-BFC6B65ABE47}" dt="2024-12-10T10:53:47.880" v="9016" actId="478"/>
          <ac:spMkLst>
            <pc:docMk/>
            <pc:sldMk cId="2264848594" sldId="877"/>
            <ac:spMk id="14" creationId="{2A37386D-09C9-3C62-01EA-6BAB4C361B62}"/>
          </ac:spMkLst>
        </pc:spChg>
        <pc:spChg chg="del">
          <ac:chgData name="Siegbert Rudolph" userId="2af4d44886c067cc" providerId="LiveId" clId="{28D79DDD-7947-40D4-9309-BFC6B65ABE47}" dt="2024-12-10T10:53:47.880" v="9016" actId="478"/>
          <ac:spMkLst>
            <pc:docMk/>
            <pc:sldMk cId="2264848594" sldId="877"/>
            <ac:spMk id="15" creationId="{FC9734E6-FFE1-0E88-06DB-AF3BE1B905B2}"/>
          </ac:spMkLst>
        </pc:spChg>
        <pc:spChg chg="del">
          <ac:chgData name="Siegbert Rudolph" userId="2af4d44886c067cc" providerId="LiveId" clId="{28D79DDD-7947-40D4-9309-BFC6B65ABE47}" dt="2024-12-10T10:53:47.880" v="9016" actId="478"/>
          <ac:spMkLst>
            <pc:docMk/>
            <pc:sldMk cId="2264848594" sldId="877"/>
            <ac:spMk id="16" creationId="{5D8A05E0-C18B-5EF1-7BED-6E258C33D84D}"/>
          </ac:spMkLst>
        </pc:spChg>
        <pc:spChg chg="del">
          <ac:chgData name="Siegbert Rudolph" userId="2af4d44886c067cc" providerId="LiveId" clId="{28D79DDD-7947-40D4-9309-BFC6B65ABE47}" dt="2024-12-10T10:53:47.880" v="9016" actId="478"/>
          <ac:spMkLst>
            <pc:docMk/>
            <pc:sldMk cId="2264848594" sldId="877"/>
            <ac:spMk id="17" creationId="{A70F5A7F-ED1B-0446-5925-43B80A32CF0B}"/>
          </ac:spMkLst>
        </pc:spChg>
        <pc:spChg chg="del">
          <ac:chgData name="Siegbert Rudolph" userId="2af4d44886c067cc" providerId="LiveId" clId="{28D79DDD-7947-40D4-9309-BFC6B65ABE47}" dt="2024-12-10T10:53:47.880" v="9016" actId="478"/>
          <ac:spMkLst>
            <pc:docMk/>
            <pc:sldMk cId="2264848594" sldId="877"/>
            <ac:spMk id="18" creationId="{E5833D0C-C64A-2FB7-3EC8-ED2EDD3A9780}"/>
          </ac:spMkLst>
        </pc:spChg>
        <pc:spChg chg="del">
          <ac:chgData name="Siegbert Rudolph" userId="2af4d44886c067cc" providerId="LiveId" clId="{28D79DDD-7947-40D4-9309-BFC6B65ABE47}" dt="2024-12-10T10:53:47.880" v="9016" actId="478"/>
          <ac:spMkLst>
            <pc:docMk/>
            <pc:sldMk cId="2264848594" sldId="877"/>
            <ac:spMk id="19" creationId="{46A1AA40-9FED-6E6B-65C8-627CDBF58696}"/>
          </ac:spMkLst>
        </pc:spChg>
        <pc:spChg chg="del">
          <ac:chgData name="Siegbert Rudolph" userId="2af4d44886c067cc" providerId="LiveId" clId="{28D79DDD-7947-40D4-9309-BFC6B65ABE47}" dt="2024-12-10T10:53:47.880" v="9016" actId="478"/>
          <ac:spMkLst>
            <pc:docMk/>
            <pc:sldMk cId="2264848594" sldId="877"/>
            <ac:spMk id="20" creationId="{89BD9BFD-8FD9-18D3-7795-2820A7EDEC18}"/>
          </ac:spMkLst>
        </pc:spChg>
        <pc:spChg chg="del">
          <ac:chgData name="Siegbert Rudolph" userId="2af4d44886c067cc" providerId="LiveId" clId="{28D79DDD-7947-40D4-9309-BFC6B65ABE47}" dt="2024-12-10T10:53:58.972" v="9017" actId="21"/>
          <ac:spMkLst>
            <pc:docMk/>
            <pc:sldMk cId="2264848594" sldId="877"/>
            <ac:spMk id="21" creationId="{89E750D6-5960-0B9F-7080-63B7289F23F6}"/>
          </ac:spMkLst>
        </pc:spChg>
        <pc:spChg chg="del">
          <ac:chgData name="Siegbert Rudolph" userId="2af4d44886c067cc" providerId="LiveId" clId="{28D79DDD-7947-40D4-9309-BFC6B65ABE47}" dt="2024-12-10T10:53:47.880" v="9016" actId="478"/>
          <ac:spMkLst>
            <pc:docMk/>
            <pc:sldMk cId="2264848594" sldId="877"/>
            <ac:spMk id="23" creationId="{207F4F14-06E3-AA3D-8362-F18309945EB7}"/>
          </ac:spMkLst>
        </pc:spChg>
        <pc:spChg chg="del">
          <ac:chgData name="Siegbert Rudolph" userId="2af4d44886c067cc" providerId="LiveId" clId="{28D79DDD-7947-40D4-9309-BFC6B65ABE47}" dt="2024-12-10T10:53:47.880" v="9016" actId="478"/>
          <ac:spMkLst>
            <pc:docMk/>
            <pc:sldMk cId="2264848594" sldId="877"/>
            <ac:spMk id="24" creationId="{0C7AABEC-0226-20E9-B227-EAEAA8237C2A}"/>
          </ac:spMkLst>
        </pc:spChg>
        <pc:spChg chg="del">
          <ac:chgData name="Siegbert Rudolph" userId="2af4d44886c067cc" providerId="LiveId" clId="{28D79DDD-7947-40D4-9309-BFC6B65ABE47}" dt="2024-12-10T10:53:47.880" v="9016" actId="478"/>
          <ac:spMkLst>
            <pc:docMk/>
            <pc:sldMk cId="2264848594" sldId="877"/>
            <ac:spMk id="25" creationId="{5DCD9BDD-CF22-42C8-65AD-5B9048624602}"/>
          </ac:spMkLst>
        </pc:spChg>
        <pc:spChg chg="del">
          <ac:chgData name="Siegbert Rudolph" userId="2af4d44886c067cc" providerId="LiveId" clId="{28D79DDD-7947-40D4-9309-BFC6B65ABE47}" dt="2024-12-10T10:53:47.880" v="9016" actId="478"/>
          <ac:spMkLst>
            <pc:docMk/>
            <pc:sldMk cId="2264848594" sldId="877"/>
            <ac:spMk id="26" creationId="{EA23CEDB-C791-0AA3-326E-E5AE030BB7B9}"/>
          </ac:spMkLst>
        </pc:spChg>
        <pc:spChg chg="del">
          <ac:chgData name="Siegbert Rudolph" userId="2af4d44886c067cc" providerId="LiveId" clId="{28D79DDD-7947-40D4-9309-BFC6B65ABE47}" dt="2024-12-10T10:53:47.880" v="9016" actId="478"/>
          <ac:spMkLst>
            <pc:docMk/>
            <pc:sldMk cId="2264848594" sldId="877"/>
            <ac:spMk id="27" creationId="{1FB9B8A0-ABA8-291F-AD05-3F91AF46FFE7}"/>
          </ac:spMkLst>
        </pc:spChg>
      </pc:sldChg>
      <pc:sldChg chg="addSp delSp modSp new del mod">
        <pc:chgData name="Siegbert Rudolph" userId="2af4d44886c067cc" providerId="LiveId" clId="{28D79DDD-7947-40D4-9309-BFC6B65ABE47}" dt="2024-12-11T08:58:36.936" v="12921" actId="47"/>
        <pc:sldMkLst>
          <pc:docMk/>
          <pc:sldMk cId="2619413074" sldId="877"/>
        </pc:sldMkLst>
        <pc:spChg chg="add mod">
          <ac:chgData name="Siegbert Rudolph" userId="2af4d44886c067cc" providerId="LiveId" clId="{28D79DDD-7947-40D4-9309-BFC6B65ABE47}" dt="2024-12-10T17:04:38.701" v="11139" actId="255"/>
          <ac:spMkLst>
            <pc:docMk/>
            <pc:sldMk cId="2619413074" sldId="877"/>
            <ac:spMk id="4" creationId="{525B0781-2EF8-DDE4-C301-5F31465859AA}"/>
          </ac:spMkLst>
        </pc:spChg>
        <pc:spChg chg="add del mod">
          <ac:chgData name="Siegbert Rudolph" userId="2af4d44886c067cc" providerId="LiveId" clId="{28D79DDD-7947-40D4-9309-BFC6B65ABE47}" dt="2024-12-10T13:08:28.915" v="10517" actId="478"/>
          <ac:spMkLst>
            <pc:docMk/>
            <pc:sldMk cId="2619413074" sldId="877"/>
            <ac:spMk id="5" creationId="{A866C345-8148-F051-259C-C239F27D3A0A}"/>
          </ac:spMkLst>
        </pc:spChg>
        <pc:spChg chg="add del mod">
          <ac:chgData name="Siegbert Rudolph" userId="2af4d44886c067cc" providerId="LiveId" clId="{28D79DDD-7947-40D4-9309-BFC6B65ABE47}" dt="2024-12-10T13:07:40.378" v="10506" actId="478"/>
          <ac:spMkLst>
            <pc:docMk/>
            <pc:sldMk cId="2619413074" sldId="877"/>
            <ac:spMk id="7" creationId="{82C814C7-9188-E9CD-35CA-68ED5389205D}"/>
          </ac:spMkLst>
        </pc:spChg>
        <pc:spChg chg="add mod">
          <ac:chgData name="Siegbert Rudolph" userId="2af4d44886c067cc" providerId="LiveId" clId="{28D79DDD-7947-40D4-9309-BFC6B65ABE47}" dt="2024-12-10T16:51:10.511" v="10551" actId="115"/>
          <ac:spMkLst>
            <pc:docMk/>
            <pc:sldMk cId="2619413074" sldId="877"/>
            <ac:spMk id="8" creationId="{A547D9B2-CE6A-C76E-3F26-1828B70D7AF9}"/>
          </ac:spMkLst>
        </pc:spChg>
        <pc:spChg chg="add del mod">
          <ac:chgData name="Siegbert Rudolph" userId="2af4d44886c067cc" providerId="LiveId" clId="{28D79DDD-7947-40D4-9309-BFC6B65ABE47}" dt="2024-12-10T16:51:25.284" v="10552" actId="478"/>
          <ac:spMkLst>
            <pc:docMk/>
            <pc:sldMk cId="2619413074" sldId="877"/>
            <ac:spMk id="9" creationId="{CB393BF5-D60D-55F3-8335-3E71D872C96F}"/>
          </ac:spMkLst>
        </pc:spChg>
        <pc:spChg chg="add mod">
          <ac:chgData name="Siegbert Rudolph" userId="2af4d44886c067cc" providerId="LiveId" clId="{28D79DDD-7947-40D4-9309-BFC6B65ABE47}" dt="2024-12-10T16:52:00.224" v="10564" actId="108"/>
          <ac:spMkLst>
            <pc:docMk/>
            <pc:sldMk cId="2619413074" sldId="877"/>
            <ac:spMk id="10" creationId="{AFA91B5D-B829-EAC3-114E-A0F493930594}"/>
          </ac:spMkLst>
        </pc:spChg>
        <pc:spChg chg="add mod">
          <ac:chgData name="Siegbert Rudolph" userId="2af4d44886c067cc" providerId="LiveId" clId="{28D79DDD-7947-40D4-9309-BFC6B65ABE47}" dt="2024-12-10T16:52:01.937" v="10565" actId="108"/>
          <ac:spMkLst>
            <pc:docMk/>
            <pc:sldMk cId="2619413074" sldId="877"/>
            <ac:spMk id="11" creationId="{C0E8AD4D-FE98-F36C-395D-53ED9FA1F4A6}"/>
          </ac:spMkLst>
        </pc:spChg>
        <pc:spChg chg="add mod">
          <ac:chgData name="Siegbert Rudolph" userId="2af4d44886c067cc" providerId="LiveId" clId="{28D79DDD-7947-40D4-9309-BFC6B65ABE47}" dt="2024-12-10T16:52:04.073" v="10566" actId="108"/>
          <ac:spMkLst>
            <pc:docMk/>
            <pc:sldMk cId="2619413074" sldId="877"/>
            <ac:spMk id="12" creationId="{52F416DF-F3A3-EB09-ADAD-144D11E48AD8}"/>
          </ac:spMkLst>
        </pc:spChg>
        <pc:spChg chg="add mod">
          <ac:chgData name="Siegbert Rudolph" userId="2af4d44886c067cc" providerId="LiveId" clId="{28D79DDD-7947-40D4-9309-BFC6B65ABE47}" dt="2024-12-10T16:52:05.663" v="10567" actId="108"/>
          <ac:spMkLst>
            <pc:docMk/>
            <pc:sldMk cId="2619413074" sldId="877"/>
            <ac:spMk id="13" creationId="{EF92BD66-04E9-D41A-ABF6-E1A6AE3C03D3}"/>
          </ac:spMkLst>
        </pc:spChg>
        <pc:spChg chg="add mod">
          <ac:chgData name="Siegbert Rudolph" userId="2af4d44886c067cc" providerId="LiveId" clId="{28D79DDD-7947-40D4-9309-BFC6B65ABE47}" dt="2024-12-10T16:52:07.818" v="10568" actId="108"/>
          <ac:spMkLst>
            <pc:docMk/>
            <pc:sldMk cId="2619413074" sldId="877"/>
            <ac:spMk id="14" creationId="{0DA4CE3E-CF24-3E29-281A-E2C549A81EBF}"/>
          </ac:spMkLst>
        </pc:spChg>
        <pc:spChg chg="add mod">
          <ac:chgData name="Siegbert Rudolph" userId="2af4d44886c067cc" providerId="LiveId" clId="{28D79DDD-7947-40D4-9309-BFC6B65ABE47}" dt="2024-12-10T16:52:09.939" v="10569" actId="108"/>
          <ac:spMkLst>
            <pc:docMk/>
            <pc:sldMk cId="2619413074" sldId="877"/>
            <ac:spMk id="15" creationId="{E1A1924E-C3CA-752B-8FE1-E202D5B30719}"/>
          </ac:spMkLst>
        </pc:spChg>
        <pc:spChg chg="add mod">
          <ac:chgData name="Siegbert Rudolph" userId="2af4d44886c067cc" providerId="LiveId" clId="{28D79DDD-7947-40D4-9309-BFC6B65ABE47}" dt="2024-12-10T16:52:11.583" v="10570" actId="108"/>
          <ac:spMkLst>
            <pc:docMk/>
            <pc:sldMk cId="2619413074" sldId="877"/>
            <ac:spMk id="16" creationId="{2CE35D8E-9E15-161F-DD64-0EC4205F0CA7}"/>
          </ac:spMkLst>
        </pc:spChg>
        <pc:spChg chg="add del mod">
          <ac:chgData name="Siegbert Rudolph" userId="2af4d44886c067cc" providerId="LiveId" clId="{28D79DDD-7947-40D4-9309-BFC6B65ABE47}" dt="2024-12-10T13:07:40.378" v="10506" actId="478"/>
          <ac:spMkLst>
            <pc:docMk/>
            <pc:sldMk cId="2619413074" sldId="877"/>
            <ac:spMk id="17" creationId="{DE8497D2-A184-16C5-B417-8AFB00B6C3B3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18" creationId="{9628F794-C51A-1B39-C5CC-CEB29E308C62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19" creationId="{8CAB1E78-19F2-B940-0629-7016230EFD9A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20" creationId="{0E9FF962-020F-EE0A-88BD-F560DE8F8864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21" creationId="{924BBE8E-A155-6F88-1233-3FD39716308E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22" creationId="{DD3A88A8-1EDF-75C0-9DB3-FD74D8A3DC22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23" creationId="{DF13D32C-4591-DCDB-17FB-77260E548A67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24" creationId="{60C4D604-1773-8BA0-7536-4BBF32F8F5C9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25" creationId="{808F729E-F02C-68B8-FB81-CB6A45723182}"/>
          </ac:spMkLst>
        </pc:spChg>
        <pc:spChg chg="add del mod">
          <ac:chgData name="Siegbert Rudolph" userId="2af4d44886c067cc" providerId="LiveId" clId="{28D79DDD-7947-40D4-9309-BFC6B65ABE47}" dt="2024-12-10T16:51:39.572" v="10561" actId="478"/>
          <ac:spMkLst>
            <pc:docMk/>
            <pc:sldMk cId="2619413074" sldId="877"/>
            <ac:spMk id="26" creationId="{A2BB4BDD-A2E9-08E5-0972-7D8737DC16F5}"/>
          </ac:spMkLst>
        </pc:spChg>
        <pc:spChg chg="add mod">
          <ac:chgData name="Siegbert Rudolph" userId="2af4d44886c067cc" providerId="LiveId" clId="{28D79DDD-7947-40D4-9309-BFC6B65ABE47}" dt="2024-12-10T16:52:53.089" v="10578" actId="115"/>
          <ac:spMkLst>
            <pc:docMk/>
            <pc:sldMk cId="2619413074" sldId="877"/>
            <ac:spMk id="27" creationId="{E6DC7FEF-8FB4-AC37-EC27-629B437F470F}"/>
          </ac:spMkLst>
        </pc:spChg>
        <pc:spChg chg="add mod">
          <ac:chgData name="Siegbert Rudolph" userId="2af4d44886c067cc" providerId="LiveId" clId="{28D79DDD-7947-40D4-9309-BFC6B65ABE47}" dt="2024-12-10T16:52:16.601" v="10572" actId="108"/>
          <ac:spMkLst>
            <pc:docMk/>
            <pc:sldMk cId="2619413074" sldId="877"/>
            <ac:spMk id="28" creationId="{58BF72DB-FF89-A864-24B5-25ADEF6D14B8}"/>
          </ac:spMkLst>
        </pc:spChg>
        <pc:spChg chg="add mod">
          <ac:chgData name="Siegbert Rudolph" userId="2af4d44886c067cc" providerId="LiveId" clId="{28D79DDD-7947-40D4-9309-BFC6B65ABE47}" dt="2024-12-10T16:54:11.097" v="10595" actId="6549"/>
          <ac:spMkLst>
            <pc:docMk/>
            <pc:sldMk cId="2619413074" sldId="877"/>
            <ac:spMk id="29" creationId="{24E96F63-B78F-F0AE-E27A-8C097907DC70}"/>
          </ac:spMkLst>
        </pc:spChg>
        <pc:spChg chg="add mod">
          <ac:chgData name="Siegbert Rudolph" userId="2af4d44886c067cc" providerId="LiveId" clId="{28D79DDD-7947-40D4-9309-BFC6B65ABE47}" dt="2024-12-10T16:54:17.144" v="10596" actId="115"/>
          <ac:spMkLst>
            <pc:docMk/>
            <pc:sldMk cId="2619413074" sldId="877"/>
            <ac:spMk id="30" creationId="{BED2E872-E8AA-591A-9B4B-676F2DEFA03F}"/>
          </ac:spMkLst>
        </pc:spChg>
        <pc:spChg chg="add mod">
          <ac:chgData name="Siegbert Rudolph" userId="2af4d44886c067cc" providerId="LiveId" clId="{28D79DDD-7947-40D4-9309-BFC6B65ABE47}" dt="2024-12-10T16:52:23.967" v="10574" actId="108"/>
          <ac:spMkLst>
            <pc:docMk/>
            <pc:sldMk cId="2619413074" sldId="877"/>
            <ac:spMk id="31" creationId="{DF4C9150-4B10-4744-B397-495FD64B1B56}"/>
          </ac:spMkLst>
        </pc:spChg>
        <pc:spChg chg="add mod">
          <ac:chgData name="Siegbert Rudolph" userId="2af4d44886c067cc" providerId="LiveId" clId="{28D79DDD-7947-40D4-9309-BFC6B65ABE47}" dt="2024-12-10T16:52:26.916" v="10575" actId="108"/>
          <ac:spMkLst>
            <pc:docMk/>
            <pc:sldMk cId="2619413074" sldId="877"/>
            <ac:spMk id="32" creationId="{A6C546CF-1C67-B8BA-69EB-3ACA6AF247E4}"/>
          </ac:spMkLst>
        </pc:spChg>
        <pc:spChg chg="add mod">
          <ac:chgData name="Siegbert Rudolph" userId="2af4d44886c067cc" providerId="LiveId" clId="{28D79DDD-7947-40D4-9309-BFC6B65ABE47}" dt="2024-12-10T16:52:28.467" v="10576" actId="108"/>
          <ac:spMkLst>
            <pc:docMk/>
            <pc:sldMk cId="2619413074" sldId="877"/>
            <ac:spMk id="33" creationId="{F7E52C82-434A-BB40-604C-667E66BF1BC1}"/>
          </ac:spMkLst>
        </pc:spChg>
        <pc:spChg chg="add mod">
          <ac:chgData name="Siegbert Rudolph" userId="2af4d44886c067cc" providerId="LiveId" clId="{28D79DDD-7947-40D4-9309-BFC6B65ABE47}" dt="2024-12-10T16:52:29.977" v="10577" actId="108"/>
          <ac:spMkLst>
            <pc:docMk/>
            <pc:sldMk cId="2619413074" sldId="877"/>
            <ac:spMk id="34" creationId="{BDBF5F7B-4A04-E712-5ADE-738CF0A920AB}"/>
          </ac:spMkLst>
        </pc:spChg>
        <pc:spChg chg="add del mod">
          <ac:chgData name="Siegbert Rudolph" userId="2af4d44886c067cc" providerId="LiveId" clId="{28D79DDD-7947-40D4-9309-BFC6B65ABE47}" dt="2024-12-10T13:07:49.240" v="10511" actId="478"/>
          <ac:spMkLst>
            <pc:docMk/>
            <pc:sldMk cId="2619413074" sldId="877"/>
            <ac:spMk id="35" creationId="{34EFD3C8-DB01-698C-309D-9121D2F3274C}"/>
          </ac:spMkLst>
        </pc:spChg>
        <pc:spChg chg="add del mod">
          <ac:chgData name="Siegbert Rudolph" userId="2af4d44886c067cc" providerId="LiveId" clId="{28D79DDD-7947-40D4-9309-BFC6B65ABE47}" dt="2024-12-10T13:07:49.240" v="10511" actId="478"/>
          <ac:spMkLst>
            <pc:docMk/>
            <pc:sldMk cId="2619413074" sldId="877"/>
            <ac:spMk id="36" creationId="{1B64FA4A-49E8-7769-AB01-41B809EAA9A4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37" creationId="{AFD7BF4D-649C-3213-CF5D-EE611A4B9965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38" creationId="{5BBFF629-10F2-BFA9-B7B3-FE07D86342DF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39" creationId="{6F18999A-CB23-1AC0-A34E-52DD1B8F718E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40" creationId="{475211B2-2B9A-9241-AA30-5023F3B2322E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41" creationId="{D0D69496-72A4-5B7F-DFC3-F91A4B31CC59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42" creationId="{D5C6405E-6155-59C6-0497-50FE8679695E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43" creationId="{BB2F490E-C867-0983-C9C9-24C49550A69D}"/>
          </ac:spMkLst>
        </pc:spChg>
        <pc:spChg chg="add mod">
          <ac:chgData name="Siegbert Rudolph" userId="2af4d44886c067cc" providerId="LiveId" clId="{28D79DDD-7947-40D4-9309-BFC6B65ABE47}" dt="2024-12-10T13:08:36.930" v="10535" actId="1038"/>
          <ac:spMkLst>
            <pc:docMk/>
            <pc:sldMk cId="2619413074" sldId="877"/>
            <ac:spMk id="44" creationId="{80EE5E96-5EC0-CB20-A556-1C1C01BD4017}"/>
          </ac:spMkLst>
        </pc:spChg>
        <pc:spChg chg="add del mod">
          <ac:chgData name="Siegbert Rudolph" userId="2af4d44886c067cc" providerId="LiveId" clId="{28D79DDD-7947-40D4-9309-BFC6B65ABE47}" dt="2024-12-10T13:07:49.240" v="10511" actId="478"/>
          <ac:spMkLst>
            <pc:docMk/>
            <pc:sldMk cId="2619413074" sldId="877"/>
            <ac:spMk id="45" creationId="{AF70E4DC-43C9-2294-1779-27D2D425A494}"/>
          </ac:spMkLst>
        </pc:spChg>
        <pc:spChg chg="add del mod">
          <ac:chgData name="Siegbert Rudolph" userId="2af4d44886c067cc" providerId="LiveId" clId="{28D79DDD-7947-40D4-9309-BFC6B65ABE47}" dt="2024-12-10T13:07:49.240" v="10511" actId="478"/>
          <ac:spMkLst>
            <pc:docMk/>
            <pc:sldMk cId="2619413074" sldId="877"/>
            <ac:spMk id="46" creationId="{CC45EB0E-446A-F530-CD9F-6BB3EA2F8467}"/>
          </ac:spMkLst>
        </pc:spChg>
        <pc:spChg chg="add del mod">
          <ac:chgData name="Siegbert Rudolph" userId="2af4d44886c067cc" providerId="LiveId" clId="{28D79DDD-7947-40D4-9309-BFC6B65ABE47}" dt="2024-12-10T13:08:30.802" v="10518" actId="478"/>
          <ac:spMkLst>
            <pc:docMk/>
            <pc:sldMk cId="2619413074" sldId="877"/>
            <ac:spMk id="47" creationId="{C0A57FBA-93C6-4E92-26EF-A8539558AE93}"/>
          </ac:spMkLst>
        </pc:spChg>
        <pc:spChg chg="add del mod">
          <ac:chgData name="Siegbert Rudolph" userId="2af4d44886c067cc" providerId="LiveId" clId="{28D79DDD-7947-40D4-9309-BFC6B65ABE47}" dt="2024-12-10T13:08:32.434" v="10519" actId="478"/>
          <ac:spMkLst>
            <pc:docMk/>
            <pc:sldMk cId="2619413074" sldId="877"/>
            <ac:spMk id="48" creationId="{143FB6FE-78D0-775C-3C88-6B3D7C7BA877}"/>
          </ac:spMkLst>
        </pc:spChg>
      </pc:sldChg>
      <pc:sldChg chg="delSp add del mod delAnim">
        <pc:chgData name="Siegbert Rudolph" userId="2af4d44886c067cc" providerId="LiveId" clId="{28D79DDD-7947-40D4-9309-BFC6B65ABE47}" dt="2024-12-10T10:57:44.651" v="9035" actId="47"/>
        <pc:sldMkLst>
          <pc:docMk/>
          <pc:sldMk cId="2624374507" sldId="877"/>
        </pc:sldMkLst>
        <pc:spChg chg="del">
          <ac:chgData name="Siegbert Rudolph" userId="2af4d44886c067cc" providerId="LiveId" clId="{28D79DDD-7947-40D4-9309-BFC6B65ABE47}" dt="2024-12-10T10:56:33.672" v="9030" actId="478"/>
          <ac:spMkLst>
            <pc:docMk/>
            <pc:sldMk cId="2624374507" sldId="877"/>
            <ac:spMk id="14" creationId="{2A37386D-09C9-3C62-01EA-6BAB4C361B62}"/>
          </ac:spMkLst>
        </pc:spChg>
        <pc:spChg chg="del">
          <ac:chgData name="Siegbert Rudolph" userId="2af4d44886c067cc" providerId="LiveId" clId="{28D79DDD-7947-40D4-9309-BFC6B65ABE47}" dt="2024-12-10T10:56:33.672" v="9030" actId="478"/>
          <ac:spMkLst>
            <pc:docMk/>
            <pc:sldMk cId="2624374507" sldId="877"/>
            <ac:spMk id="15" creationId="{FC9734E6-FFE1-0E88-06DB-AF3BE1B905B2}"/>
          </ac:spMkLst>
        </pc:spChg>
        <pc:spChg chg="del">
          <ac:chgData name="Siegbert Rudolph" userId="2af4d44886c067cc" providerId="LiveId" clId="{28D79DDD-7947-40D4-9309-BFC6B65ABE47}" dt="2024-12-10T10:56:33.672" v="9030" actId="478"/>
          <ac:spMkLst>
            <pc:docMk/>
            <pc:sldMk cId="2624374507" sldId="877"/>
            <ac:spMk id="16" creationId="{5D8A05E0-C18B-5EF1-7BED-6E258C33D84D}"/>
          </ac:spMkLst>
        </pc:spChg>
        <pc:spChg chg="del">
          <ac:chgData name="Siegbert Rudolph" userId="2af4d44886c067cc" providerId="LiveId" clId="{28D79DDD-7947-40D4-9309-BFC6B65ABE47}" dt="2024-12-10T10:56:33.672" v="9030" actId="478"/>
          <ac:spMkLst>
            <pc:docMk/>
            <pc:sldMk cId="2624374507" sldId="877"/>
            <ac:spMk id="17" creationId="{A70F5A7F-ED1B-0446-5925-43B80A32CF0B}"/>
          </ac:spMkLst>
        </pc:spChg>
        <pc:spChg chg="del">
          <ac:chgData name="Siegbert Rudolph" userId="2af4d44886c067cc" providerId="LiveId" clId="{28D79DDD-7947-40D4-9309-BFC6B65ABE47}" dt="2024-12-10T10:56:33.672" v="9030" actId="478"/>
          <ac:spMkLst>
            <pc:docMk/>
            <pc:sldMk cId="2624374507" sldId="877"/>
            <ac:spMk id="18" creationId="{E5833D0C-C64A-2FB7-3EC8-ED2EDD3A9780}"/>
          </ac:spMkLst>
        </pc:spChg>
        <pc:spChg chg="del">
          <ac:chgData name="Siegbert Rudolph" userId="2af4d44886c067cc" providerId="LiveId" clId="{28D79DDD-7947-40D4-9309-BFC6B65ABE47}" dt="2024-12-10T10:56:33.672" v="9030" actId="478"/>
          <ac:spMkLst>
            <pc:docMk/>
            <pc:sldMk cId="2624374507" sldId="877"/>
            <ac:spMk id="19" creationId="{46A1AA40-9FED-6E6B-65C8-627CDBF58696}"/>
          </ac:spMkLst>
        </pc:spChg>
        <pc:spChg chg="del">
          <ac:chgData name="Siegbert Rudolph" userId="2af4d44886c067cc" providerId="LiveId" clId="{28D79DDD-7947-40D4-9309-BFC6B65ABE47}" dt="2024-12-10T10:56:33.672" v="9030" actId="478"/>
          <ac:spMkLst>
            <pc:docMk/>
            <pc:sldMk cId="2624374507" sldId="877"/>
            <ac:spMk id="20" creationId="{89BD9BFD-8FD9-18D3-7795-2820A7EDEC18}"/>
          </ac:spMkLst>
        </pc:spChg>
        <pc:spChg chg="del">
          <ac:chgData name="Siegbert Rudolph" userId="2af4d44886c067cc" providerId="LiveId" clId="{28D79DDD-7947-40D4-9309-BFC6B65ABE47}" dt="2024-12-10T10:56:33.672" v="9030" actId="478"/>
          <ac:spMkLst>
            <pc:docMk/>
            <pc:sldMk cId="2624374507" sldId="877"/>
            <ac:spMk id="23" creationId="{207F4F14-06E3-AA3D-8362-F18309945EB7}"/>
          </ac:spMkLst>
        </pc:spChg>
        <pc:spChg chg="del">
          <ac:chgData name="Siegbert Rudolph" userId="2af4d44886c067cc" providerId="LiveId" clId="{28D79DDD-7947-40D4-9309-BFC6B65ABE47}" dt="2024-12-10T10:56:33.672" v="9030" actId="478"/>
          <ac:spMkLst>
            <pc:docMk/>
            <pc:sldMk cId="2624374507" sldId="877"/>
            <ac:spMk id="24" creationId="{0C7AABEC-0226-20E9-B227-EAEAA8237C2A}"/>
          </ac:spMkLst>
        </pc:spChg>
        <pc:spChg chg="del">
          <ac:chgData name="Siegbert Rudolph" userId="2af4d44886c067cc" providerId="LiveId" clId="{28D79DDD-7947-40D4-9309-BFC6B65ABE47}" dt="2024-12-10T10:56:33.672" v="9030" actId="478"/>
          <ac:spMkLst>
            <pc:docMk/>
            <pc:sldMk cId="2624374507" sldId="877"/>
            <ac:spMk id="25" creationId="{5DCD9BDD-CF22-42C8-65AD-5B9048624602}"/>
          </ac:spMkLst>
        </pc:spChg>
        <pc:spChg chg="del">
          <ac:chgData name="Siegbert Rudolph" userId="2af4d44886c067cc" providerId="LiveId" clId="{28D79DDD-7947-40D4-9309-BFC6B65ABE47}" dt="2024-12-10T10:56:33.672" v="9030" actId="478"/>
          <ac:spMkLst>
            <pc:docMk/>
            <pc:sldMk cId="2624374507" sldId="877"/>
            <ac:spMk id="26" creationId="{EA23CEDB-C791-0AA3-326E-E5AE030BB7B9}"/>
          </ac:spMkLst>
        </pc:spChg>
        <pc:spChg chg="del">
          <ac:chgData name="Siegbert Rudolph" userId="2af4d44886c067cc" providerId="LiveId" clId="{28D79DDD-7947-40D4-9309-BFC6B65ABE47}" dt="2024-12-10T10:56:33.672" v="9030" actId="478"/>
          <ac:spMkLst>
            <pc:docMk/>
            <pc:sldMk cId="2624374507" sldId="877"/>
            <ac:spMk id="27" creationId="{1FB9B8A0-ABA8-291F-AD05-3F91AF46FFE7}"/>
          </ac:spMkLst>
        </pc:spChg>
      </pc:sldChg>
      <pc:sldChg chg="addSp delSp modSp add mod modAnim">
        <pc:chgData name="Siegbert Rudolph" userId="2af4d44886c067cc" providerId="LiveId" clId="{28D79DDD-7947-40D4-9309-BFC6B65ABE47}" dt="2024-12-11T09:27:16.227" v="13285" actId="404"/>
        <pc:sldMkLst>
          <pc:docMk/>
          <pc:sldMk cId="2203554593" sldId="878"/>
        </pc:sldMkLst>
        <pc:spChg chg="add del mod">
          <ac:chgData name="Siegbert Rudolph" userId="2af4d44886c067cc" providerId="LiveId" clId="{28D79DDD-7947-40D4-9309-BFC6B65ABE47}" dt="2024-12-11T09:26:19.639" v="13226" actId="20577"/>
          <ac:spMkLst>
            <pc:docMk/>
            <pc:sldMk cId="2203554593" sldId="878"/>
            <ac:spMk id="4" creationId="{525B0781-2EF8-DDE4-C301-5F31465859AA}"/>
          </ac:spMkLst>
        </pc:spChg>
        <pc:spChg chg="del mod">
          <ac:chgData name="Siegbert Rudolph" userId="2af4d44886c067cc" providerId="LiveId" clId="{28D79DDD-7947-40D4-9309-BFC6B65ABE47}" dt="2024-12-10T16:55:35.968" v="10689" actId="478"/>
          <ac:spMkLst>
            <pc:docMk/>
            <pc:sldMk cId="2203554593" sldId="878"/>
            <ac:spMk id="5" creationId="{A866C345-8148-F051-259C-C239F27D3A0A}"/>
          </ac:spMkLst>
        </pc:spChg>
        <pc:spChg chg="add mod">
          <ac:chgData name="Siegbert Rudolph" userId="2af4d44886c067cc" providerId="LiveId" clId="{28D79DDD-7947-40D4-9309-BFC6B65ABE47}" dt="2024-12-11T09:27:16.227" v="13285" actId="404"/>
          <ac:spMkLst>
            <pc:docMk/>
            <pc:sldMk cId="2203554593" sldId="878"/>
            <ac:spMk id="5" creationId="{DF996AA2-2355-8432-F063-83C75CC5EB5C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7" creationId="{82C814C7-9188-E9CD-35CA-68ED5389205D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8" creationId="{A547D9B2-CE6A-C76E-3F26-1828B70D7AF9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9" creationId="{CB393BF5-D60D-55F3-8335-3E71D872C96F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0" creationId="{AFA91B5D-B829-EAC3-114E-A0F493930594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1" creationId="{C0E8AD4D-FE98-F36C-395D-53ED9FA1F4A6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2" creationId="{52F416DF-F3A3-EB09-ADAD-144D11E48AD8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3" creationId="{EF92BD66-04E9-D41A-ABF6-E1A6AE3C03D3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4" creationId="{0DA4CE3E-CF24-3E29-281A-E2C549A81EBF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5" creationId="{E1A1924E-C3CA-752B-8FE1-E202D5B30719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6" creationId="{2CE35D8E-9E15-161F-DD64-0EC4205F0CA7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7" creationId="{DE8497D2-A184-16C5-B417-8AFB00B6C3B3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8" creationId="{9628F794-C51A-1B39-C5CC-CEB29E308C62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9" creationId="{8CAB1E78-19F2-B940-0629-7016230EFD9A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20" creationId="{0E9FF962-020F-EE0A-88BD-F560DE8F8864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21" creationId="{924BBE8E-A155-6F88-1233-3FD39716308E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22" creationId="{DD3A88A8-1EDF-75C0-9DB3-FD74D8A3DC22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23" creationId="{DF13D32C-4591-DCDB-17FB-77260E548A67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24" creationId="{60C4D604-1773-8BA0-7536-4BBF32F8F5C9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25" creationId="{808F729E-F02C-68B8-FB81-CB6A45723182}"/>
          </ac:spMkLst>
        </pc:spChg>
        <pc:spChg chg="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26" creationId="{A2BB4BDD-A2E9-08E5-0972-7D8737DC16F5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27" creationId="{E6DC7FEF-8FB4-AC37-EC27-629B437F470F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28" creationId="{58BF72DB-FF89-A864-24B5-25ADEF6D14B8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29" creationId="{24E96F63-B78F-F0AE-E27A-8C097907DC70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30" creationId="{BED2E872-E8AA-591A-9B4B-676F2DEFA03F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31" creationId="{DF4C9150-4B10-4744-B397-495FD64B1B56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32" creationId="{A6C546CF-1C67-B8BA-69EB-3ACA6AF247E4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33" creationId="{F7E52C82-434A-BB40-604C-667E66BF1BC1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34" creationId="{BDBF5F7B-4A04-E712-5ADE-738CF0A920AB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35" creationId="{34EFD3C8-DB01-698C-309D-9121D2F3274C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36" creationId="{1B64FA4A-49E8-7769-AB01-41B809EAA9A4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37" creationId="{AFD7BF4D-649C-3213-CF5D-EE611A4B9965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38" creationId="{5BBFF629-10F2-BFA9-B7B3-FE07D86342DF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39" creationId="{6F18999A-CB23-1AC0-A34E-52DD1B8F718E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40" creationId="{475211B2-2B9A-9241-AA30-5023F3B2322E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41" creationId="{D0D69496-72A4-5B7F-DFC3-F91A4B31CC59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42" creationId="{D5C6405E-6155-59C6-0497-50FE8679695E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43" creationId="{BB2F490E-C867-0983-C9C9-24C49550A69D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44" creationId="{80EE5E96-5EC0-CB20-A556-1C1C01BD4017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45" creationId="{AF70E4DC-43C9-2294-1779-27D2D425A494}"/>
          </ac:spMkLst>
        </pc:spChg>
        <pc:spChg chg="del">
          <ac:chgData name="Siegbert Rudolph" userId="2af4d44886c067cc" providerId="LiveId" clId="{28D79DDD-7947-40D4-9309-BFC6B65ABE47}" dt="2024-12-10T13:09:03.233" v="10536" actId="478"/>
          <ac:spMkLst>
            <pc:docMk/>
            <pc:sldMk cId="2203554593" sldId="878"/>
            <ac:spMk id="46" creationId="{CC45EB0E-446A-F530-CD9F-6BB3EA2F8467}"/>
          </ac:spMkLst>
        </pc:spChg>
        <pc:spChg chg="del mod">
          <ac:chgData name="Siegbert Rudolph" userId="2af4d44886c067cc" providerId="LiveId" clId="{28D79DDD-7947-40D4-9309-BFC6B65ABE47}" dt="2024-12-10T16:57:28.316" v="10787" actId="478"/>
          <ac:spMkLst>
            <pc:docMk/>
            <pc:sldMk cId="2203554593" sldId="878"/>
            <ac:spMk id="47" creationId="{C0A57FBA-93C6-4E92-26EF-A8539558AE93}"/>
          </ac:spMkLst>
        </pc:spChg>
        <pc:spChg chg="del mod">
          <ac:chgData name="Siegbert Rudolph" userId="2af4d44886c067cc" providerId="LiveId" clId="{28D79DDD-7947-40D4-9309-BFC6B65ABE47}" dt="2024-12-10T16:59:01.922" v="10890" actId="478"/>
          <ac:spMkLst>
            <pc:docMk/>
            <pc:sldMk cId="2203554593" sldId="878"/>
            <ac:spMk id="48" creationId="{143FB6FE-78D0-775C-3C88-6B3D7C7BA877}"/>
          </ac:spMkLst>
        </pc:spChg>
        <pc:spChg chg="add del mod">
          <ac:chgData name="Siegbert Rudolph" userId="2af4d44886c067cc" providerId="LiveId" clId="{28D79DDD-7947-40D4-9309-BFC6B65ABE47}" dt="2024-12-10T17:02:21.554" v="11129" actId="478"/>
          <ac:spMkLst>
            <pc:docMk/>
            <pc:sldMk cId="2203554593" sldId="878"/>
            <ac:spMk id="49" creationId="{C6F1CE28-7608-12F0-D897-4DAFBE1D7BF8}"/>
          </ac:spMkLst>
        </pc:spChg>
        <pc:spChg chg="add del mod">
          <ac:chgData name="Siegbert Rudolph" userId="2af4d44886c067cc" providerId="LiveId" clId="{28D79DDD-7947-40D4-9309-BFC6B65ABE47}" dt="2024-12-10T17:02:20.299" v="11128" actId="478"/>
          <ac:spMkLst>
            <pc:docMk/>
            <pc:sldMk cId="2203554593" sldId="878"/>
            <ac:spMk id="51" creationId="{6CE3AF0B-CFE6-833A-7D89-B18EC4C2F8FA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52" creationId="{75E96465-1307-16F9-6831-245F00918FD6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53" creationId="{F2A1AACB-419E-2AE5-B6C2-ADD817DBD9BF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54" creationId="{5E88779E-87AC-A416-660A-522C32BBF95F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55" creationId="{1BB000F5-E13D-26A6-24A3-8FF22C554E88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56" creationId="{DF8D2BDA-0B8D-A324-C725-80975256BBBC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57" creationId="{6AD5F15B-51BB-60F4-0159-5C8C881E9008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58" creationId="{BCBF2EA6-C18A-A1AF-E4C2-5344E0428438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59" creationId="{358BCF10-3B9E-97C2-2BF0-E18085CB78D3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60" creationId="{EF2F73E7-E5F1-53A7-39F9-0CCFA08584B3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61" creationId="{8B406728-0FC1-3D08-7E24-23410211168E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62" creationId="{2A0F76FC-9AB1-E9BD-835B-03398240662B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63" creationId="{E1025871-C743-1229-8D3C-381BEA09682B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64" creationId="{403B9FAF-8FCD-536D-40F5-B8C61F98D012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65" creationId="{288A3291-74B2-7228-13CA-D9EF97FD1CEE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66" creationId="{77A95B83-36B0-8812-D384-27385891D39D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67" creationId="{3D85E4A3-8A2D-F499-EED1-7CB4EF97A148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68" creationId="{2687CEFD-7F3F-A87F-DA1C-932F16CFB23A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69" creationId="{61E6B4B7-8867-1A0A-C793-18B7FFB179A0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70" creationId="{458307A1-F87B-E043-35EC-B8380770836D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71" creationId="{052FC249-3442-6AD2-28F3-B92B22E4216E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72" creationId="{F03A258F-93E1-9CC6-A458-C54008B20AAD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73" creationId="{DC3A8DC6-FBB7-DAD2-E831-D46339854671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74" creationId="{65D70E38-A95D-D849-3B8D-6788033E9912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75" creationId="{E4B931D2-9068-4A26-FD58-F2A51500ADBE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76" creationId="{A0BEA9B5-96F1-B1FA-5544-3A342E1BC41F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77" creationId="{35F1B023-DDA9-615B-1801-F36E2137A7C3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78" creationId="{74760AF3-272C-0E67-017B-C7524A62DCB1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79" creationId="{5CE91818-A16C-A222-18CF-288E5171D836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80" creationId="{683AA028-4D52-E2B3-1C9B-12E4F2F22191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81" creationId="{F8983485-95B6-4D57-C7C7-F3C792429223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82" creationId="{8370EB48-FD5A-D52C-E37D-1CCDFE42F629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83" creationId="{EC496CC5-D9CE-5C5D-2509-964AE1E4C477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84" creationId="{B01C164D-7B24-242C-AC76-8252BB643489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85" creationId="{8201A615-66C8-74EE-6992-5C01923CF06C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86" creationId="{F4BBC906-30B2-DC2F-1365-06273E078E13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87" creationId="{E45E90EF-71B6-6793-1C0D-E6501D61B972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88" creationId="{70385DBE-3810-C955-2B55-1EABF64CC38D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89" creationId="{04E89124-188F-4F3E-A731-01B52A0CF5C2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90" creationId="{8D382163-F05C-26C9-AA16-4868472549C9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91" creationId="{A07A6FFB-665C-C66F-A131-AEACEAF3C2E7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92" creationId="{D86EF272-AEF7-D0B2-86A9-4F6B1BC95287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93" creationId="{EFED14A5-583F-DCB3-E8A0-382BF27AAEDF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94" creationId="{B30EDEB6-FCDB-BC9D-56CF-548BE6C614DA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95" creationId="{06515F80-474D-8492-CB0D-45389EE7449D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96" creationId="{8A86DC8A-B061-4820-1F55-6CE0627663B2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97" creationId="{5E389088-24F8-F4B8-AA59-6269BA1A05CB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98" creationId="{F472D418-4790-8D8D-E1C0-728A96E03F78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99" creationId="{30328323-FB75-D14C-9C15-CBAE1BC74E8F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00" creationId="{4352226C-D3F2-9AB8-42DD-BF96DAC5DC7C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01" creationId="{D162CC01-CE72-FA3F-E7AA-575C27B95188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02" creationId="{920AF0EE-C8C5-B462-222E-BF2885BF6A8F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03" creationId="{D19B668B-386D-5D89-422F-C6BB6DC1226B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04" creationId="{7B48872F-55D5-822A-0B8D-05FF304B3BC0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05" creationId="{8C8E7927-FC12-AA9E-73D8-50F5D2948DC8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06" creationId="{5092C3AF-A7A2-BAED-A849-CB47E85E209B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07" creationId="{DF55EC99-8D9D-179C-56A4-9ADB8E4D6553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08" creationId="{38412662-26BA-87B2-272C-F1A5088BFBB6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09" creationId="{113CD315-5A5E-0174-BC17-D2A0A0DBDBCE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10" creationId="{38C06416-5659-7AAD-C2EF-837EC1D2EFB8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11" creationId="{AC40CB0E-B80B-BD19-761E-A51CD29FA1A1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12" creationId="{856394D4-83A0-7987-46FF-1EB9A5E3B159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13" creationId="{8CF6B632-7613-7B1C-FD80-9BF07897B0CD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14" creationId="{38C25239-5CEB-8692-E8EB-803CD6CFB6FB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15" creationId="{660F25CE-2924-BA58-A5E3-09BF3FFD6CD0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16" creationId="{1C5F60E2-74E6-EF9B-CE3B-0427394AE692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17" creationId="{DA078745-AEA1-9BA8-2313-659CD74037B4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18" creationId="{EEC1B2FD-6D5F-7880-9A2E-837D30998B7F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19" creationId="{A90ABD11-8AEC-8F9F-5B25-AAE5B8BE9DFB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20" creationId="{43FAE69A-9F69-21D3-8BF2-40CA98F3CD3C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21" creationId="{51682B13-2EE0-349D-92D6-9B545B31A6C5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22" creationId="{1C320B77-AAB9-2E41-E3F8-102AAADD8512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23" creationId="{AE283A03-0862-FD66-0156-6868543D0882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24" creationId="{6EE20F4F-9578-4127-5EFF-F88A11BBC1C1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25" creationId="{1859EAD5-3F0D-495E-6433-92E2A6203439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26" creationId="{74CED733-3FC5-44CE-EA3B-989AC3D11421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27" creationId="{2B247723-E5CB-A4EC-389D-0ECDDBFAD8DE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28" creationId="{CD4DBCDA-E624-C95A-DA8C-43D54A257277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29" creationId="{30DBB938-FD0E-E808-0D25-71E2A00A8D88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30" creationId="{B08CD582-876B-B20D-387C-0A3015E47289}"/>
          </ac:spMkLst>
        </pc:spChg>
        <pc:spChg chg="add mod">
          <ac:chgData name="Siegbert Rudolph" userId="2af4d44886c067cc" providerId="LiveId" clId="{28D79DDD-7947-40D4-9309-BFC6B65ABE47}" dt="2024-12-11T09:07:33.672" v="13156" actId="1036"/>
          <ac:spMkLst>
            <pc:docMk/>
            <pc:sldMk cId="2203554593" sldId="878"/>
            <ac:spMk id="131" creationId="{7A1B46A4-247F-8AD6-FE96-C10EECD02C6D}"/>
          </ac:spMkLst>
        </pc:spChg>
      </pc:sldChg>
      <pc:sldChg chg="addSp delSp modSp add mod modAnim">
        <pc:chgData name="Siegbert Rudolph" userId="2af4d44886c067cc" providerId="LiveId" clId="{28D79DDD-7947-40D4-9309-BFC6B65ABE47}" dt="2024-12-11T09:36:12.465" v="13424" actId="404"/>
        <pc:sldMkLst>
          <pc:docMk/>
          <pc:sldMk cId="666647481" sldId="879"/>
        </pc:sldMkLst>
        <pc:spChg chg="mod">
          <ac:chgData name="Siegbert Rudolph" userId="2af4d44886c067cc" providerId="LiveId" clId="{28D79DDD-7947-40D4-9309-BFC6B65ABE47}" dt="2024-12-11T09:36:12.465" v="13424" actId="404"/>
          <ac:spMkLst>
            <pc:docMk/>
            <pc:sldMk cId="666647481" sldId="879"/>
            <ac:spMk id="4" creationId="{BCBF99E4-5F3B-9775-7EFA-3D3AD99553A7}"/>
          </ac:spMkLst>
        </pc:spChg>
        <pc:spChg chg="add mod">
          <ac:chgData name="Siegbert Rudolph" userId="2af4d44886c067cc" providerId="LiveId" clId="{28D79DDD-7947-40D4-9309-BFC6B65ABE47}" dt="2024-12-11T09:33:54.244" v="13400" actId="1036"/>
          <ac:spMkLst>
            <pc:docMk/>
            <pc:sldMk cId="666647481" sldId="879"/>
            <ac:spMk id="5" creationId="{AC64D6F7-5A14-7059-6293-52D344831E7A}"/>
          </ac:spMkLst>
        </pc:spChg>
        <pc:spChg chg="add mod">
          <ac:chgData name="Siegbert Rudolph" userId="2af4d44886c067cc" providerId="LiveId" clId="{28D79DDD-7947-40D4-9309-BFC6B65ABE47}" dt="2024-12-11T09:33:54.244" v="13400" actId="1036"/>
          <ac:spMkLst>
            <pc:docMk/>
            <pc:sldMk cId="666647481" sldId="879"/>
            <ac:spMk id="6" creationId="{0B3E2FDA-1F65-4AED-D5E7-144F73A6232A}"/>
          </ac:spMkLst>
        </pc:spChg>
        <pc:spChg chg="add mod">
          <ac:chgData name="Siegbert Rudolph" userId="2af4d44886c067cc" providerId="LiveId" clId="{28D79DDD-7947-40D4-9309-BFC6B65ABE47}" dt="2024-12-11T09:33:54.244" v="13400" actId="1036"/>
          <ac:spMkLst>
            <pc:docMk/>
            <pc:sldMk cId="666647481" sldId="879"/>
            <ac:spMk id="7" creationId="{C08B45B2-0B55-4DD1-08A9-9C200D207B40}"/>
          </ac:spMkLst>
        </pc:spChg>
        <pc:spChg chg="del mod">
          <ac:chgData name="Siegbert Rudolph" userId="2af4d44886c067cc" providerId="LiveId" clId="{28D79DDD-7947-40D4-9309-BFC6B65ABE47}" dt="2024-12-11T07:44:30.921" v="11929" actId="478"/>
          <ac:spMkLst>
            <pc:docMk/>
            <pc:sldMk cId="666647481" sldId="879"/>
            <ac:spMk id="8" creationId="{FE7EF4AC-3D1A-DF0B-6F08-9867C3A92B74}"/>
          </ac:spMkLst>
        </pc:spChg>
        <pc:spChg chg="add mod">
          <ac:chgData name="Siegbert Rudolph" userId="2af4d44886c067cc" providerId="LiveId" clId="{28D79DDD-7947-40D4-9309-BFC6B65ABE47}" dt="2024-12-11T09:34:33.630" v="13407" actId="1076"/>
          <ac:spMkLst>
            <pc:docMk/>
            <pc:sldMk cId="666647481" sldId="879"/>
            <ac:spMk id="9" creationId="{67528DE5-8C8B-8184-E63F-B31666CFCAB1}"/>
          </ac:spMkLst>
        </pc:spChg>
        <pc:spChg chg="del mod">
          <ac:chgData name="Siegbert Rudolph" userId="2af4d44886c067cc" providerId="LiveId" clId="{28D79DDD-7947-40D4-9309-BFC6B65ABE47}" dt="2024-12-11T07:44:30.921" v="11929" actId="478"/>
          <ac:spMkLst>
            <pc:docMk/>
            <pc:sldMk cId="666647481" sldId="879"/>
            <ac:spMk id="10" creationId="{F2DE9DE6-9AB2-4293-9493-5317B5AEAC7A}"/>
          </ac:spMkLst>
        </pc:spChg>
        <pc:spChg chg="del mod">
          <ac:chgData name="Siegbert Rudolph" userId="2af4d44886c067cc" providerId="LiveId" clId="{28D79DDD-7947-40D4-9309-BFC6B65ABE47}" dt="2024-12-11T07:44:30.921" v="11929" actId="478"/>
          <ac:spMkLst>
            <pc:docMk/>
            <pc:sldMk cId="666647481" sldId="879"/>
            <ac:spMk id="11" creationId="{16F97A88-BBAC-C01D-3584-5AC817C606AB}"/>
          </ac:spMkLst>
        </pc:spChg>
        <pc:spChg chg="mod">
          <ac:chgData name="Siegbert Rudolph" userId="2af4d44886c067cc" providerId="LiveId" clId="{28D79DDD-7947-40D4-9309-BFC6B65ABE47}" dt="2024-12-11T09:33:54.244" v="13400" actId="1036"/>
          <ac:spMkLst>
            <pc:docMk/>
            <pc:sldMk cId="666647481" sldId="879"/>
            <ac:spMk id="12" creationId="{807E6E1F-4558-ADD4-19CE-CA5207AE72E1}"/>
          </ac:spMkLst>
        </pc:spChg>
        <pc:spChg chg="del mod">
          <ac:chgData name="Siegbert Rudolph" userId="2af4d44886c067cc" providerId="LiveId" clId="{28D79DDD-7947-40D4-9309-BFC6B65ABE47}" dt="2024-12-11T07:44:35.672" v="11930" actId="478"/>
          <ac:spMkLst>
            <pc:docMk/>
            <pc:sldMk cId="666647481" sldId="879"/>
            <ac:spMk id="13" creationId="{8F0E414E-6845-BCE0-2A49-2854CBDE4076}"/>
          </ac:spMkLst>
        </pc:spChg>
        <pc:spChg chg="del mod">
          <ac:chgData name="Siegbert Rudolph" userId="2af4d44886c067cc" providerId="LiveId" clId="{28D79DDD-7947-40D4-9309-BFC6B65ABE47}" dt="2024-12-11T07:44:35.672" v="11930" actId="478"/>
          <ac:spMkLst>
            <pc:docMk/>
            <pc:sldMk cId="666647481" sldId="879"/>
            <ac:spMk id="14" creationId="{889A21BD-E00E-4120-40E6-A66010EB86C1}"/>
          </ac:spMkLst>
        </pc:spChg>
        <pc:spChg chg="del mod">
          <ac:chgData name="Siegbert Rudolph" userId="2af4d44886c067cc" providerId="LiveId" clId="{28D79DDD-7947-40D4-9309-BFC6B65ABE47}" dt="2024-12-11T07:44:35.672" v="11930" actId="478"/>
          <ac:spMkLst>
            <pc:docMk/>
            <pc:sldMk cId="666647481" sldId="879"/>
            <ac:spMk id="15" creationId="{11624050-DBD9-CDE1-1491-3C5C63365470}"/>
          </ac:spMkLst>
        </pc:spChg>
        <pc:spChg chg="mod">
          <ac:chgData name="Siegbert Rudolph" userId="2af4d44886c067cc" providerId="LiveId" clId="{28D79DDD-7947-40D4-9309-BFC6B65ABE47}" dt="2024-12-11T09:33:54.244" v="13400" actId="1036"/>
          <ac:spMkLst>
            <pc:docMk/>
            <pc:sldMk cId="666647481" sldId="879"/>
            <ac:spMk id="16" creationId="{A06B6CA9-D4E0-DF51-DC98-E229080EF6BD}"/>
          </ac:spMkLst>
        </pc:spChg>
        <pc:spChg chg="del mod">
          <ac:chgData name="Siegbert Rudolph" userId="2af4d44886c067cc" providerId="LiveId" clId="{28D79DDD-7947-40D4-9309-BFC6B65ABE47}" dt="2024-12-11T07:44:35.672" v="11930" actId="478"/>
          <ac:spMkLst>
            <pc:docMk/>
            <pc:sldMk cId="666647481" sldId="879"/>
            <ac:spMk id="18" creationId="{15E29B79-CF8A-0590-774D-B395E2ADD883}"/>
          </ac:spMkLst>
        </pc:spChg>
        <pc:spChg chg="del mod">
          <ac:chgData name="Siegbert Rudolph" userId="2af4d44886c067cc" providerId="LiveId" clId="{28D79DDD-7947-40D4-9309-BFC6B65ABE47}" dt="2024-12-11T07:44:30.921" v="11929" actId="478"/>
          <ac:spMkLst>
            <pc:docMk/>
            <pc:sldMk cId="666647481" sldId="879"/>
            <ac:spMk id="19" creationId="{F54369C0-AB0E-4D63-7C5E-0322C8171BAD}"/>
          </ac:spMkLst>
        </pc:spChg>
        <pc:spChg chg="del mod">
          <ac:chgData name="Siegbert Rudolph" userId="2af4d44886c067cc" providerId="LiveId" clId="{28D79DDD-7947-40D4-9309-BFC6B65ABE47}" dt="2024-12-11T07:44:30.921" v="11929" actId="478"/>
          <ac:spMkLst>
            <pc:docMk/>
            <pc:sldMk cId="666647481" sldId="879"/>
            <ac:spMk id="20" creationId="{3EF1DD00-3749-99DD-220D-0B8DBD4D2820}"/>
          </ac:spMkLst>
        </pc:spChg>
        <pc:spChg chg="del mod">
          <ac:chgData name="Siegbert Rudolph" userId="2af4d44886c067cc" providerId="LiveId" clId="{28D79DDD-7947-40D4-9309-BFC6B65ABE47}" dt="2024-12-11T09:16:49.754" v="13182" actId="478"/>
          <ac:spMkLst>
            <pc:docMk/>
            <pc:sldMk cId="666647481" sldId="879"/>
            <ac:spMk id="21" creationId="{5ACDBC4E-60A0-61E7-087B-3CDB8B60D167}"/>
          </ac:spMkLst>
        </pc:spChg>
        <pc:spChg chg="del mod">
          <ac:chgData name="Siegbert Rudolph" userId="2af4d44886c067cc" providerId="LiveId" clId="{28D79DDD-7947-40D4-9309-BFC6B65ABE47}" dt="2024-12-11T07:44:30.921" v="11929" actId="478"/>
          <ac:spMkLst>
            <pc:docMk/>
            <pc:sldMk cId="666647481" sldId="879"/>
            <ac:spMk id="22" creationId="{37D34D95-D2AC-3E73-0C68-49AF25CF9D7F}"/>
          </ac:spMkLst>
        </pc:spChg>
        <pc:spChg chg="del mod">
          <ac:chgData name="Siegbert Rudolph" userId="2af4d44886c067cc" providerId="LiveId" clId="{28D79DDD-7947-40D4-9309-BFC6B65ABE47}" dt="2024-12-11T07:44:35.672" v="11930" actId="478"/>
          <ac:spMkLst>
            <pc:docMk/>
            <pc:sldMk cId="666647481" sldId="879"/>
            <ac:spMk id="23" creationId="{5DBCC143-B1CF-02A0-5A47-543A10B84094}"/>
          </ac:spMkLst>
        </pc:spChg>
        <pc:spChg chg="del mod">
          <ac:chgData name="Siegbert Rudolph" userId="2af4d44886c067cc" providerId="LiveId" clId="{28D79DDD-7947-40D4-9309-BFC6B65ABE47}" dt="2024-12-11T07:44:35.672" v="11930" actId="478"/>
          <ac:spMkLst>
            <pc:docMk/>
            <pc:sldMk cId="666647481" sldId="879"/>
            <ac:spMk id="24" creationId="{E6CC3ED2-7B69-7462-9AAB-914CA3C63E65}"/>
          </ac:spMkLst>
        </pc:spChg>
        <pc:spChg chg="del mod">
          <ac:chgData name="Siegbert Rudolph" userId="2af4d44886c067cc" providerId="LiveId" clId="{28D79DDD-7947-40D4-9309-BFC6B65ABE47}" dt="2024-12-11T09:16:49.754" v="13182" actId="478"/>
          <ac:spMkLst>
            <pc:docMk/>
            <pc:sldMk cId="666647481" sldId="879"/>
            <ac:spMk id="25" creationId="{026262EB-3AA6-E619-1A7A-DB3C99E69AAE}"/>
          </ac:spMkLst>
        </pc:spChg>
        <pc:spChg chg="mod">
          <ac:chgData name="Siegbert Rudolph" userId="2af4d44886c067cc" providerId="LiveId" clId="{28D79DDD-7947-40D4-9309-BFC6B65ABE47}" dt="2024-12-11T09:33:54.244" v="13400" actId="1036"/>
          <ac:spMkLst>
            <pc:docMk/>
            <pc:sldMk cId="666647481" sldId="879"/>
            <ac:spMk id="27" creationId="{3798772F-96A3-E97A-D22A-DD42EC1FA176}"/>
          </ac:spMkLst>
        </pc:spChg>
        <pc:spChg chg="del mod">
          <ac:chgData name="Siegbert Rudolph" userId="2af4d44886c067cc" providerId="LiveId" clId="{28D79DDD-7947-40D4-9309-BFC6B65ABE47}" dt="2024-12-11T07:44:40.095" v="11931" actId="478"/>
          <ac:spMkLst>
            <pc:docMk/>
            <pc:sldMk cId="666647481" sldId="879"/>
            <ac:spMk id="28" creationId="{D94C91C4-F5C2-2009-9114-E79EF0594DEE}"/>
          </ac:spMkLst>
        </pc:spChg>
        <pc:spChg chg="del mod">
          <ac:chgData name="Siegbert Rudolph" userId="2af4d44886c067cc" providerId="LiveId" clId="{28D79DDD-7947-40D4-9309-BFC6B65ABE47}" dt="2024-12-11T07:44:40.095" v="11931" actId="478"/>
          <ac:spMkLst>
            <pc:docMk/>
            <pc:sldMk cId="666647481" sldId="879"/>
            <ac:spMk id="29" creationId="{38A1DE69-246C-D4EC-44FB-E4AF90DD2EA6}"/>
          </ac:spMkLst>
        </pc:spChg>
        <pc:spChg chg="del mod">
          <ac:chgData name="Siegbert Rudolph" userId="2af4d44886c067cc" providerId="LiveId" clId="{28D79DDD-7947-40D4-9309-BFC6B65ABE47}" dt="2024-12-11T07:44:40.095" v="11931" actId="478"/>
          <ac:spMkLst>
            <pc:docMk/>
            <pc:sldMk cId="666647481" sldId="879"/>
            <ac:spMk id="30" creationId="{70CD9A33-C005-8BA8-39C8-7033AA08BC4F}"/>
          </ac:spMkLst>
        </pc:spChg>
        <pc:spChg chg="del mod">
          <ac:chgData name="Siegbert Rudolph" userId="2af4d44886c067cc" providerId="LiveId" clId="{28D79DDD-7947-40D4-9309-BFC6B65ABE47}" dt="2024-12-11T07:44:40.095" v="11931" actId="478"/>
          <ac:spMkLst>
            <pc:docMk/>
            <pc:sldMk cId="666647481" sldId="879"/>
            <ac:spMk id="31" creationId="{8345E219-4A2B-DDFB-FE5D-24C0C787CC66}"/>
          </ac:spMkLst>
        </pc:spChg>
        <pc:spChg chg="del mod">
          <ac:chgData name="Siegbert Rudolph" userId="2af4d44886c067cc" providerId="LiveId" clId="{28D79DDD-7947-40D4-9309-BFC6B65ABE47}" dt="2024-12-11T07:44:40.095" v="11931" actId="478"/>
          <ac:spMkLst>
            <pc:docMk/>
            <pc:sldMk cId="666647481" sldId="879"/>
            <ac:spMk id="32" creationId="{618CF7BE-811B-E3CA-A5B7-B239691F5471}"/>
          </ac:spMkLst>
        </pc:spChg>
        <pc:spChg chg="del mod">
          <ac:chgData name="Siegbert Rudolph" userId="2af4d44886c067cc" providerId="LiveId" clId="{28D79DDD-7947-40D4-9309-BFC6B65ABE47}" dt="2024-12-11T07:44:40.095" v="11931" actId="478"/>
          <ac:spMkLst>
            <pc:docMk/>
            <pc:sldMk cId="666647481" sldId="879"/>
            <ac:spMk id="33" creationId="{CB4EA954-C393-971B-B29D-3BD53545E1B4}"/>
          </ac:spMkLst>
        </pc:spChg>
        <pc:spChg chg="del mod">
          <ac:chgData name="Siegbert Rudolph" userId="2af4d44886c067cc" providerId="LiveId" clId="{28D79DDD-7947-40D4-9309-BFC6B65ABE47}" dt="2024-12-11T07:44:40.095" v="11931" actId="478"/>
          <ac:spMkLst>
            <pc:docMk/>
            <pc:sldMk cId="666647481" sldId="879"/>
            <ac:spMk id="34" creationId="{5EA42C6E-9EF7-DBD5-6580-FEF7FDE27E7A}"/>
          </ac:spMkLst>
        </pc:spChg>
        <pc:spChg chg="del mod">
          <ac:chgData name="Siegbert Rudolph" userId="2af4d44886c067cc" providerId="LiveId" clId="{28D79DDD-7947-40D4-9309-BFC6B65ABE47}" dt="2024-12-11T09:16:49.754" v="13182" actId="478"/>
          <ac:spMkLst>
            <pc:docMk/>
            <pc:sldMk cId="666647481" sldId="879"/>
            <ac:spMk id="37" creationId="{0A30F99C-850B-29BF-1DDD-872BBAA6703C}"/>
          </ac:spMkLst>
        </pc:spChg>
        <pc:spChg chg="del mod">
          <ac:chgData name="Siegbert Rudolph" userId="2af4d44886c067cc" providerId="LiveId" clId="{28D79DDD-7947-40D4-9309-BFC6B65ABE47}" dt="2024-12-11T07:44:40.095" v="11931" actId="478"/>
          <ac:spMkLst>
            <pc:docMk/>
            <pc:sldMk cId="666647481" sldId="879"/>
            <ac:spMk id="38" creationId="{185D994E-20E5-5FC3-77BF-81188A39A6D4}"/>
          </ac:spMkLst>
        </pc:spChg>
        <pc:spChg chg="del mod">
          <ac:chgData name="Siegbert Rudolph" userId="2af4d44886c067cc" providerId="LiveId" clId="{28D79DDD-7947-40D4-9309-BFC6B65ABE47}" dt="2024-12-11T07:44:40.095" v="11931" actId="478"/>
          <ac:spMkLst>
            <pc:docMk/>
            <pc:sldMk cId="666647481" sldId="879"/>
            <ac:spMk id="39" creationId="{980EFB5E-2029-D596-4681-728DB6A1D1D6}"/>
          </ac:spMkLst>
        </pc:spChg>
        <pc:spChg chg="del mod">
          <ac:chgData name="Siegbert Rudolph" userId="2af4d44886c067cc" providerId="LiveId" clId="{28D79DDD-7947-40D4-9309-BFC6B65ABE47}" dt="2024-12-11T07:44:40.095" v="11931" actId="478"/>
          <ac:spMkLst>
            <pc:docMk/>
            <pc:sldMk cId="666647481" sldId="879"/>
            <ac:spMk id="40" creationId="{FD9AE8C3-9221-5C8E-A520-A6545D8FE33C}"/>
          </ac:spMkLst>
        </pc:spChg>
        <pc:spChg chg="del mod">
          <ac:chgData name="Siegbert Rudolph" userId="2af4d44886c067cc" providerId="LiveId" clId="{28D79DDD-7947-40D4-9309-BFC6B65ABE47}" dt="2024-12-11T07:44:40.095" v="11931" actId="478"/>
          <ac:spMkLst>
            <pc:docMk/>
            <pc:sldMk cId="666647481" sldId="879"/>
            <ac:spMk id="41" creationId="{31952E56-2312-CDB5-2717-1C108CA5F0F8}"/>
          </ac:spMkLst>
        </pc:spChg>
        <pc:spChg chg="del mod">
          <ac:chgData name="Siegbert Rudolph" userId="2af4d44886c067cc" providerId="LiveId" clId="{28D79DDD-7947-40D4-9309-BFC6B65ABE47}" dt="2024-12-11T07:44:40.095" v="11931" actId="478"/>
          <ac:spMkLst>
            <pc:docMk/>
            <pc:sldMk cId="666647481" sldId="879"/>
            <ac:spMk id="42" creationId="{69F0FBB7-FC53-77F2-3270-5AFF6BE8F120}"/>
          </ac:spMkLst>
        </pc:spChg>
        <pc:spChg chg="del mod">
          <ac:chgData name="Siegbert Rudolph" userId="2af4d44886c067cc" providerId="LiveId" clId="{28D79DDD-7947-40D4-9309-BFC6B65ABE47}" dt="2024-12-11T07:44:40.095" v="11931" actId="478"/>
          <ac:spMkLst>
            <pc:docMk/>
            <pc:sldMk cId="666647481" sldId="879"/>
            <ac:spMk id="43" creationId="{1A705C64-7146-5564-EDF5-8E80EE319297}"/>
          </ac:spMkLst>
        </pc:spChg>
        <pc:spChg chg="del mod">
          <ac:chgData name="Siegbert Rudolph" userId="2af4d44886c067cc" providerId="LiveId" clId="{28D79DDD-7947-40D4-9309-BFC6B65ABE47}" dt="2024-12-11T07:44:40.095" v="11931" actId="478"/>
          <ac:spMkLst>
            <pc:docMk/>
            <pc:sldMk cId="666647481" sldId="879"/>
            <ac:spMk id="44" creationId="{9EEE4888-BE83-7E61-B8F1-0CC4498633F3}"/>
          </ac:spMkLst>
        </pc:spChg>
        <pc:spChg chg="add mod">
          <ac:chgData name="Siegbert Rudolph" userId="2af4d44886c067cc" providerId="LiveId" clId="{28D79DDD-7947-40D4-9309-BFC6B65ABE47}" dt="2024-12-11T09:34:37.582" v="13408" actId="1076"/>
          <ac:spMkLst>
            <pc:docMk/>
            <pc:sldMk cId="666647481" sldId="879"/>
            <ac:spMk id="48" creationId="{6B33F05F-050E-12DE-9DEA-CC647597E782}"/>
          </ac:spMkLst>
        </pc:spChg>
        <pc:picChg chg="add mod">
          <ac:chgData name="Siegbert Rudolph" userId="2af4d44886c067cc" providerId="LiveId" clId="{28D79DDD-7947-40D4-9309-BFC6B65ABE47}" dt="2024-12-11T09:33:54.244" v="13400" actId="1036"/>
          <ac:picMkLst>
            <pc:docMk/>
            <pc:sldMk cId="666647481" sldId="879"/>
            <ac:picMk id="17" creationId="{59CB4B4F-BE0F-11F9-E20C-89B86FADE6DC}"/>
          </ac:picMkLst>
        </pc:picChg>
        <pc:picChg chg="add mod">
          <ac:chgData name="Siegbert Rudolph" userId="2af4d44886c067cc" providerId="LiveId" clId="{28D79DDD-7947-40D4-9309-BFC6B65ABE47}" dt="2024-12-11T09:33:54.244" v="13400" actId="1036"/>
          <ac:picMkLst>
            <pc:docMk/>
            <pc:sldMk cId="666647481" sldId="879"/>
            <ac:picMk id="26" creationId="{07AC5237-F20E-9080-F3A9-882E85E06CB2}"/>
          </ac:picMkLst>
        </pc:picChg>
        <pc:picChg chg="add mod">
          <ac:chgData name="Siegbert Rudolph" userId="2af4d44886c067cc" providerId="LiveId" clId="{28D79DDD-7947-40D4-9309-BFC6B65ABE47}" dt="2024-12-11T09:33:54.244" v="13400" actId="1036"/>
          <ac:picMkLst>
            <pc:docMk/>
            <pc:sldMk cId="666647481" sldId="879"/>
            <ac:picMk id="35" creationId="{C7032681-D69A-9077-9E3D-10F78A6C791C}"/>
          </ac:picMkLst>
        </pc:picChg>
        <pc:picChg chg="add mod">
          <ac:chgData name="Siegbert Rudolph" userId="2af4d44886c067cc" providerId="LiveId" clId="{28D79DDD-7947-40D4-9309-BFC6B65ABE47}" dt="2024-12-11T09:33:54.244" v="13400" actId="1036"/>
          <ac:picMkLst>
            <pc:docMk/>
            <pc:sldMk cId="666647481" sldId="879"/>
            <ac:picMk id="36" creationId="{869D93E9-B819-D492-3825-31E9B29BA6A2}"/>
          </ac:picMkLst>
        </pc:picChg>
        <pc:picChg chg="add mod">
          <ac:chgData name="Siegbert Rudolph" userId="2af4d44886c067cc" providerId="LiveId" clId="{28D79DDD-7947-40D4-9309-BFC6B65ABE47}" dt="2024-12-11T09:33:54.244" v="13400" actId="1036"/>
          <ac:picMkLst>
            <pc:docMk/>
            <pc:sldMk cId="666647481" sldId="879"/>
            <ac:picMk id="45" creationId="{C39AE667-EF13-083C-4F9F-076B4528DEEB}"/>
          </ac:picMkLst>
        </pc:picChg>
        <pc:picChg chg="add mod">
          <ac:chgData name="Siegbert Rudolph" userId="2af4d44886c067cc" providerId="LiveId" clId="{28D79DDD-7947-40D4-9309-BFC6B65ABE47}" dt="2024-12-11T09:33:54.244" v="13400" actId="1036"/>
          <ac:picMkLst>
            <pc:docMk/>
            <pc:sldMk cId="666647481" sldId="879"/>
            <ac:picMk id="46" creationId="{FE79B9ED-0934-FF3F-DEE4-68D62A1FF967}"/>
          </ac:picMkLst>
        </pc:picChg>
      </pc:sldChg>
      <pc:sldChg chg="add del">
        <pc:chgData name="Siegbert Rudolph" userId="2af4d44886c067cc" providerId="LiveId" clId="{28D79DDD-7947-40D4-9309-BFC6B65ABE47}" dt="2024-12-11T08:01:18.502" v="12578" actId="47"/>
        <pc:sldMkLst>
          <pc:docMk/>
          <pc:sldMk cId="4038275137" sldId="880"/>
        </pc:sldMkLst>
      </pc:sldChg>
      <pc:sldChg chg="addSp delSp modSp add mod addAnim delAnim modAnim">
        <pc:chgData name="Siegbert Rudolph" userId="2af4d44886c067cc" providerId="LiveId" clId="{28D79DDD-7947-40D4-9309-BFC6B65ABE47}" dt="2024-12-11T10:15:30.980" v="13861" actId="20577"/>
        <pc:sldMkLst>
          <pc:docMk/>
          <pc:sldMk cId="2375777417" sldId="881"/>
        </pc:sldMkLst>
        <pc:spChg chg="del">
          <ac:chgData name="Siegbert Rudolph" userId="2af4d44886c067cc" providerId="LiveId" clId="{28D79DDD-7947-40D4-9309-BFC6B65ABE47}" dt="2024-12-11T07:58:40.942" v="12558" actId="478"/>
          <ac:spMkLst>
            <pc:docMk/>
            <pc:sldMk cId="2375777417" sldId="881"/>
            <ac:spMk id="2" creationId="{43EA6F04-1A96-7F4E-4988-B6F8318D64D0}"/>
          </ac:spMkLst>
        </pc:spChg>
        <pc:spChg chg="del">
          <ac:chgData name="Siegbert Rudolph" userId="2af4d44886c067cc" providerId="LiveId" clId="{28D79DDD-7947-40D4-9309-BFC6B65ABE47}" dt="2024-12-11T07:58:37.406" v="12557" actId="478"/>
          <ac:spMkLst>
            <pc:docMk/>
            <pc:sldMk cId="2375777417" sldId="881"/>
            <ac:spMk id="4" creationId="{A3C56EF2-8870-21DD-E1CD-6FFD0B8E6ECC}"/>
          </ac:spMkLst>
        </pc:spChg>
        <pc:spChg chg="add mod">
          <ac:chgData name="Siegbert Rudolph" userId="2af4d44886c067cc" providerId="LiveId" clId="{28D79DDD-7947-40D4-9309-BFC6B65ABE47}" dt="2024-12-11T09:38:17.366" v="13457" actId="404"/>
          <ac:spMkLst>
            <pc:docMk/>
            <pc:sldMk cId="2375777417" sldId="881"/>
            <ac:spMk id="5" creationId="{38923907-BB2D-08EB-F628-8965B076AE02}"/>
          </ac:spMkLst>
        </pc:spChg>
        <pc:spChg chg="add 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6" creationId="{F3988F3F-7520-5BB4-D092-18C3DF6467A9}"/>
          </ac:spMkLst>
        </pc:spChg>
        <pc:spChg chg="add del mod">
          <ac:chgData name="Siegbert Rudolph" userId="2af4d44886c067cc" providerId="LiveId" clId="{28D79DDD-7947-40D4-9309-BFC6B65ABE47}" dt="2024-12-11T09:37:39.999" v="13445" actId="1036"/>
          <ac:spMkLst>
            <pc:docMk/>
            <pc:sldMk cId="2375777417" sldId="881"/>
            <ac:spMk id="7" creationId="{36BC7C2D-48BF-CA58-2B44-214EF5B526D0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8" creationId="{992F020D-6138-7739-884B-E9F1D8A85CEB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10" creationId="{04BCFB50-84AD-44F9-4F68-B080187977E6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11" creationId="{FA0039D3-46AC-91C6-D944-A230E28D7F6E}"/>
          </ac:spMkLst>
        </pc:spChg>
        <pc:spChg chg="del">
          <ac:chgData name="Siegbert Rudolph" userId="2af4d44886c067cc" providerId="LiveId" clId="{28D79DDD-7947-40D4-9309-BFC6B65ABE47}" dt="2024-12-11T07:45:23.320" v="11965" actId="478"/>
          <ac:spMkLst>
            <pc:docMk/>
            <pc:sldMk cId="2375777417" sldId="881"/>
            <ac:spMk id="12" creationId="{3B52481E-079C-8529-4DBD-18BF6E92A098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13" creationId="{66B0B32B-276C-6D4C-48E2-E389510C1F43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14" creationId="{901994F0-DBB4-C478-ABFF-8AA7A019AD89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15" creationId="{96573F74-0343-0822-75A4-854F1562D562}"/>
          </ac:spMkLst>
        </pc:spChg>
        <pc:spChg chg="del">
          <ac:chgData name="Siegbert Rudolph" userId="2af4d44886c067cc" providerId="LiveId" clId="{28D79DDD-7947-40D4-9309-BFC6B65ABE47}" dt="2024-12-11T07:45:25.755" v="11966" actId="478"/>
          <ac:spMkLst>
            <pc:docMk/>
            <pc:sldMk cId="2375777417" sldId="881"/>
            <ac:spMk id="16" creationId="{6B6C2ED8-C704-C69C-4112-BF2FDDD92EAD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18" creationId="{7B145969-F267-D84B-3082-044D4D6A70F6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19" creationId="{C0F9DDE1-D561-3109-AC6F-E6B3CA95BC1D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20" creationId="{61BC2888-E53B-E67F-5E4D-9A165BDD5F6B}"/>
          </ac:spMkLst>
        </pc:spChg>
        <pc:spChg chg="del">
          <ac:chgData name="Siegbert Rudolph" userId="2af4d44886c067cc" providerId="LiveId" clId="{28D79DDD-7947-40D4-9309-BFC6B65ABE47}" dt="2024-12-11T07:45:23.320" v="11965" actId="478"/>
          <ac:spMkLst>
            <pc:docMk/>
            <pc:sldMk cId="2375777417" sldId="881"/>
            <ac:spMk id="21" creationId="{B50E5EAC-182D-2725-EFDD-E3F42CBF7C80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22" creationId="{DF5F8B91-BFF2-4DD7-1A18-E788B3EE3748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23" creationId="{DE9A01A2-3E56-C41C-2FB3-330079DDD989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24" creationId="{D8BE6D09-3BDB-87BF-5328-FDFDF54B9342}"/>
          </ac:spMkLst>
        </pc:spChg>
        <pc:spChg chg="del">
          <ac:chgData name="Siegbert Rudolph" userId="2af4d44886c067cc" providerId="LiveId" clId="{28D79DDD-7947-40D4-9309-BFC6B65ABE47}" dt="2024-12-11T07:45:25.755" v="11966" actId="478"/>
          <ac:spMkLst>
            <pc:docMk/>
            <pc:sldMk cId="2375777417" sldId="881"/>
            <ac:spMk id="25" creationId="{68F5039E-4CE0-04E3-912D-6938A155FD2E}"/>
          </ac:spMkLst>
        </pc:spChg>
        <pc:spChg chg="del">
          <ac:chgData name="Siegbert Rudolph" userId="2af4d44886c067cc" providerId="LiveId" clId="{28D79DDD-7947-40D4-9309-BFC6B65ABE47}" dt="2024-12-11T07:45:28.192" v="11967" actId="478"/>
          <ac:spMkLst>
            <pc:docMk/>
            <pc:sldMk cId="2375777417" sldId="881"/>
            <ac:spMk id="27" creationId="{2FE40640-1AC1-DF6B-6954-BABBB585CC50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28" creationId="{4A53B011-2B03-B6C7-1D70-92CAFD51BA96}"/>
          </ac:spMkLst>
        </pc:spChg>
        <pc:spChg chg="mod">
          <ac:chgData name="Siegbert Rudolph" userId="2af4d44886c067cc" providerId="LiveId" clId="{28D79DDD-7947-40D4-9309-BFC6B65ABE47}" dt="2024-12-11T10:15:11.091" v="13852" actId="20577"/>
          <ac:spMkLst>
            <pc:docMk/>
            <pc:sldMk cId="2375777417" sldId="881"/>
            <ac:spMk id="29" creationId="{CE339B0B-A405-284C-6ABD-741E5DF91DFD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30" creationId="{0EDA114E-DC0C-D3A8-D7E4-EE502C796C05}"/>
          </ac:spMkLst>
        </pc:spChg>
        <pc:spChg chg="mod">
          <ac:chgData name="Siegbert Rudolph" userId="2af4d44886c067cc" providerId="LiveId" clId="{28D79DDD-7947-40D4-9309-BFC6B65ABE47}" dt="2024-12-11T10:14:07.679" v="13850" actId="6549"/>
          <ac:spMkLst>
            <pc:docMk/>
            <pc:sldMk cId="2375777417" sldId="881"/>
            <ac:spMk id="31" creationId="{03C6DA8D-7C93-9C57-8D07-CD98E5673F5F}"/>
          </ac:spMkLst>
        </pc:spChg>
        <pc:spChg chg="mod">
          <ac:chgData name="Siegbert Rudolph" userId="2af4d44886c067cc" providerId="LiveId" clId="{28D79DDD-7947-40D4-9309-BFC6B65ABE47}" dt="2024-12-11T10:15:30.980" v="13861" actId="20577"/>
          <ac:spMkLst>
            <pc:docMk/>
            <pc:sldMk cId="2375777417" sldId="881"/>
            <ac:spMk id="32" creationId="{B6403E1D-8F7E-EC1A-7501-58FB87DA55E1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33" creationId="{2E10F218-C3D4-CBC9-DD72-82AAF44118AA}"/>
          </ac:spMkLst>
        </pc:spChg>
        <pc:spChg chg="mod">
          <ac:chgData name="Siegbert Rudolph" userId="2af4d44886c067cc" providerId="LiveId" clId="{28D79DDD-7947-40D4-9309-BFC6B65ABE47}" dt="2024-12-11T10:14:37.356" v="13851" actId="20577"/>
          <ac:spMkLst>
            <pc:docMk/>
            <pc:sldMk cId="2375777417" sldId="881"/>
            <ac:spMk id="34" creationId="{CFB4C83F-AC91-D9A9-9BA3-C66FB9266D8B}"/>
          </ac:spMkLst>
        </pc:spChg>
        <pc:spChg chg="del">
          <ac:chgData name="Siegbert Rudolph" userId="2af4d44886c067cc" providerId="LiveId" clId="{28D79DDD-7947-40D4-9309-BFC6B65ABE47}" dt="2024-12-11T07:45:28.192" v="11967" actId="478"/>
          <ac:spMkLst>
            <pc:docMk/>
            <pc:sldMk cId="2375777417" sldId="881"/>
            <ac:spMk id="37" creationId="{C2772CE9-7F41-9A5C-45D8-013E4F5A206D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38" creationId="{31DD103D-67CB-B33B-69A3-E01D337643C1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39" creationId="{2F168876-B175-BADE-A837-6EBAF71A791B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40" creationId="{4EBD5836-E3C7-0637-FF61-7A5484459162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41" creationId="{1D6D88CE-21B9-4964-143B-76847B40F9BC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42" creationId="{0BCE9434-EA76-6B3D-B146-E521DFC21A71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43" creationId="{1043A42D-2540-4BB0-E19B-17B14B6CB4CE}"/>
          </ac:spMkLst>
        </pc:spChg>
        <pc:spChg chg="mod">
          <ac:chgData name="Siegbert Rudolph" userId="2af4d44886c067cc" providerId="LiveId" clId="{28D79DDD-7947-40D4-9309-BFC6B65ABE47}" dt="2024-12-11T09:36:33.622" v="13435" actId="1036"/>
          <ac:spMkLst>
            <pc:docMk/>
            <pc:sldMk cId="2375777417" sldId="881"/>
            <ac:spMk id="44" creationId="{CD3CCFD8-292E-2599-DFD8-6D404C1EF7FC}"/>
          </ac:spMkLst>
        </pc:spChg>
      </pc:sldChg>
      <pc:sldChg chg="delSp add del mod delAnim modAnim">
        <pc:chgData name="Siegbert Rudolph" userId="2af4d44886c067cc" providerId="LiveId" clId="{28D79DDD-7947-40D4-9309-BFC6B65ABE47}" dt="2024-12-11T09:49:09.763" v="13720" actId="47"/>
        <pc:sldMkLst>
          <pc:docMk/>
          <pc:sldMk cId="3257187350" sldId="882"/>
        </pc:sldMkLst>
        <pc:spChg chg="del">
          <ac:chgData name="Siegbert Rudolph" userId="2af4d44886c067cc" providerId="LiveId" clId="{28D79DDD-7947-40D4-9309-BFC6B65ABE47}" dt="2024-12-11T09:48:33.388" v="13715" actId="21"/>
          <ac:spMkLst>
            <pc:docMk/>
            <pc:sldMk cId="3257187350" sldId="882"/>
            <ac:spMk id="4" creationId="{AE003502-5661-5E06-95F7-7AD0DC2D3440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5" creationId="{68346C42-BA09-9397-0360-1BA3AC379739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6" creationId="{45FD8393-5181-0611-7DA9-6A9262C4223C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7" creationId="{66A537F3-6CB2-888B-B06A-E84181324710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8" creationId="{D5F4EDE2-2AA3-633B-EDFB-C9CEC58DCC96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9" creationId="{ED40C3DD-0FE2-F3ED-E020-EB1772260378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10" creationId="{4993FA81-EAA4-10CA-4DA3-8BBE1A76962E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11" creationId="{03270090-9EE5-BB35-D906-E6DA6CA244E1}"/>
          </ac:spMkLst>
        </pc:spChg>
        <pc:spChg chg="del">
          <ac:chgData name="Siegbert Rudolph" userId="2af4d44886c067cc" providerId="LiveId" clId="{28D79DDD-7947-40D4-9309-BFC6B65ABE47}" dt="2024-12-11T09:48:33.388" v="13715" actId="21"/>
          <ac:spMkLst>
            <pc:docMk/>
            <pc:sldMk cId="3257187350" sldId="882"/>
            <ac:spMk id="13" creationId="{80E9D82D-1517-4FA8-194C-4B196B868A98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14" creationId="{1FCDBBAE-DCBD-CAA0-326C-F21349D4B683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15" creationId="{B3A8B680-BF8F-CFC1-32C5-9E830A7BACA4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16" creationId="{D92805A5-50BC-37E7-75B2-83C358F52F18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17" creationId="{FEE7B439-1266-ADF7-B41E-EC70EB07C7BE}"/>
          </ac:spMkLst>
        </pc:spChg>
        <pc:spChg chg="del">
          <ac:chgData name="Siegbert Rudolph" userId="2af4d44886c067cc" providerId="LiveId" clId="{28D79DDD-7947-40D4-9309-BFC6B65ABE47}" dt="2024-12-11T09:48:33.388" v="13715" actId="21"/>
          <ac:spMkLst>
            <pc:docMk/>
            <pc:sldMk cId="3257187350" sldId="882"/>
            <ac:spMk id="18" creationId="{0219FD12-8CFA-5BC0-8D78-2022D690CA4B}"/>
          </ac:spMkLst>
        </pc:spChg>
        <pc:spChg chg="del">
          <ac:chgData name="Siegbert Rudolph" userId="2af4d44886c067cc" providerId="LiveId" clId="{28D79DDD-7947-40D4-9309-BFC6B65ABE47}" dt="2024-12-11T09:48:33.388" v="13715" actId="21"/>
          <ac:spMkLst>
            <pc:docMk/>
            <pc:sldMk cId="3257187350" sldId="882"/>
            <ac:spMk id="19" creationId="{C9B289B8-373E-722D-DB8E-9C55678D2F30}"/>
          </ac:spMkLst>
        </pc:spChg>
        <pc:spChg chg="del">
          <ac:chgData name="Siegbert Rudolph" userId="2af4d44886c067cc" providerId="LiveId" clId="{28D79DDD-7947-40D4-9309-BFC6B65ABE47}" dt="2024-12-11T09:48:33.388" v="13715" actId="21"/>
          <ac:spMkLst>
            <pc:docMk/>
            <pc:sldMk cId="3257187350" sldId="882"/>
            <ac:spMk id="20" creationId="{5DCFEE2F-B9B5-EBEA-ECA0-16EE33638EBB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21" creationId="{CD77C2CC-B6EF-3B96-B676-91B20E3C104C}"/>
          </ac:spMkLst>
        </pc:spChg>
        <pc:spChg chg="del">
          <ac:chgData name="Siegbert Rudolph" userId="2af4d44886c067cc" providerId="LiveId" clId="{28D79DDD-7947-40D4-9309-BFC6B65ABE47}" dt="2024-12-11T09:48:33.388" v="13715" actId="21"/>
          <ac:spMkLst>
            <pc:docMk/>
            <pc:sldMk cId="3257187350" sldId="882"/>
            <ac:spMk id="22" creationId="{EB00F5B5-9F0F-9AB9-389A-F25E6C8FBFB6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23" creationId="{B9E3B76E-2A9F-177C-8CDC-C1E52DC04134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24" creationId="{E561D4BA-C966-66B5-6CE1-363A82452E77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25" creationId="{8D2DF2D6-982D-EEC8-935C-41F92D46CE9E}"/>
          </ac:spMkLst>
        </pc:spChg>
        <pc:spChg chg="del">
          <ac:chgData name="Siegbert Rudolph" userId="2af4d44886c067cc" providerId="LiveId" clId="{28D79DDD-7947-40D4-9309-BFC6B65ABE47}" dt="2024-12-11T09:48:33.388" v="13715" actId="21"/>
          <ac:spMkLst>
            <pc:docMk/>
            <pc:sldMk cId="3257187350" sldId="882"/>
            <ac:spMk id="26" creationId="{97D35D46-DB68-4FCF-E6CE-AA794D0B8F83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27" creationId="{8EE0AAEC-9F28-E06A-D467-BCD5EFA18324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28" creationId="{F0F9C17C-4F94-6220-BAB7-BC2B29D17605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29" creationId="{31F160AE-2000-2B15-7F23-E9D4477FC2DE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30" creationId="{F4D2071C-B5C4-73F8-698D-DC26AC1C6202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31" creationId="{99C24552-36D0-6361-7456-7ABFEDA09965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32" creationId="{D7E7F64E-20EC-B3D2-108D-BFC92DD4E9DE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33" creationId="{9E8957F6-907C-C736-170D-78668E36BBE5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34" creationId="{CC09FD14-5ACF-A00C-8DA8-61B98AB4A970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35" creationId="{F6736DEF-D477-66EF-C5D3-BC4D473C2C8A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36" creationId="{22A0CD6E-911A-68B2-399A-6A553FD5B6A7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37" creationId="{49920C91-CA70-C1E0-4630-6F5E75DE0221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38" creationId="{D8BD5750-A579-7E99-47DC-C32936D6A1E9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39" creationId="{D0008535-2715-164C-9E59-3BBA19D10276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40" creationId="{A52B4049-2BF3-06F1-5BD9-9555797B7555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41" creationId="{55435B1D-1DFA-265D-E372-8F0A377BECD6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42" creationId="{5DDEC7D9-DF98-6F51-EDBA-DF018F8C2B4A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43" creationId="{00095A65-6C09-0CE8-7953-5B28AAC51769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44" creationId="{01847D81-705D-64B3-879B-D0853396EAF8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45" creationId="{00381B48-7B33-40F5-6373-CF88DCD455EC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46" creationId="{0729C06D-F1E3-75E9-55B1-0E315DE7ABBE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47" creationId="{59015763-2CB9-7ED1-E067-EBF6482E52ED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48" creationId="{1F41EEFE-C195-A4CA-D4E8-6CF27BDE4BE0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49" creationId="{E617013A-95BB-3295-2BF0-4D099CB2A9F8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50" creationId="{DE2D4E9F-326D-5E03-AAD1-519F4F2B9287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51" creationId="{AFB337A6-9201-874C-3B0E-ED16C74B636B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52" creationId="{1A60F2E1-DDEF-4446-1801-BD32AD528CF2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53" creationId="{8BE3596E-0752-D134-0EC3-B508E6C0E042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54" creationId="{4A32733F-DA0D-2546-83FA-22C739CACB74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55" creationId="{5D2F8ADB-8118-4820-E801-EAF6F15DD4A4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56" creationId="{FE677D33-0023-930B-A554-58FD361978C5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57" creationId="{39E0A5E2-4063-C6BC-8404-187538CA8F49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58" creationId="{1457D7C4-A4FC-7894-5327-DF6724CC77C4}"/>
          </ac:spMkLst>
        </pc:spChg>
        <pc:spChg chg="del">
          <ac:chgData name="Siegbert Rudolph" userId="2af4d44886c067cc" providerId="LiveId" clId="{28D79DDD-7947-40D4-9309-BFC6B65ABE47}" dt="2024-12-11T09:48:23.044" v="13714" actId="478"/>
          <ac:spMkLst>
            <pc:docMk/>
            <pc:sldMk cId="3257187350" sldId="882"/>
            <ac:spMk id="59" creationId="{541F5EE7-3451-E61C-C302-728D07953DB9}"/>
          </ac:spMkLst>
        </pc:spChg>
      </pc:sldChg>
      <pc:sldChg chg="delSp modSp add del mod delAnim modAnim">
        <pc:chgData name="Siegbert Rudolph" userId="2af4d44886c067cc" providerId="LiveId" clId="{28D79DDD-7947-40D4-9309-BFC6B65ABE47}" dt="2024-12-11T18:00:59.235" v="14088" actId="47"/>
        <pc:sldMkLst>
          <pc:docMk/>
          <pc:sldMk cId="3596567030" sldId="882"/>
        </pc:sldMkLst>
        <pc:spChg chg="del">
          <ac:chgData name="Siegbert Rudolph" userId="2af4d44886c067cc" providerId="LiveId" clId="{28D79DDD-7947-40D4-9309-BFC6B65ABE47}" dt="2024-12-11T17:59:42.894" v="14080" actId="21"/>
          <ac:spMkLst>
            <pc:docMk/>
            <pc:sldMk cId="3596567030" sldId="882"/>
            <ac:spMk id="4" creationId="{B584C3D6-224D-EB25-3B29-2462E917D28D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5" creationId="{8BD9AE14-1556-98C7-FF6A-227D89F2475D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6" creationId="{07211EB0-0294-F14B-DA7C-B1DA0D943C46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7" creationId="{F1E8C9EA-604B-4CFD-2A4E-494A097B2F85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8" creationId="{AF218656-998A-EB33-058A-82ED44FF8C90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9" creationId="{D010B092-D78B-4AF6-7859-4BE832C0D224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10" creationId="{BDA3D6B1-755D-F156-E2EF-F46EF3B2F067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11" creationId="{06EB8322-935B-4853-531E-FBE30037F578}"/>
          </ac:spMkLst>
        </pc:spChg>
        <pc:spChg chg="del mod">
          <ac:chgData name="Siegbert Rudolph" userId="2af4d44886c067cc" providerId="LiveId" clId="{28D79DDD-7947-40D4-9309-BFC6B65ABE47}" dt="2024-12-11T17:59:42.894" v="14080" actId="21"/>
          <ac:spMkLst>
            <pc:docMk/>
            <pc:sldMk cId="3596567030" sldId="882"/>
            <ac:spMk id="13" creationId="{A9F2B7EF-218E-C4C9-1639-5F8E3B0DBD34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14" creationId="{933DBA42-EFD2-80A5-A610-317645625E5C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15" creationId="{EA5FF459-39CC-003E-79AE-F721D19B8C43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16" creationId="{38A748C4-945B-B06F-9D38-573255C9F175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17" creationId="{2DB27565-95DF-DCDC-18B2-A0474D0BE0FC}"/>
          </ac:spMkLst>
        </pc:spChg>
        <pc:spChg chg="del">
          <ac:chgData name="Siegbert Rudolph" userId="2af4d44886c067cc" providerId="LiveId" clId="{28D79DDD-7947-40D4-9309-BFC6B65ABE47}" dt="2024-12-11T17:59:42.894" v="14080" actId="21"/>
          <ac:spMkLst>
            <pc:docMk/>
            <pc:sldMk cId="3596567030" sldId="882"/>
            <ac:spMk id="18" creationId="{3DC016B4-CB0F-4522-9711-D8BE08A91C46}"/>
          </ac:spMkLst>
        </pc:spChg>
        <pc:spChg chg="del">
          <ac:chgData name="Siegbert Rudolph" userId="2af4d44886c067cc" providerId="LiveId" clId="{28D79DDD-7947-40D4-9309-BFC6B65ABE47}" dt="2024-12-11T17:59:42.894" v="14080" actId="21"/>
          <ac:spMkLst>
            <pc:docMk/>
            <pc:sldMk cId="3596567030" sldId="882"/>
            <ac:spMk id="19" creationId="{70ABC3CC-78E5-3BE5-0968-0B862B1E5651}"/>
          </ac:spMkLst>
        </pc:spChg>
        <pc:spChg chg="del">
          <ac:chgData name="Siegbert Rudolph" userId="2af4d44886c067cc" providerId="LiveId" clId="{28D79DDD-7947-40D4-9309-BFC6B65ABE47}" dt="2024-12-11T17:59:42.894" v="14080" actId="21"/>
          <ac:spMkLst>
            <pc:docMk/>
            <pc:sldMk cId="3596567030" sldId="882"/>
            <ac:spMk id="20" creationId="{38DF6452-8905-52F6-0565-1E94AD6BBC88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21" creationId="{D95120C0-0FCD-D9D9-872A-84CD6CEDD620}"/>
          </ac:spMkLst>
        </pc:spChg>
        <pc:spChg chg="del">
          <ac:chgData name="Siegbert Rudolph" userId="2af4d44886c067cc" providerId="LiveId" clId="{28D79DDD-7947-40D4-9309-BFC6B65ABE47}" dt="2024-12-11T17:59:42.894" v="14080" actId="21"/>
          <ac:spMkLst>
            <pc:docMk/>
            <pc:sldMk cId="3596567030" sldId="882"/>
            <ac:spMk id="22" creationId="{958A63ED-3820-17AD-CE00-80F69EFB8199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23" creationId="{877DFAAE-6945-0D89-39A0-A9642A41BBD9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24" creationId="{E4209E70-5D3D-4AD7-07D2-749B1D238395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25" creationId="{2101EAED-9871-9804-7826-A3239DE53DC5}"/>
          </ac:spMkLst>
        </pc:spChg>
        <pc:spChg chg="del">
          <ac:chgData name="Siegbert Rudolph" userId="2af4d44886c067cc" providerId="LiveId" clId="{28D79DDD-7947-40D4-9309-BFC6B65ABE47}" dt="2024-12-11T17:59:42.894" v="14080" actId="21"/>
          <ac:spMkLst>
            <pc:docMk/>
            <pc:sldMk cId="3596567030" sldId="882"/>
            <ac:spMk id="26" creationId="{04F90E2F-27CB-1B90-DEC3-17EBD6C98877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27" creationId="{2A0F788C-FFA1-2A44-D4E8-EB8BF790E63C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28" creationId="{0454D1AF-9BF7-8673-1F82-A115FEA5E66C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29" creationId="{28A4EAE3-D8C7-AF9A-4576-792D351B648A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30" creationId="{CEDF296A-D9EC-2AD8-F1CC-AB18AB624F08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31" creationId="{019F9A1C-446E-FA5B-24FB-CFE5FF6DEEF4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32" creationId="{C1D504BB-0024-4C07-ABCB-EA944396F339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33" creationId="{DDCAF559-CC99-F59C-8321-1A4405EA9A31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34" creationId="{DA7C059E-ED77-1FFF-A4FB-32D5DD088526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35" creationId="{A75746C1-C1B1-F27E-E6B0-9EDE00160925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36" creationId="{66E58719-CB8F-CFF2-DD5F-29DC9DB64334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37" creationId="{14A07BDE-16A4-0248-8745-D63CEB711FC7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38" creationId="{72238375-45BB-6560-EACB-EDC584E9BC52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39" creationId="{112681C0-9FF8-36D0-B0AE-B3EE186F1DB1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40" creationId="{6B4F9188-66F3-1BDD-8144-3D58EF726F58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41" creationId="{3CD62637-2B96-9687-6AD4-35BE6DA1C2F8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42" creationId="{FB172A75-45EB-3149-82F7-D477054AE4B4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43" creationId="{811104EE-5B7B-C44C-3468-B3A7837EA7DB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44" creationId="{111943AB-8FC2-C906-E033-261BC10F7D25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45" creationId="{453B1462-BC56-F729-E4E5-324D35768861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46" creationId="{68769CA3-1545-8B2A-E576-B184C5BF09EF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47" creationId="{432EA426-F6A6-18F2-894C-53604134EB87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48" creationId="{E67FAB42-3D50-60A6-D7C2-4BAF56DD266C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49" creationId="{D3EA7938-FAD1-81CA-06D5-88F7FDC3A65A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50" creationId="{C01423D2-A77B-F356-8FA8-8C88FBB0032B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51" creationId="{7CE63AC7-97E9-CD35-3D9F-EBA1EE37C94A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52" creationId="{F9CDBD17-411E-BD9D-A7DC-82AE4E1D164A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53" creationId="{65BA927F-D7A0-A530-79D5-5B84DA4D8E64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54" creationId="{23365BD3-047E-63D4-FAD2-760458828565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55" creationId="{C775894D-29CD-F066-BBD4-D7830B9C3AA6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56" creationId="{A8428E17-A19B-5AEC-7685-B648C87DF547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57" creationId="{3B3AC0DF-2EBA-2878-6D71-E555810D63AF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58" creationId="{BDFD3C0C-9255-FFCE-7AC3-0718E40D2A3A}"/>
          </ac:spMkLst>
        </pc:spChg>
        <pc:spChg chg="del">
          <ac:chgData name="Siegbert Rudolph" userId="2af4d44886c067cc" providerId="LiveId" clId="{28D79DDD-7947-40D4-9309-BFC6B65ABE47}" dt="2024-12-11T17:59:25.119" v="14079" actId="478"/>
          <ac:spMkLst>
            <pc:docMk/>
            <pc:sldMk cId="3596567030" sldId="882"/>
            <ac:spMk id="59" creationId="{A41658B6-EA85-8B32-7DBD-280723C140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6023" y="0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890388-E142-486A-9A35-B82F9143B759}" type="datetimeFigureOut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383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8136" cy="493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6023" y="9370947"/>
            <a:ext cx="2918136" cy="49378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F261D31-D41E-4D5E-85A8-04A1FDF90B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2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2BF58FD-A277-49CE-9644-D0623EA38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4364" y="834527"/>
            <a:ext cx="8797636" cy="5182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de-DE" dirty="0" err="1"/>
              <a:t>aaa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3F8B6FB5-3BF6-484E-AAA5-C5C1FF7AF1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4364" y="1384568"/>
            <a:ext cx="8797636" cy="518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aaa</a:t>
            </a:r>
            <a:endParaRPr lang="de-DE" dirty="0"/>
          </a:p>
        </p:txBody>
      </p:sp>
      <p:pic>
        <p:nvPicPr>
          <p:cNvPr id="9" name="shpLesekochValidCheck" descr="lesekoch_logo_mit_Hintergrund-1.jpg">
            <a:extLst>
              <a:ext uri="{FF2B5EF4-FFF2-40B4-BE49-F238E27FC236}">
                <a16:creationId xmlns:a16="http://schemas.microsoft.com/office/drawing/2014/main" id="{8C5946BD-336B-407C-AA18-9ADEA1C91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4">
            <a:extLst>
              <a:ext uri="{FF2B5EF4-FFF2-40B4-BE49-F238E27FC236}">
                <a16:creationId xmlns:a16="http://schemas.microsoft.com/office/drawing/2014/main" id="{FF2E2F63-E9BC-4B78-A36D-3A32295EE3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5839" y="834527"/>
            <a:ext cx="2523447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Übungsart: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Titel: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Textquelle:</a:t>
            </a:r>
          </a:p>
          <a:p>
            <a:pPr algn="r">
              <a:spcAft>
                <a:spcPts val="600"/>
              </a:spcAft>
            </a:pPr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Leseübungen: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395AB5-04F3-47AA-A447-FB431B499A72}"/>
              </a:ext>
            </a:extLst>
          </p:cNvPr>
          <p:cNvSpPr/>
          <p:nvPr userDrawn="1"/>
        </p:nvSpPr>
        <p:spPr>
          <a:xfrm>
            <a:off x="3394364" y="4953127"/>
            <a:ext cx="37895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Bedienung: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Makros freischalten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Präsentationsmodus starten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Mit einem Klick geht es weiter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Beenden: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Escape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-Taste drücken</a:t>
            </a:r>
          </a:p>
        </p:txBody>
      </p:sp>
      <p:sp>
        <p:nvSpPr>
          <p:cNvPr id="12" name="Rechteck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4CC55C-834A-4640-900E-FFADA277061C}"/>
              </a:ext>
            </a:extLst>
          </p:cNvPr>
          <p:cNvSpPr/>
          <p:nvPr userDrawn="1"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Seite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7847BEE-06B1-42EE-9A66-DFFAA9478763}"/>
              </a:ext>
            </a:extLst>
          </p:cNvPr>
          <p:cNvSpPr txBox="1">
            <a:spLocks/>
          </p:cNvSpPr>
          <p:nvPr userDrawn="1"/>
        </p:nvSpPr>
        <p:spPr>
          <a:xfrm>
            <a:off x="3394364" y="1871677"/>
            <a:ext cx="8797636" cy="518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Siegbert Rudolph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F86E910D-8A66-4634-8E99-06C1371A71DD}"/>
              </a:ext>
            </a:extLst>
          </p:cNvPr>
          <p:cNvSpPr txBox="1">
            <a:spLocks/>
          </p:cNvSpPr>
          <p:nvPr userDrawn="1"/>
        </p:nvSpPr>
        <p:spPr>
          <a:xfrm>
            <a:off x="3394364" y="2421718"/>
            <a:ext cx="8797636" cy="51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Trebuchet MS" panose="020B0603020202020204" pitchFamily="34" charset="0"/>
              </a:rPr>
              <a:t>Siegbert Rudolph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9A57D90-1AEE-4C85-904D-33C91FBD0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8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1CA1-9E51-480A-A07A-0E7D8584C895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8A62-6F58-4796-844A-1DE78E7B08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89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5D90-020C-4691-B4AA-2B2F98DF81A4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8E6B-F8B9-4C44-9A54-2ABEFBCAF6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72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B3F1-6151-49F2-930C-B8E038924B4C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DD19-B194-4F04-82D6-0605551CC2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24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42D4-3034-4FE5-80B3-5473AF5D48F7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1098-89E9-4B77-B0EA-A04DD1C169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97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7B1-5D8D-4B98-90C5-090B1BB35B98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8A2F-A915-47DD-935F-2D0977E4813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18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C879-DCE9-4DA1-888C-FED4E28B7398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498E-F697-46D5-A634-5D669FDFCB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16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9BF0-2A07-4E25-BC99-9A6D1FEBCA4B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9461-5362-4DE6-86B4-14C181C071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65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E0F1-DA2B-4525-BBBF-E45DB459B259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5B7A-6455-4EA0-BFE3-AB17A7D636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674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DC7D-8035-48FE-ACC9-596FE5DDFBFF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C238-4593-438D-A7A1-949D7A05CA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229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20DE-EED3-44F7-B1BF-2301256A44C7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9593-0ADA-4B15-B31C-4160C9F679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7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2C0F574-B905-4917-B9E9-2241E24B6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9" y="85228"/>
            <a:ext cx="10515600" cy="4343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 err="1"/>
              <a:t>aaa</a:t>
            </a:r>
            <a:br>
              <a:rPr lang="de-DE" dirty="0"/>
            </a:br>
            <a:r>
              <a:rPr lang="de-DE" dirty="0" err="1"/>
              <a:t>bbb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91056877-43A1-41DC-8ADE-A8A2FE0C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8691" y="9273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rebuchet MS" panose="020B0603020202020204" pitchFamily="34" charset="0"/>
              </a:defRPr>
            </a:lvl1pPr>
          </a:lstStyle>
          <a:p>
            <a:fld id="{C9CD412D-C60F-4771-A1CB-FFD7B5773953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1E32DFC-7741-47FB-A0F2-89ED6A43B5F3}"/>
              </a:ext>
            </a:extLst>
          </p:cNvPr>
          <p:cNvCxnSpPr>
            <a:cxnSpLocks/>
          </p:cNvCxnSpPr>
          <p:nvPr userDrawn="1"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2356A9-2F9A-4C87-9663-DCCDE279252E}"/>
              </a:ext>
            </a:extLst>
          </p:cNvPr>
          <p:cNvSpPr/>
          <p:nvPr userDrawn="1"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Seite</a:t>
            </a:r>
          </a:p>
        </p:txBody>
      </p:sp>
      <p:sp>
        <p:nvSpPr>
          <p:cNvPr id="11" name="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1E66F3-E321-441D-AA1A-592D8D578A3E}"/>
              </a:ext>
            </a:extLst>
          </p:cNvPr>
          <p:cNvSpPr/>
          <p:nvPr userDrawn="1"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Seite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FEE64A4-5636-44BD-A158-E20B6ACBA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13" name="Textfeld 7">
            <a:extLst>
              <a:ext uri="{FF2B5EF4-FFF2-40B4-BE49-F238E27FC236}">
                <a16:creationId xmlns:a16="http://schemas.microsoft.com/office/drawing/2014/main" id="{7163376D-EC0D-4315-A2F0-425215FE83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32504" y="540802"/>
            <a:ext cx="146065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Siegbert  Rudolph</a:t>
            </a:r>
          </a:p>
        </p:txBody>
      </p:sp>
    </p:spTree>
    <p:extLst>
      <p:ext uri="{BB962C8B-B14F-4D97-AF65-F5344CB8AC3E}">
        <p14:creationId xmlns:p14="http://schemas.microsoft.com/office/powerpoint/2010/main" val="4063893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BFA1-5F37-478E-B8F9-1A44198778EA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5CC5-8774-4A5A-8686-958EA7333D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577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B614-8E5C-4F77-BC15-F48B870A82CF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A889-7975-4D34-A6C1-BDF28DA09C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25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22E4-1D8B-4885-8EAA-2E1E9D7D833C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710F-E9F2-4BA2-9316-CC915B1162E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408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FDC2-F274-4CF1-B0C5-84AFE6028350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8505-4B2D-4178-B894-17A1B3FA0E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371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C483-569A-477A-8E1C-E0BF9864C651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441C-38D3-448A-8CF9-AC5A0796F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12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CF26-836A-4976-A17C-EEE5B272D79A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81BA-EC12-459D-B450-9A9237DFC3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64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53F8-7055-45F5-B276-B318B72EE1D5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BCE3-A541-428A-BE62-B9EB655C70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039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0B53-AD61-40DB-92B9-80997BD69F3B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890-D58D-4D77-ABDC-0CAF59B575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982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4BB6-0A96-4679-87E7-7A40DB629942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191B-E4FE-48D8-A236-4DCEFAD19D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770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E920-9389-4CD6-9DC6-6666ACEA92FF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08FD-A59C-44B2-B893-4D8B97E1B4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34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35C59-9215-41C0-A27C-6CFB826CB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057" y="4869160"/>
            <a:ext cx="10515600" cy="13382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Hurra, wieder ein Stück weiter!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989F0D0-5950-47AD-888D-84400EEE5C2A}"/>
              </a:ext>
            </a:extLst>
          </p:cNvPr>
          <p:cNvCxnSpPr>
            <a:cxnSpLocks/>
          </p:cNvCxnSpPr>
          <p:nvPr userDrawn="1"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36">
            <a:extLst>
              <a:ext uri="{FF2B5EF4-FFF2-40B4-BE49-F238E27FC236}">
                <a16:creationId xmlns:a16="http://schemas.microsoft.com/office/drawing/2014/main" id="{7D7F5985-9CA6-44A4-9657-1C248A88F5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Üben verbessert die Fertigkeit.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Wer viel übt, der wird gescheit!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0" name="Grafik 9" descr="Smiley böse.png">
            <a:extLst>
              <a:ext uri="{FF2B5EF4-FFF2-40B4-BE49-F238E27FC236}">
                <a16:creationId xmlns:a16="http://schemas.microsoft.com/office/drawing/2014/main" id="{66ADAD09-392E-4A74-A85E-D530CA268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27" y="2022475"/>
            <a:ext cx="2825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 descr="Smiley gut.png">
            <a:extLst>
              <a:ext uri="{FF2B5EF4-FFF2-40B4-BE49-F238E27FC236}">
                <a16:creationId xmlns:a16="http://schemas.microsoft.com/office/drawing/2014/main" id="{0B3BE68C-BED1-42C7-B52A-DF831DFD7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77" y="1916113"/>
            <a:ext cx="21415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03BC49-34F6-4EA9-AC31-3A29353BE18C}"/>
              </a:ext>
            </a:extLst>
          </p:cNvPr>
          <p:cNvSpPr/>
          <p:nvPr userDrawn="1"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/>
              <a:t>Vorherige  Seite</a:t>
            </a:r>
            <a:endParaRPr lang="de-DE" sz="14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F2B07AC-27E2-4A7E-B277-D2B9BA37B6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D9D2-6CD1-45D4-998A-24C649EAF81D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1508-8875-4999-BD75-C138390666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6178-5F9F-44AC-9413-92404CA4E581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EB19-B0AF-44E6-8560-17516E5578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258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A675-217C-4492-B706-92ACA8BABB46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1B64-5F88-4809-87E9-D4072AB619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174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744-B780-442C-9424-DA4D4ED607FA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407E-DD7A-4A98-82F9-251228E315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254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06CD-E8F1-4701-9FB9-341D8845F3CB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0FCC-4E16-4041-9471-E3D3105CC0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4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16B-293E-43BA-8D08-693653BE69B8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6EB-9C3F-429B-AA59-2305650827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990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70EB-6975-44CA-A302-7C3AD0D4A980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A403-2D7F-4220-B450-8DB2F388C6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14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E15F-20E6-4F16-B3C7-B774968DBB08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8291-B488-42AB-BCDB-A3C5B209229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538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FA3A-8CC1-4463-85A4-B033C391805D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7EAA-F6A1-494E-B8A9-0B93445237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069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376-5B09-4C09-B192-165559B6D809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CFC2-1E78-41F3-9E46-FAD61E693D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81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48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4A23-ED6F-4DB9-A18B-0D059A488D3F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BEF6-E827-4C63-85BF-5326D25BFF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491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C109-B690-4A42-AA67-B777BF266CF9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F3C3-452A-455B-A8E8-BDFE55150C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546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BF0A-E659-4940-A848-7E9FB3A0B28D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38EA-60FD-41C7-A7D4-2A87AE83BD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953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97B7-3410-4068-804D-4923B18B8C09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5311-C5FD-462B-AC2B-E56E6162C3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535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E97E-8A43-42C0-BEEE-83F0D3C90964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8D8D-85D7-41BD-97BB-77CFC06793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581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8B45-6C50-4722-BA48-156C26E02D32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3C1E-5E4D-44D1-9DA1-3991D98C8C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316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AC28-D511-4804-BDE7-071A20CC8739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3342-E34D-4A61-8702-1173E89F79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066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A19B-56DD-4323-A74C-F5039E58DE40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0D9D-EAAD-4C08-895F-F7B506DAF9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717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D9F3-6DB6-40D7-BFA7-7B3867C7B61C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16FB-C372-498B-8199-665BEE245E2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358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507C-13E3-485D-AE0A-344B7A2998EC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8FA5-6918-4088-9CDF-164FCDABC1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0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5636-D9E0-4DF9-8A98-DF40A3C32D4E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9702-96DA-4123-80B2-C175AA516E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0750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2057-A3B4-438C-9459-24769B7EEDC2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B720-27BA-4555-829F-02A03FF9A9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509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3D2D-EDDD-4E89-8169-F591664DF679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DA7E-DF07-498D-8238-20027BAED4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219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7D9A-3A92-4219-AD30-815279F10761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7D1C-76BF-4E86-AB49-C1AC743158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922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BBD7-7F6C-4384-A7CD-1BDCF8DC0510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D601-93BB-468E-8314-FDBEE656D8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002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89E1-DFE8-4310-AE92-20AEEBC1B4F0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9643-44C3-467C-8E77-9EF1F99641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932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CE02-24D5-481E-9EBB-2A29BA0E97AC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BF26-7EF5-458A-8536-B007702566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9293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2CEE-4D0F-4646-A100-CE86DF41C1AE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B02C-E4E8-4C67-9DF2-07D89F147D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00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95A5-19E5-4312-B003-EC46CC806B7D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0E79-CA75-405C-A677-DBB2F58C84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321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262C-6149-4623-9522-7E932FCBD093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F2B0-6039-4534-BCE4-954A2F5E42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315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9FD3-5C9B-4F79-A472-C313218FD229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D10E-A5F0-4173-8445-D6E1ABEFDE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6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13B5-4488-4200-BEF0-56A85EA0F7ED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E7D4-B6AF-41CE-B9E1-933E34E9BB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853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B86D-3D81-4ADE-AA8A-834AFBCCE6DE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69F-863D-49B0-A143-F4B7FA61F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341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0C07-1F04-4B67-928E-7D713A595525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5986-35F2-46CF-9599-CAF50CE527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090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FBE-D85A-4880-ACFC-F51F670A4D69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4F40-B29A-4947-9B4A-3A4681D196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2153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B07F-C3B9-4404-9085-FE38671D1E9A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7327-9B86-481D-A896-F82E9FAFA6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243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616-1371-40D0-BF0A-AE2F0478261F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14A-91A1-4A68-A7E0-2CCD002D82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2002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5060-09BB-40A9-8382-AEF4131E2F17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83B5-C6F3-4B7A-B3A1-BF2BB2589D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4930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3DEA-4188-4B3F-AE6B-B78254CBDBE0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93C7-C21B-460F-8B21-7A57A62EB2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225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B8A8-EE9B-4381-AB83-A7D603A03E26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833E-FE1F-4DC9-BB2C-0EE5F874A9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391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BA04-F045-46B9-87AE-7F1D0084EAAA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E42F-8A13-4D68-BBB1-5D2DC06043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43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9581-0461-4ED7-AA79-C069BE59B5FE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3561-2FCF-44D9-8DBA-951082F8D2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32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02C3-5C02-47AE-993D-24947A06D9DC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DBC1-B71A-43A0-9608-F477DE346D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0712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4146-41D1-4BAB-9BC4-7E9F833E9431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D25A-DD8A-4D41-BE4E-12C87D04FF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0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9DB3-BE94-402B-B33B-6188C34B44F8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67F0-5754-424E-9D98-80FF899FF5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44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D44A-B7AD-4328-B227-BFE2192A381B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FEB4-7148-402D-A6E3-34AFF3F8374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96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  <p:sldLayoutId id="2147486536" r:id="rId2"/>
    <p:sldLayoutId id="2147486545" r:id="rId3"/>
    <p:sldLayoutId id="214748646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DFD83-B327-4CE9-967F-633DC993C34D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FB691F5-B9D6-4015-BA22-92EB8E0C83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9" r:id="rId1"/>
    <p:sldLayoutId id="2147486470" r:id="rId2"/>
    <p:sldLayoutId id="2147486471" r:id="rId3"/>
    <p:sldLayoutId id="2147486472" r:id="rId4"/>
    <p:sldLayoutId id="2147486473" r:id="rId5"/>
    <p:sldLayoutId id="2147486474" r:id="rId6"/>
    <p:sldLayoutId id="2147486475" r:id="rId7"/>
    <p:sldLayoutId id="2147486476" r:id="rId8"/>
    <p:sldLayoutId id="2147486477" r:id="rId9"/>
    <p:sldLayoutId id="2147486478" r:id="rId10"/>
    <p:sldLayoutId id="21474864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D25FE-6116-4786-BF95-9085D1D45A51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7A83ADA-95F7-4A56-9BBA-405099FD33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0" r:id="rId1"/>
    <p:sldLayoutId id="2147486481" r:id="rId2"/>
    <p:sldLayoutId id="2147486482" r:id="rId3"/>
    <p:sldLayoutId id="2147486483" r:id="rId4"/>
    <p:sldLayoutId id="2147486484" r:id="rId5"/>
    <p:sldLayoutId id="2147486485" r:id="rId6"/>
    <p:sldLayoutId id="2147486486" r:id="rId7"/>
    <p:sldLayoutId id="2147486487" r:id="rId8"/>
    <p:sldLayoutId id="2147486488" r:id="rId9"/>
    <p:sldLayoutId id="2147486489" r:id="rId10"/>
    <p:sldLayoutId id="21474864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E99BF-5649-4C31-9973-21C21CA27A4F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804F15B-0C8C-4A88-A00D-34B62FDBFF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1" r:id="rId1"/>
    <p:sldLayoutId id="2147486492" r:id="rId2"/>
    <p:sldLayoutId id="2147486493" r:id="rId3"/>
    <p:sldLayoutId id="2147486494" r:id="rId4"/>
    <p:sldLayoutId id="2147486495" r:id="rId5"/>
    <p:sldLayoutId id="2147486496" r:id="rId6"/>
    <p:sldLayoutId id="2147486497" r:id="rId7"/>
    <p:sldLayoutId id="2147486498" r:id="rId8"/>
    <p:sldLayoutId id="2147486499" r:id="rId9"/>
    <p:sldLayoutId id="2147486500" r:id="rId10"/>
    <p:sldLayoutId id="21474865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74A22-6DC3-4EFD-9028-97240753486F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713E413-FD60-4C92-993A-223DA805B1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2" r:id="rId1"/>
    <p:sldLayoutId id="2147486503" r:id="rId2"/>
    <p:sldLayoutId id="2147486504" r:id="rId3"/>
    <p:sldLayoutId id="2147486505" r:id="rId4"/>
    <p:sldLayoutId id="2147486506" r:id="rId5"/>
    <p:sldLayoutId id="2147486507" r:id="rId6"/>
    <p:sldLayoutId id="2147486508" r:id="rId7"/>
    <p:sldLayoutId id="2147486509" r:id="rId8"/>
    <p:sldLayoutId id="2147486510" r:id="rId9"/>
    <p:sldLayoutId id="2147486511" r:id="rId10"/>
    <p:sldLayoutId id="21474865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E5DA1-B5E4-436A-8E1E-B86D81DF06EE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EAC2A5C-309C-464E-A174-FF189516B5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  <p:sldLayoutId id="2147486515" r:id="rId3"/>
    <p:sldLayoutId id="2147486516" r:id="rId4"/>
    <p:sldLayoutId id="2147486517" r:id="rId5"/>
    <p:sldLayoutId id="2147486518" r:id="rId6"/>
    <p:sldLayoutId id="2147486519" r:id="rId7"/>
    <p:sldLayoutId id="2147486520" r:id="rId8"/>
    <p:sldLayoutId id="2147486521" r:id="rId9"/>
    <p:sldLayoutId id="2147486522" r:id="rId10"/>
    <p:sldLayoutId id="21474865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2AAF1-9ADB-4B22-BDAE-F09D272D1F67}" type="datetime1">
              <a:rPr lang="de-DE"/>
              <a:pPr>
                <a:defRPr/>
              </a:pPr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5663F3A-39C7-4BCA-A7D8-5DAF0BC349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4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0" r:id="rId7"/>
    <p:sldLayoutId id="2147486531" r:id="rId8"/>
    <p:sldLayoutId id="2147486532" r:id="rId9"/>
    <p:sldLayoutId id="2147486533" r:id="rId10"/>
    <p:sldLayoutId id="21474865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8.mp3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p3"/><Relationship Id="rId13" Type="http://schemas.openxmlformats.org/officeDocument/2006/relationships/slideLayout" Target="../slideLayouts/slideLayout2.xml"/><Relationship Id="rId3" Type="http://schemas.microsoft.com/office/2007/relationships/media" Target="../media/media20.mp3"/><Relationship Id="rId7" Type="http://schemas.microsoft.com/office/2007/relationships/media" Target="../media/media22.mp3"/><Relationship Id="rId12" Type="http://schemas.openxmlformats.org/officeDocument/2006/relationships/audio" Target="../media/media24.mp3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audio" Target="../media/media21.mp3"/><Relationship Id="rId11" Type="http://schemas.microsoft.com/office/2007/relationships/media" Target="../media/media24.mp3"/><Relationship Id="rId5" Type="http://schemas.microsoft.com/office/2007/relationships/media" Target="../media/media21.mp3"/><Relationship Id="rId15" Type="http://schemas.openxmlformats.org/officeDocument/2006/relationships/image" Target="../media/image11.png"/><Relationship Id="rId10" Type="http://schemas.openxmlformats.org/officeDocument/2006/relationships/audio" Target="../media/media23.mp3"/><Relationship Id="rId4" Type="http://schemas.openxmlformats.org/officeDocument/2006/relationships/audio" Target="../media/media20.mp3"/><Relationship Id="rId9" Type="http://schemas.microsoft.com/office/2007/relationships/media" Target="../media/media23.mp3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4.mp3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6.mp3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27"/>
          <p:cNvSpPr>
            <a:spLocks noGrp="1"/>
          </p:cNvSpPr>
          <p:nvPr>
            <p:ph type="sldNum" sz="quarter" idx="4294967295"/>
          </p:nvPr>
        </p:nvSpPr>
        <p:spPr>
          <a:xfrm>
            <a:off x="9840416" y="1333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1</a:t>
            </a:fld>
            <a:endParaRPr lang="de-DE" dirty="0"/>
          </a:p>
        </p:txBody>
      </p:sp>
      <p:sp>
        <p:nvSpPr>
          <p:cNvPr id="8" name="shpLesekochValidCheck">
            <a:extLst>
              <a:ext uri="{FF2B5EF4-FFF2-40B4-BE49-F238E27FC236}">
                <a16:creationId xmlns:a16="http://schemas.microsoft.com/office/drawing/2014/main" id="{90329F59-6D9B-4B76-965D-88A3717B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888" y="573019"/>
            <a:ext cx="146065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Siegbert  Rudolph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69E5718-7AF0-4F0A-992C-D915FF9FB44D}"/>
              </a:ext>
            </a:extLst>
          </p:cNvPr>
          <p:cNvSpPr txBox="1"/>
          <p:nvPr/>
        </p:nvSpPr>
        <p:spPr>
          <a:xfrm>
            <a:off x="3415228" y="1340768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Trebuchet MS" panose="020B0603020202020204" pitchFamily="34" charset="0"/>
              </a:rPr>
              <a:t>Schule 5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24340D-DF09-4204-BA92-0D6ACF337D26}"/>
              </a:ext>
            </a:extLst>
          </p:cNvPr>
          <p:cNvSpPr txBox="1"/>
          <p:nvPr/>
        </p:nvSpPr>
        <p:spPr>
          <a:xfrm>
            <a:off x="3415228" y="803851"/>
            <a:ext cx="47500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Trebuchet MS" panose="020B0603020202020204" pitchFamily="34" charset="0"/>
              </a:rPr>
              <a:t>Rechtschreibung</a:t>
            </a:r>
          </a:p>
          <a:p>
            <a:r>
              <a:rPr lang="de-DE" sz="3200" dirty="0">
                <a:latin typeface="Trebuchet MS" panose="020B0603020202020204" pitchFamily="34" charset="0"/>
              </a:rPr>
              <a:t>end oder </a:t>
            </a:r>
            <a:r>
              <a:rPr lang="de-DE" sz="3200" dirty="0" err="1">
                <a:latin typeface="Trebuchet MS" panose="020B0603020202020204" pitchFamily="34" charset="0"/>
              </a:rPr>
              <a:t>ent</a:t>
            </a:r>
            <a:endParaRPr lang="de-DE" sz="3200" dirty="0">
              <a:latin typeface="Trebuchet MS" panose="020B0603020202020204" pitchFamily="34" charset="0"/>
            </a:endParaRPr>
          </a:p>
          <a:p>
            <a:endParaRPr lang="de-DE" sz="8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918174C-806B-3D52-CC6F-D8AEA37C2754}"/>
              </a:ext>
            </a:extLst>
          </p:cNvPr>
          <p:cNvSpPr/>
          <p:nvPr/>
        </p:nvSpPr>
        <p:spPr>
          <a:xfrm>
            <a:off x="3444994" y="5301208"/>
            <a:ext cx="380313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5E141D-042D-4210-DFCD-A74A871F65EA}"/>
              </a:ext>
            </a:extLst>
          </p:cNvPr>
          <p:cNvSpPr txBox="1"/>
          <p:nvPr/>
        </p:nvSpPr>
        <p:spPr>
          <a:xfrm>
            <a:off x="3415228" y="3068960"/>
            <a:ext cx="87767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end</a:t>
            </a:r>
            <a:r>
              <a:rPr lang="de-DE" sz="1600" b="1" dirty="0">
                <a:latin typeface="Trebuchet MS" panose="020B0603020202020204" pitchFamily="34" charset="0"/>
              </a:rPr>
              <a:t> und </a:t>
            </a:r>
            <a:r>
              <a:rPr lang="de-DE" sz="16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ent</a:t>
            </a:r>
            <a:r>
              <a:rPr lang="de-DE" sz="1600" b="1" dirty="0">
                <a:latin typeface="Trebuchet MS" panose="020B0603020202020204" pitchFamily="34" charset="0"/>
              </a:rPr>
              <a:t> kann man am besten an der Betonung erkennen!</a:t>
            </a:r>
          </a:p>
          <a:p>
            <a:r>
              <a:rPr lang="de-DE" sz="1600" b="1" dirty="0">
                <a:latin typeface="Trebuchet MS" panose="020B0603020202020204" pitchFamily="34" charset="0"/>
              </a:rPr>
              <a:t>Für </a:t>
            </a:r>
            <a:r>
              <a:rPr lang="de-DE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end</a:t>
            </a:r>
            <a:r>
              <a:rPr lang="de-DE" sz="1600" b="1" dirty="0">
                <a:latin typeface="Trebuchet MS" panose="020B0603020202020204" pitchFamily="34" charset="0"/>
              </a:rPr>
              <a:t> gibt es als Merkhilfe das Ende!</a:t>
            </a:r>
          </a:p>
          <a:p>
            <a:endParaRPr lang="de-DE" sz="800" dirty="0">
              <a:latin typeface="Trebuchet MS" panose="020B0603020202020204" pitchFamily="34" charset="0"/>
            </a:endParaRPr>
          </a:p>
          <a:p>
            <a:r>
              <a:rPr lang="de-DE" sz="1600" dirty="0">
                <a:latin typeface="Trebuchet MS" panose="020B0603020202020204" pitchFamily="34" charset="0"/>
              </a:rPr>
              <a:t>Bei Wörtern mit </a:t>
            </a:r>
            <a:r>
              <a:rPr lang="de-DE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end</a:t>
            </a:r>
            <a:r>
              <a:rPr lang="de-DE" sz="1600" dirty="0">
                <a:latin typeface="Trebuchet MS" panose="020B0603020202020204" pitchFamily="34" charset="0"/>
              </a:rPr>
              <a:t> liegt die Betonung auf dieser Silbe. Beispiele: </a:t>
            </a:r>
            <a:r>
              <a:rPr lang="de-DE" sz="1600" u="sng" dirty="0">
                <a:latin typeface="Trebuchet MS" panose="020B0603020202020204" pitchFamily="34" charset="0"/>
              </a:rPr>
              <a:t>end</a:t>
            </a:r>
            <a:r>
              <a:rPr lang="de-DE" sz="1600" dirty="0">
                <a:latin typeface="Trebuchet MS" panose="020B0603020202020204" pitchFamily="34" charset="0"/>
              </a:rPr>
              <a:t>lich, </a:t>
            </a:r>
            <a:r>
              <a:rPr lang="de-DE" sz="1600" u="sng" dirty="0">
                <a:latin typeface="Trebuchet MS" panose="020B0603020202020204" pitchFamily="34" charset="0"/>
              </a:rPr>
              <a:t>end</a:t>
            </a:r>
            <a:r>
              <a:rPr lang="de-DE" sz="1600" dirty="0">
                <a:latin typeface="Trebuchet MS" panose="020B0603020202020204" pitchFamily="34" charset="0"/>
              </a:rPr>
              <a:t>gültig</a:t>
            </a:r>
          </a:p>
          <a:p>
            <a:r>
              <a:rPr lang="de-DE" sz="1600" dirty="0">
                <a:latin typeface="Trebuchet MS" panose="020B0603020202020204" pitchFamily="34" charset="0"/>
              </a:rPr>
              <a:t>Bei Wörtern mit </a:t>
            </a:r>
            <a:r>
              <a:rPr lang="de-DE" sz="16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ent</a:t>
            </a:r>
            <a:r>
              <a:rPr lang="de-DE" sz="1600" dirty="0">
                <a:latin typeface="Trebuchet MS" panose="020B0603020202020204" pitchFamily="34" charset="0"/>
              </a:rPr>
              <a:t> liegt die Betonung auf dem Wort danach. Beispiele: ent</a:t>
            </a:r>
            <a:r>
              <a:rPr lang="de-DE" sz="1600" u="sng" dirty="0">
                <a:latin typeface="Trebuchet MS" panose="020B0603020202020204" pitchFamily="34" charset="0"/>
              </a:rPr>
              <a:t>schlossen</a:t>
            </a:r>
            <a:r>
              <a:rPr lang="de-DE" sz="1600" dirty="0">
                <a:latin typeface="Trebuchet MS" panose="020B0603020202020204" pitchFamily="34" charset="0"/>
              </a:rPr>
              <a:t>, ent</a:t>
            </a:r>
            <a:r>
              <a:rPr lang="de-DE" sz="1600" u="sng" dirty="0">
                <a:latin typeface="Trebuchet MS" panose="020B0603020202020204" pitchFamily="34" charset="0"/>
              </a:rPr>
              <a:t>schieden</a:t>
            </a:r>
          </a:p>
          <a:p>
            <a:endParaRPr lang="de-DE" sz="1000" u="sng" dirty="0">
              <a:latin typeface="Trebuchet MS" panose="020B0603020202020204" pitchFamily="34" charset="0"/>
            </a:endParaRPr>
          </a:p>
          <a:p>
            <a:r>
              <a:rPr lang="de-DE" sz="1600" b="1" dirty="0">
                <a:latin typeface="Trebuchet MS" panose="020B0603020202020204" pitchFamily="34" charset="0"/>
              </a:rPr>
              <a:t>Die ausgedruckten Seiten können als Arbeitsblätter verwendet werden.</a:t>
            </a:r>
          </a:p>
          <a:p>
            <a:endParaRPr lang="de-DE" sz="800" u="sng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E47F349-69A9-42CD-8958-93FB1FB3DA38}"/>
              </a:ext>
            </a:extLst>
          </p:cNvPr>
          <p:cNvSpPr txBox="1"/>
          <p:nvPr/>
        </p:nvSpPr>
        <p:spPr>
          <a:xfrm>
            <a:off x="699714" y="3107929"/>
            <a:ext cx="1061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kern="0" dirty="0">
                <a:latin typeface="Trebuchet MS" pitchFamily="34" charset="0"/>
              </a:rPr>
              <a:t>Ich bin entsetzt.				</a:t>
            </a:r>
            <a:r>
              <a:rPr lang="de-DE" sz="3200" kern="0" dirty="0">
                <a:solidFill>
                  <a:srgbClr val="0070C0"/>
                </a:solidFill>
                <a:latin typeface="Trebuchet MS" pitchFamily="34" charset="0"/>
              </a:rPr>
              <a:t>ent</a:t>
            </a:r>
            <a:r>
              <a:rPr lang="de-DE" sz="3200" kern="0" dirty="0">
                <a:solidFill>
                  <a:srgbClr val="FF0000"/>
                </a:solidFill>
                <a:latin typeface="Trebuchet MS" pitchFamily="34" charset="0"/>
              </a:rPr>
              <a:t>setzt</a:t>
            </a:r>
            <a:endParaRPr lang="de-DE" sz="3200" kern="0" dirty="0">
              <a:latin typeface="Trebuchet MS" pitchFamily="34" charset="0"/>
            </a:endParaRPr>
          </a:p>
        </p:txBody>
      </p:sp>
      <p:sp>
        <p:nvSpPr>
          <p:cNvPr id="111" name="Foliennummernplatzhalter 27">
            <a:extLst>
              <a:ext uri="{FF2B5EF4-FFF2-40B4-BE49-F238E27FC236}">
                <a16:creationId xmlns:a16="http://schemas.microsoft.com/office/drawing/2014/main" id="{47D90CF6-A88E-CCFA-4EA8-37AE904AC92B}"/>
              </a:ext>
            </a:extLst>
          </p:cNvPr>
          <p:cNvSpPr txBox="1">
            <a:spLocks/>
          </p:cNvSpPr>
          <p:nvPr/>
        </p:nvSpPr>
        <p:spPr>
          <a:xfrm>
            <a:off x="9840416" y="133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pic>
        <p:nvPicPr>
          <p:cNvPr id="2" name="entsetzt 1">
            <a:hlinkClick r:id="" action="ppaction://media"/>
            <a:extLst>
              <a:ext uri="{FF2B5EF4-FFF2-40B4-BE49-F238E27FC236}">
                <a16:creationId xmlns:a16="http://schemas.microsoft.com/office/drawing/2014/main" id="{C27CE78D-C24C-6271-D294-8D2C323BB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110" y="3209198"/>
            <a:ext cx="439604" cy="439604"/>
          </a:xfrm>
          <a:prstGeom prst="rect">
            <a:avLst/>
          </a:prstGeom>
        </p:spPr>
      </p:pic>
      <p:pic>
        <p:nvPicPr>
          <p:cNvPr id="3" name="entsetzt 2">
            <a:hlinkClick r:id="" action="ppaction://media"/>
            <a:extLst>
              <a:ext uri="{FF2B5EF4-FFF2-40B4-BE49-F238E27FC236}">
                <a16:creationId xmlns:a16="http://schemas.microsoft.com/office/drawing/2014/main" id="{169A3E39-0CD9-C193-699B-491BC5FCA1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27648" y="160751"/>
            <a:ext cx="609600" cy="609600"/>
          </a:xfrm>
          <a:prstGeom prst="rect">
            <a:avLst/>
          </a:prstGeom>
        </p:spPr>
      </p:pic>
      <p:sp>
        <p:nvSpPr>
          <p:cNvPr id="25" name="Textfeld 36">
            <a:extLst>
              <a:ext uri="{FF2B5EF4-FFF2-40B4-BE49-F238E27FC236}">
                <a16:creationId xmlns:a16="http://schemas.microsoft.com/office/drawing/2014/main" id="{5B3B4B0D-B2E8-43FA-AEE3-8FA62B03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10" y="19275"/>
            <a:ext cx="9884658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 err="1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ent</a:t>
            </a:r>
            <a:endParaRPr lang="de-DE" altLang="de-DE" sz="1800" kern="0" dirty="0">
              <a:latin typeface="Trebuchet MS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000" kern="0" dirty="0">
              <a:latin typeface="Trebuchet MS" pitchFamily="34" charset="0"/>
              <a:ea typeface="+mj-ea"/>
              <a:cs typeface="+mj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Klick 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für den Text und </a:t>
            </a: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klick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 dann auf </a:t>
            </a:r>
            <a:r>
              <a:rPr lang="de-DE" altLang="de-DE" sz="2000" b="1" kern="0" dirty="0">
                <a:solidFill>
                  <a:srgbClr val="0070C0"/>
                </a:solidFill>
                <a:latin typeface="Trebuchet MS" pitchFamily="34" charset="0"/>
                <a:ea typeface="+mj-ea"/>
                <a:cs typeface="+mj-cs"/>
              </a:rPr>
              <a:t>betont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 oder 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betont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!</a:t>
            </a:r>
            <a:endParaRPr lang="de-DE" altLang="de-DE" sz="2400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03E165-EC3A-D9DC-4A61-11EF3C81BCC1}"/>
              </a:ext>
            </a:extLst>
          </p:cNvPr>
          <p:cNvSpPr txBox="1"/>
          <p:nvPr/>
        </p:nvSpPr>
        <p:spPr>
          <a:xfrm>
            <a:off x="260109" y="1108617"/>
            <a:ext cx="10990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Bei der Vorsilbe </a:t>
            </a:r>
            <a:r>
              <a:rPr lang="de-DE" altLang="de-DE" sz="2400" b="1" u="sng" dirty="0" err="1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ent</a:t>
            </a: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 wird das Wort danach betont!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70FB83-B0F4-EC8A-A63D-BCD91D1D9A50}"/>
              </a:ext>
            </a:extLst>
          </p:cNvPr>
          <p:cNvSpPr txBox="1"/>
          <p:nvPr/>
        </p:nvSpPr>
        <p:spPr>
          <a:xfrm>
            <a:off x="6200586" y="2727038"/>
            <a:ext cx="543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800" b="1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  <a:sym typeface="Wingdings" panose="05000000000000000000" pitchFamily="2" charset="2"/>
              </a:rPr>
              <a:t></a:t>
            </a:r>
            <a:r>
              <a:rPr lang="de-DE" altLang="de-DE" sz="1800" b="1" dirty="0"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0F42E42-E769-05D7-D417-7F8CB698F537}"/>
              </a:ext>
            </a:extLst>
          </p:cNvPr>
          <p:cNvSpPr txBox="1"/>
          <p:nvPr/>
        </p:nvSpPr>
        <p:spPr>
          <a:xfrm>
            <a:off x="6835541" y="2727038"/>
            <a:ext cx="194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betont  </a:t>
            </a:r>
            <a:r>
              <a:rPr kumimoji="0" lang="de-DE" sz="20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betont</a:t>
            </a:r>
            <a:endParaRPr lang="de-DE" sz="2000" b="1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7BCDA9D-20BC-562E-58DD-3FBDD32474DB}"/>
              </a:ext>
            </a:extLst>
          </p:cNvPr>
          <p:cNvSpPr/>
          <p:nvPr/>
        </p:nvSpPr>
        <p:spPr>
          <a:xfrm>
            <a:off x="7858782" y="2697244"/>
            <a:ext cx="973521" cy="42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D46B82-B948-98ED-5351-ABAD72D8AA2C}"/>
              </a:ext>
            </a:extLst>
          </p:cNvPr>
          <p:cNvSpPr/>
          <p:nvPr/>
        </p:nvSpPr>
        <p:spPr>
          <a:xfrm>
            <a:off x="6023992" y="2567117"/>
            <a:ext cx="1728192" cy="59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3BFB7A3-8C1E-F283-02AC-30531D00E457}"/>
              </a:ext>
            </a:extLst>
          </p:cNvPr>
          <p:cNvSpPr/>
          <p:nvPr/>
        </p:nvSpPr>
        <p:spPr>
          <a:xfrm>
            <a:off x="6888087" y="2697244"/>
            <a:ext cx="973521" cy="42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0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B77C8-C249-FBB5-5495-730D31D4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A10323A-747E-6A39-17A2-17A9E42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feld 36">
            <a:extLst>
              <a:ext uri="{FF2B5EF4-FFF2-40B4-BE49-F238E27FC236}">
                <a16:creationId xmlns:a16="http://schemas.microsoft.com/office/drawing/2014/main" id="{525B0781-2EF8-DDE4-C301-5F3146585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10" y="19275"/>
            <a:ext cx="9884658" cy="93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400" b="1" dirty="0">
                <a:latin typeface="Trebuchet MS" panose="020B0603020202020204" pitchFamily="34" charset="0"/>
              </a:rPr>
              <a:t>Die Vorsilbe </a:t>
            </a:r>
            <a:r>
              <a:rPr lang="de-DE" altLang="de-DE" sz="2400" b="1" dirty="0" err="1">
                <a:solidFill>
                  <a:srgbClr val="0070C0"/>
                </a:solidFill>
                <a:latin typeface="Trebuchet MS" panose="020B0603020202020204" pitchFamily="34" charset="0"/>
              </a:rPr>
              <a:t>ent</a:t>
            </a:r>
            <a:r>
              <a:rPr lang="de-DE" altLang="de-DE" sz="2400" b="1" dirty="0">
                <a:latin typeface="Trebuchet MS" panose="020B0603020202020204" pitchFamily="34" charset="0"/>
              </a:rPr>
              <a:t>: </a:t>
            </a:r>
            <a:r>
              <a:rPr lang="de-DE" altLang="de-DE" sz="2400" b="1" dirty="0" err="1">
                <a:latin typeface="Trebuchet MS" panose="020B0603020202020204" pitchFamily="34" charset="0"/>
              </a:rPr>
              <a:t>Lies</a:t>
            </a:r>
            <a:r>
              <a:rPr lang="de-DE" altLang="de-DE" sz="2400" b="1" dirty="0">
                <a:latin typeface="Trebuchet MS" panose="020B0603020202020204" pitchFamily="34" charset="0"/>
              </a:rPr>
              <a:t> mit richtiger Betonung!</a:t>
            </a:r>
            <a:endParaRPr lang="de-DE" altLang="de-DE" sz="2400" kern="0" dirty="0">
              <a:latin typeface="Trebuchet MS" pitchFamily="34" charset="0"/>
            </a:endParaRPr>
          </a:p>
          <a:p>
            <a:pPr lvl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de-DE" altLang="de-DE" sz="1050" kern="0" dirty="0">
              <a:latin typeface="Trebuchet MS" pitchFamily="34" charset="0"/>
            </a:endParaRPr>
          </a:p>
          <a:p>
            <a:pPr lvl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</a:rPr>
              <a:t>Die Betonung liegt auf dem Wort nach der Silbe </a:t>
            </a:r>
            <a:r>
              <a:rPr lang="de-DE" altLang="de-DE" sz="2000" kern="0" dirty="0" err="1">
                <a:solidFill>
                  <a:srgbClr val="0070C0"/>
                </a:solidFill>
                <a:latin typeface="Trebuchet MS" pitchFamily="34" charset="0"/>
              </a:rPr>
              <a:t>ent</a:t>
            </a: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</a:rPr>
              <a:t>!</a:t>
            </a:r>
            <a:endParaRPr lang="de-DE" altLang="de-DE" sz="2000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2C814C7-9188-E9CD-35CA-68ED5389205D}"/>
              </a:ext>
            </a:extLst>
          </p:cNvPr>
          <p:cNvSpPr txBox="1"/>
          <p:nvPr/>
        </p:nvSpPr>
        <p:spPr>
          <a:xfrm>
            <a:off x="623392" y="1394290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behren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47D9B2-CE6A-C76E-3F26-1828B70D7AF9}"/>
              </a:ext>
            </a:extLst>
          </p:cNvPr>
          <p:cNvSpPr txBox="1"/>
          <p:nvPr/>
        </p:nvSpPr>
        <p:spPr>
          <a:xfrm>
            <a:off x="623392" y="1897109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binden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B393BF5-D60D-55F3-8335-3E71D872C96F}"/>
              </a:ext>
            </a:extLst>
          </p:cNvPr>
          <p:cNvSpPr txBox="1"/>
          <p:nvPr/>
        </p:nvSpPr>
        <p:spPr>
          <a:xfrm>
            <a:off x="623392" y="2399928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decken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A91B5D-B829-EAC3-114E-A0F493930594}"/>
              </a:ext>
            </a:extLst>
          </p:cNvPr>
          <p:cNvSpPr txBox="1"/>
          <p:nvPr/>
        </p:nvSpPr>
        <p:spPr>
          <a:xfrm>
            <a:off x="623392" y="2902747"/>
            <a:ext cx="1798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deckung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0E8AD4D-FE98-F36C-395D-53ED9FA1F4A6}"/>
              </a:ext>
            </a:extLst>
          </p:cNvPr>
          <p:cNvSpPr txBox="1"/>
          <p:nvPr/>
        </p:nvSpPr>
        <p:spPr>
          <a:xfrm>
            <a:off x="623392" y="3405566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eilen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2F416DF-F3A3-EB09-ADAD-144D11E48AD8}"/>
              </a:ext>
            </a:extLst>
          </p:cNvPr>
          <p:cNvSpPr txBox="1"/>
          <p:nvPr/>
        </p:nvSpPr>
        <p:spPr>
          <a:xfrm>
            <a:off x="623392" y="3908385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eisung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92BD66-04E9-D41A-ABF6-E1A6AE3C03D3}"/>
              </a:ext>
            </a:extLst>
          </p:cNvPr>
          <p:cNvSpPr txBox="1"/>
          <p:nvPr/>
        </p:nvSpPr>
        <p:spPr>
          <a:xfrm>
            <a:off x="623392" y="4411204"/>
            <a:ext cx="1795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erben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A4CE3E-CF24-3E29-281A-E2C549A81EBF}"/>
              </a:ext>
            </a:extLst>
          </p:cNvPr>
          <p:cNvSpPr txBox="1"/>
          <p:nvPr/>
        </p:nvSpPr>
        <p:spPr>
          <a:xfrm>
            <a:off x="623392" y="4914023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fallen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1A1924E-C3CA-752B-8FE1-E202D5B30719}"/>
              </a:ext>
            </a:extLst>
          </p:cNvPr>
          <p:cNvSpPr txBox="1"/>
          <p:nvPr/>
        </p:nvSpPr>
        <p:spPr>
          <a:xfrm>
            <a:off x="623392" y="5416842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falten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CE35D8E-9E15-161F-DD64-0EC4205F0CA7}"/>
              </a:ext>
            </a:extLst>
          </p:cNvPr>
          <p:cNvSpPr txBox="1"/>
          <p:nvPr/>
        </p:nvSpPr>
        <p:spPr>
          <a:xfrm>
            <a:off x="623392" y="5919663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fernen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E8497D2-A184-16C5-B417-8AFB00B6C3B3}"/>
              </a:ext>
            </a:extLst>
          </p:cNvPr>
          <p:cNvSpPr/>
          <p:nvPr/>
        </p:nvSpPr>
        <p:spPr>
          <a:xfrm>
            <a:off x="448501" y="1556792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628F794-C51A-1B39-C5CC-CEB29E308C62}"/>
              </a:ext>
            </a:extLst>
          </p:cNvPr>
          <p:cNvSpPr/>
          <p:nvPr/>
        </p:nvSpPr>
        <p:spPr>
          <a:xfrm>
            <a:off x="448501" y="4077072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CAB1E78-19F2-B940-0629-7016230EFD9A}"/>
              </a:ext>
            </a:extLst>
          </p:cNvPr>
          <p:cNvSpPr/>
          <p:nvPr/>
        </p:nvSpPr>
        <p:spPr>
          <a:xfrm>
            <a:off x="448501" y="2564904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E9FF962-020F-EE0A-88BD-F560DE8F8864}"/>
              </a:ext>
            </a:extLst>
          </p:cNvPr>
          <p:cNvSpPr/>
          <p:nvPr/>
        </p:nvSpPr>
        <p:spPr>
          <a:xfrm>
            <a:off x="448501" y="306896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24BBE8E-A155-6F88-1233-3FD39716308E}"/>
              </a:ext>
            </a:extLst>
          </p:cNvPr>
          <p:cNvSpPr/>
          <p:nvPr/>
        </p:nvSpPr>
        <p:spPr>
          <a:xfrm>
            <a:off x="448501" y="357301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D3A88A8-1EDF-75C0-9DB3-FD74D8A3DC22}"/>
              </a:ext>
            </a:extLst>
          </p:cNvPr>
          <p:cNvSpPr/>
          <p:nvPr/>
        </p:nvSpPr>
        <p:spPr>
          <a:xfrm>
            <a:off x="448501" y="206084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F13D32C-4591-DCDB-17FB-77260E548A67}"/>
              </a:ext>
            </a:extLst>
          </p:cNvPr>
          <p:cNvSpPr/>
          <p:nvPr/>
        </p:nvSpPr>
        <p:spPr>
          <a:xfrm>
            <a:off x="448501" y="458112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0C4D604-1773-8BA0-7536-4BBF32F8F5C9}"/>
              </a:ext>
            </a:extLst>
          </p:cNvPr>
          <p:cNvSpPr/>
          <p:nvPr/>
        </p:nvSpPr>
        <p:spPr>
          <a:xfrm>
            <a:off x="448501" y="5085184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08F729E-F02C-68B8-FB81-CB6A45723182}"/>
              </a:ext>
            </a:extLst>
          </p:cNvPr>
          <p:cNvSpPr/>
          <p:nvPr/>
        </p:nvSpPr>
        <p:spPr>
          <a:xfrm>
            <a:off x="448501" y="558924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2BB4BDD-A2E9-08E5-0972-7D8737DC16F5}"/>
              </a:ext>
            </a:extLst>
          </p:cNvPr>
          <p:cNvSpPr/>
          <p:nvPr/>
        </p:nvSpPr>
        <p:spPr>
          <a:xfrm>
            <a:off x="448501" y="609329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75E96465-1307-16F9-6831-245F00918FD6}"/>
              </a:ext>
            </a:extLst>
          </p:cNvPr>
          <p:cNvSpPr txBox="1"/>
          <p:nvPr/>
        </p:nvSpPr>
        <p:spPr>
          <a:xfrm>
            <a:off x="2768194" y="1394290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fesseln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F2A1AACB-419E-2AE5-B6C2-ADD817DBD9BF}"/>
              </a:ext>
            </a:extLst>
          </p:cNvPr>
          <p:cNvSpPr txBox="1"/>
          <p:nvPr/>
        </p:nvSpPr>
        <p:spPr>
          <a:xfrm>
            <a:off x="2768194" y="1897109"/>
            <a:ext cx="1887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flechten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5E88779E-87AC-A416-660A-522C32BBF95F}"/>
              </a:ext>
            </a:extLst>
          </p:cNvPr>
          <p:cNvSpPr txBox="1"/>
          <p:nvPr/>
        </p:nvSpPr>
        <p:spPr>
          <a:xfrm>
            <a:off x="2768194" y="2399928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fliehen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1BB000F5-E13D-26A6-24A3-8FF22C554E88}"/>
              </a:ext>
            </a:extLst>
          </p:cNvPr>
          <p:cNvSpPr txBox="1"/>
          <p:nvPr/>
        </p:nvSpPr>
        <p:spPr>
          <a:xfrm>
            <a:off x="2768194" y="2902747"/>
            <a:ext cx="1798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fremden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DF8D2BDA-0B8D-A324-C725-80975256BBBC}"/>
              </a:ext>
            </a:extLst>
          </p:cNvPr>
          <p:cNvSpPr txBox="1"/>
          <p:nvPr/>
        </p:nvSpPr>
        <p:spPr>
          <a:xfrm>
            <a:off x="2768194" y="3405566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gegen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AD5F15B-51BB-60F4-0159-5C8C881E9008}"/>
              </a:ext>
            </a:extLst>
          </p:cNvPr>
          <p:cNvSpPr txBox="1"/>
          <p:nvPr/>
        </p:nvSpPr>
        <p:spPr>
          <a:xfrm>
            <a:off x="2768194" y="3908385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gegnen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CBF2EA6-C18A-A1AF-E4C2-5344E0428438}"/>
              </a:ext>
            </a:extLst>
          </p:cNvPr>
          <p:cNvSpPr txBox="1"/>
          <p:nvPr/>
        </p:nvSpPr>
        <p:spPr>
          <a:xfrm>
            <a:off x="2768194" y="4411204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gehen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58BCF10-3B9E-97C2-2BF0-E18085CB78D3}"/>
              </a:ext>
            </a:extLst>
          </p:cNvPr>
          <p:cNvSpPr txBox="1"/>
          <p:nvPr/>
        </p:nvSpPr>
        <p:spPr>
          <a:xfrm>
            <a:off x="2768194" y="4914023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gelten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EF2F73E7-E5F1-53A7-39F9-0CCFA08584B3}"/>
              </a:ext>
            </a:extLst>
          </p:cNvPr>
          <p:cNvSpPr txBox="1"/>
          <p:nvPr/>
        </p:nvSpPr>
        <p:spPr>
          <a:xfrm>
            <a:off x="2768194" y="5416842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halten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B406728-0FC1-3D08-7E24-23410211168E}"/>
              </a:ext>
            </a:extLst>
          </p:cNvPr>
          <p:cNvSpPr txBox="1"/>
          <p:nvPr/>
        </p:nvSpPr>
        <p:spPr>
          <a:xfrm>
            <a:off x="2768194" y="5919663"/>
            <a:ext cx="1887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kommen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2A0F76FC-9AB1-E9BD-835B-03398240662B}"/>
              </a:ext>
            </a:extLst>
          </p:cNvPr>
          <p:cNvSpPr/>
          <p:nvPr/>
        </p:nvSpPr>
        <p:spPr>
          <a:xfrm>
            <a:off x="2593303" y="1556792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1025871-C743-1229-8D3C-381BEA09682B}"/>
              </a:ext>
            </a:extLst>
          </p:cNvPr>
          <p:cNvSpPr/>
          <p:nvPr/>
        </p:nvSpPr>
        <p:spPr>
          <a:xfrm>
            <a:off x="2593303" y="4077072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403B9FAF-8FCD-536D-40F5-B8C61F98D012}"/>
              </a:ext>
            </a:extLst>
          </p:cNvPr>
          <p:cNvSpPr/>
          <p:nvPr/>
        </p:nvSpPr>
        <p:spPr>
          <a:xfrm>
            <a:off x="2593303" y="2564904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88A3291-74B2-7228-13CA-D9EF97FD1CEE}"/>
              </a:ext>
            </a:extLst>
          </p:cNvPr>
          <p:cNvSpPr/>
          <p:nvPr/>
        </p:nvSpPr>
        <p:spPr>
          <a:xfrm>
            <a:off x="2593303" y="306896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77A95B83-36B0-8812-D384-27385891D39D}"/>
              </a:ext>
            </a:extLst>
          </p:cNvPr>
          <p:cNvSpPr/>
          <p:nvPr/>
        </p:nvSpPr>
        <p:spPr>
          <a:xfrm>
            <a:off x="2593303" y="357301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D85E4A3-8A2D-F499-EED1-7CB4EF97A148}"/>
              </a:ext>
            </a:extLst>
          </p:cNvPr>
          <p:cNvSpPr/>
          <p:nvPr/>
        </p:nvSpPr>
        <p:spPr>
          <a:xfrm>
            <a:off x="2593303" y="206084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2687CEFD-7F3F-A87F-DA1C-932F16CFB23A}"/>
              </a:ext>
            </a:extLst>
          </p:cNvPr>
          <p:cNvSpPr/>
          <p:nvPr/>
        </p:nvSpPr>
        <p:spPr>
          <a:xfrm>
            <a:off x="2593303" y="458112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61E6B4B7-8867-1A0A-C793-18B7FFB179A0}"/>
              </a:ext>
            </a:extLst>
          </p:cNvPr>
          <p:cNvSpPr/>
          <p:nvPr/>
        </p:nvSpPr>
        <p:spPr>
          <a:xfrm>
            <a:off x="2593303" y="5085184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458307A1-F87B-E043-35EC-B8380770836D}"/>
              </a:ext>
            </a:extLst>
          </p:cNvPr>
          <p:cNvSpPr/>
          <p:nvPr/>
        </p:nvSpPr>
        <p:spPr>
          <a:xfrm>
            <a:off x="2593303" y="558924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52FC249-3442-6AD2-28F3-B92B22E4216E}"/>
              </a:ext>
            </a:extLst>
          </p:cNvPr>
          <p:cNvSpPr/>
          <p:nvPr/>
        </p:nvSpPr>
        <p:spPr>
          <a:xfrm>
            <a:off x="2593303" y="609329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F03A258F-93E1-9CC6-A458-C54008B20AAD}"/>
              </a:ext>
            </a:extLst>
          </p:cNvPr>
          <p:cNvSpPr txBox="1"/>
          <p:nvPr/>
        </p:nvSpPr>
        <p:spPr>
          <a:xfrm>
            <a:off x="5159897" y="1394290"/>
            <a:ext cx="2140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krampfen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DC3A8DC6-FBB7-DAD2-E831-D46339854671}"/>
              </a:ext>
            </a:extLst>
          </p:cNvPr>
          <p:cNvSpPr txBox="1"/>
          <p:nvPr/>
        </p:nvSpPr>
        <p:spPr>
          <a:xfrm>
            <a:off x="5159898" y="1897109"/>
            <a:ext cx="1887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lang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D70E38-A95D-D849-3B8D-6788033E9912}"/>
              </a:ext>
            </a:extLst>
          </p:cNvPr>
          <p:cNvSpPr txBox="1"/>
          <p:nvPr/>
        </p:nvSpPr>
        <p:spPr>
          <a:xfrm>
            <a:off x="5159898" y="2399928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larven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E4B931D2-9068-4A26-FD58-F2A51500ADBE}"/>
              </a:ext>
            </a:extLst>
          </p:cNvPr>
          <p:cNvSpPr txBox="1"/>
          <p:nvPr/>
        </p:nvSpPr>
        <p:spPr>
          <a:xfrm>
            <a:off x="5159898" y="2902747"/>
            <a:ext cx="1798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lassung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A0BEA9B5-96F1-B1FA-5544-3A342E1BC41F}"/>
              </a:ext>
            </a:extLst>
          </p:cNvPr>
          <p:cNvSpPr txBox="1"/>
          <p:nvPr/>
        </p:nvSpPr>
        <p:spPr>
          <a:xfrm>
            <a:off x="5159898" y="3405566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lasten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35F1B023-DDA9-615B-1801-F36E2137A7C3}"/>
              </a:ext>
            </a:extLst>
          </p:cNvPr>
          <p:cNvSpPr txBox="1"/>
          <p:nvPr/>
        </p:nvSpPr>
        <p:spPr>
          <a:xfrm>
            <a:off x="5159898" y="3908385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lohnung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74760AF3-272C-0E67-017B-C7524A62DCB1}"/>
              </a:ext>
            </a:extLst>
          </p:cNvPr>
          <p:cNvSpPr txBox="1"/>
          <p:nvPr/>
        </p:nvSpPr>
        <p:spPr>
          <a:xfrm>
            <a:off x="5159898" y="4411204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nahm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5CE91818-A16C-A222-18CF-288E5171D836}"/>
              </a:ext>
            </a:extLst>
          </p:cNvPr>
          <p:cNvSpPr txBox="1"/>
          <p:nvPr/>
        </p:nvSpPr>
        <p:spPr>
          <a:xfrm>
            <a:off x="5159898" y="4914023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nerven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683AA028-4D52-E2B3-1C9B-12E4F2F22191}"/>
              </a:ext>
            </a:extLst>
          </p:cNvPr>
          <p:cNvSpPr txBox="1"/>
          <p:nvPr/>
        </p:nvSpPr>
        <p:spPr>
          <a:xfrm>
            <a:off x="5159898" y="5416842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packen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F8983485-95B6-4D57-C7C7-F3C792429223}"/>
              </a:ext>
            </a:extLst>
          </p:cNvPr>
          <p:cNvSpPr txBox="1"/>
          <p:nvPr/>
        </p:nvSpPr>
        <p:spPr>
          <a:xfrm>
            <a:off x="5159898" y="5919663"/>
            <a:ext cx="1887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riegeln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8370EB48-FD5A-D52C-E37D-1CCDFE42F629}"/>
              </a:ext>
            </a:extLst>
          </p:cNvPr>
          <p:cNvSpPr/>
          <p:nvPr/>
        </p:nvSpPr>
        <p:spPr>
          <a:xfrm>
            <a:off x="4985007" y="1556792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EC496CC5-D9CE-5C5D-2509-964AE1E4C477}"/>
              </a:ext>
            </a:extLst>
          </p:cNvPr>
          <p:cNvSpPr/>
          <p:nvPr/>
        </p:nvSpPr>
        <p:spPr>
          <a:xfrm>
            <a:off x="4985007" y="4077072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B01C164D-7B24-242C-AC76-8252BB643489}"/>
              </a:ext>
            </a:extLst>
          </p:cNvPr>
          <p:cNvSpPr/>
          <p:nvPr/>
        </p:nvSpPr>
        <p:spPr>
          <a:xfrm>
            <a:off x="4985007" y="2564904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8201A615-66C8-74EE-6992-5C01923CF06C}"/>
              </a:ext>
            </a:extLst>
          </p:cNvPr>
          <p:cNvSpPr/>
          <p:nvPr/>
        </p:nvSpPr>
        <p:spPr>
          <a:xfrm>
            <a:off x="4985007" y="306896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F4BBC906-30B2-DC2F-1365-06273E078E13}"/>
              </a:ext>
            </a:extLst>
          </p:cNvPr>
          <p:cNvSpPr/>
          <p:nvPr/>
        </p:nvSpPr>
        <p:spPr>
          <a:xfrm>
            <a:off x="4985007" y="357301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E45E90EF-71B6-6793-1C0D-E6501D61B972}"/>
              </a:ext>
            </a:extLst>
          </p:cNvPr>
          <p:cNvSpPr/>
          <p:nvPr/>
        </p:nvSpPr>
        <p:spPr>
          <a:xfrm>
            <a:off x="4985007" y="206084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70385DBE-3810-C955-2B55-1EABF64CC38D}"/>
              </a:ext>
            </a:extLst>
          </p:cNvPr>
          <p:cNvSpPr/>
          <p:nvPr/>
        </p:nvSpPr>
        <p:spPr>
          <a:xfrm>
            <a:off x="4985007" y="458112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04E89124-188F-4F3E-A731-01B52A0CF5C2}"/>
              </a:ext>
            </a:extLst>
          </p:cNvPr>
          <p:cNvSpPr/>
          <p:nvPr/>
        </p:nvSpPr>
        <p:spPr>
          <a:xfrm>
            <a:off x="4985007" y="5085184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8D382163-F05C-26C9-AA16-4868472549C9}"/>
              </a:ext>
            </a:extLst>
          </p:cNvPr>
          <p:cNvSpPr/>
          <p:nvPr/>
        </p:nvSpPr>
        <p:spPr>
          <a:xfrm>
            <a:off x="4985007" y="558924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A07A6FFB-665C-C66F-A131-AEACEAF3C2E7}"/>
              </a:ext>
            </a:extLst>
          </p:cNvPr>
          <p:cNvSpPr/>
          <p:nvPr/>
        </p:nvSpPr>
        <p:spPr>
          <a:xfrm>
            <a:off x="4985007" y="609329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D86EF272-AEF7-D0B2-86A9-4F6B1BC95287}"/>
              </a:ext>
            </a:extLst>
          </p:cNvPr>
          <p:cNvSpPr txBox="1"/>
          <p:nvPr/>
        </p:nvSpPr>
        <p:spPr>
          <a:xfrm>
            <a:off x="7567035" y="1394290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rinnen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EFED14A5-583F-DCB3-E8A0-382BF27AAEDF}"/>
              </a:ext>
            </a:extLst>
          </p:cNvPr>
          <p:cNvSpPr txBox="1"/>
          <p:nvPr/>
        </p:nvSpPr>
        <p:spPr>
          <a:xfrm>
            <a:off x="7567035" y="1897109"/>
            <a:ext cx="1887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rüsten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B30EDEB6-FCDB-BC9D-56CF-548BE6C614DA}"/>
              </a:ext>
            </a:extLst>
          </p:cNvPr>
          <p:cNvSpPr txBox="1"/>
          <p:nvPr/>
        </p:nvSpPr>
        <p:spPr>
          <a:xfrm>
            <a:off x="7567035" y="2399928"/>
            <a:ext cx="2218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schädigung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06515F80-474D-8492-CB0D-45389EE7449D}"/>
              </a:ext>
            </a:extLst>
          </p:cNvPr>
          <p:cNvSpPr txBox="1"/>
          <p:nvPr/>
        </p:nvSpPr>
        <p:spPr>
          <a:xfrm>
            <a:off x="7567035" y="2902747"/>
            <a:ext cx="2080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scheiden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8A86DC8A-B061-4820-1F55-6CE0627663B2}"/>
              </a:ext>
            </a:extLst>
          </p:cNvPr>
          <p:cNvSpPr txBox="1"/>
          <p:nvPr/>
        </p:nvSpPr>
        <p:spPr>
          <a:xfrm>
            <a:off x="7567035" y="3405566"/>
            <a:ext cx="1978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schließen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5E389088-24F8-F4B8-AA59-6269BA1A05CB}"/>
              </a:ext>
            </a:extLst>
          </p:cNvPr>
          <p:cNvSpPr txBox="1"/>
          <p:nvPr/>
        </p:nvSpPr>
        <p:spPr>
          <a:xfrm>
            <a:off x="7567035" y="3908385"/>
            <a:ext cx="2077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schlüsseln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F472D418-4790-8D8D-E1C0-728A96E03F78}"/>
              </a:ext>
            </a:extLst>
          </p:cNvPr>
          <p:cNvSpPr txBox="1"/>
          <p:nvPr/>
        </p:nvSpPr>
        <p:spPr>
          <a:xfrm>
            <a:off x="7567035" y="4411204"/>
            <a:ext cx="2338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schuldigung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30328323-FB75-D14C-9C15-CBAE1BC74E8F}"/>
              </a:ext>
            </a:extLst>
          </p:cNvPr>
          <p:cNvSpPr txBox="1"/>
          <p:nvPr/>
        </p:nvSpPr>
        <p:spPr>
          <a:xfrm>
            <a:off x="7567035" y="4914023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setzen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4352226C-D3F2-9AB8-42DD-BF96DAC5DC7C}"/>
              </a:ext>
            </a:extLst>
          </p:cNvPr>
          <p:cNvSpPr txBox="1"/>
          <p:nvPr/>
        </p:nvSpPr>
        <p:spPr>
          <a:xfrm>
            <a:off x="7567035" y="5416842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sorgen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D162CC01-CE72-FA3F-E7AA-575C27B95188}"/>
              </a:ext>
            </a:extLst>
          </p:cNvPr>
          <p:cNvSpPr txBox="1"/>
          <p:nvPr/>
        </p:nvSpPr>
        <p:spPr>
          <a:xfrm>
            <a:off x="7567035" y="5919663"/>
            <a:ext cx="1887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spannen</a:t>
            </a: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920AF0EE-C8C5-B462-222E-BF2885BF6A8F}"/>
              </a:ext>
            </a:extLst>
          </p:cNvPr>
          <p:cNvSpPr/>
          <p:nvPr/>
        </p:nvSpPr>
        <p:spPr>
          <a:xfrm>
            <a:off x="7392144" y="1556792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D19B668B-386D-5D89-422F-C6BB6DC1226B}"/>
              </a:ext>
            </a:extLst>
          </p:cNvPr>
          <p:cNvSpPr/>
          <p:nvPr/>
        </p:nvSpPr>
        <p:spPr>
          <a:xfrm>
            <a:off x="7392144" y="4077072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7B48872F-55D5-822A-0B8D-05FF304B3BC0}"/>
              </a:ext>
            </a:extLst>
          </p:cNvPr>
          <p:cNvSpPr/>
          <p:nvPr/>
        </p:nvSpPr>
        <p:spPr>
          <a:xfrm>
            <a:off x="7392144" y="2564904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8C8E7927-FC12-AA9E-73D8-50F5D2948DC8}"/>
              </a:ext>
            </a:extLst>
          </p:cNvPr>
          <p:cNvSpPr/>
          <p:nvPr/>
        </p:nvSpPr>
        <p:spPr>
          <a:xfrm>
            <a:off x="7392144" y="306896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5092C3AF-A7A2-BAED-A849-CB47E85E209B}"/>
              </a:ext>
            </a:extLst>
          </p:cNvPr>
          <p:cNvSpPr/>
          <p:nvPr/>
        </p:nvSpPr>
        <p:spPr>
          <a:xfrm>
            <a:off x="7392144" y="357301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DF55EC99-8D9D-179C-56A4-9ADB8E4D6553}"/>
              </a:ext>
            </a:extLst>
          </p:cNvPr>
          <p:cNvSpPr/>
          <p:nvPr/>
        </p:nvSpPr>
        <p:spPr>
          <a:xfrm>
            <a:off x="7392144" y="206084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38412662-26BA-87B2-272C-F1A5088BFBB6}"/>
              </a:ext>
            </a:extLst>
          </p:cNvPr>
          <p:cNvSpPr/>
          <p:nvPr/>
        </p:nvSpPr>
        <p:spPr>
          <a:xfrm>
            <a:off x="7392144" y="458112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113CD315-5A5E-0174-BC17-D2A0A0DBDBCE}"/>
              </a:ext>
            </a:extLst>
          </p:cNvPr>
          <p:cNvSpPr/>
          <p:nvPr/>
        </p:nvSpPr>
        <p:spPr>
          <a:xfrm>
            <a:off x="7392144" y="5085184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38C06416-5659-7AAD-C2EF-837EC1D2EFB8}"/>
              </a:ext>
            </a:extLst>
          </p:cNvPr>
          <p:cNvSpPr/>
          <p:nvPr/>
        </p:nvSpPr>
        <p:spPr>
          <a:xfrm>
            <a:off x="7392144" y="558924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AC40CB0E-B80B-BD19-761E-A51CD29FA1A1}"/>
              </a:ext>
            </a:extLst>
          </p:cNvPr>
          <p:cNvSpPr/>
          <p:nvPr/>
        </p:nvSpPr>
        <p:spPr>
          <a:xfrm>
            <a:off x="7392144" y="609329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856394D4-83A0-7987-46FF-1EB9A5E3B159}"/>
              </a:ext>
            </a:extLst>
          </p:cNvPr>
          <p:cNvSpPr txBox="1"/>
          <p:nvPr/>
        </p:nvSpPr>
        <p:spPr>
          <a:xfrm>
            <a:off x="10080487" y="1394290"/>
            <a:ext cx="2376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sprechen</a:t>
            </a: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8CF6B632-7613-7B1C-FD80-9BF07897B0CD}"/>
              </a:ext>
            </a:extLst>
          </p:cNvPr>
          <p:cNvSpPr txBox="1"/>
          <p:nvPr/>
        </p:nvSpPr>
        <p:spPr>
          <a:xfrm>
            <a:off x="10080488" y="1897109"/>
            <a:ext cx="1887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stehen</a:t>
            </a:r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38C25239-5CEB-8692-E8EB-803CD6CFB6FB}"/>
              </a:ext>
            </a:extLst>
          </p:cNvPr>
          <p:cNvSpPr txBox="1"/>
          <p:nvPr/>
        </p:nvSpPr>
        <p:spPr>
          <a:xfrm>
            <a:off x="10080488" y="2399928"/>
            <a:ext cx="1955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täuschen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660F25CE-2924-BA58-A5E3-09BF3FFD6CD0}"/>
              </a:ext>
            </a:extLst>
          </p:cNvPr>
          <p:cNvSpPr txBox="1"/>
          <p:nvPr/>
        </p:nvSpPr>
        <p:spPr>
          <a:xfrm>
            <a:off x="10080488" y="2902747"/>
            <a:ext cx="1798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wickeln</a:t>
            </a: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1C5F60E2-74E6-EF9B-CE3B-0427394AE692}"/>
              </a:ext>
            </a:extLst>
          </p:cNvPr>
          <p:cNvSpPr txBox="1"/>
          <p:nvPr/>
        </p:nvSpPr>
        <p:spPr>
          <a:xfrm>
            <a:off x="10080488" y="3405566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wirren</a:t>
            </a: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DA078745-AEA1-9BA8-2313-659CD74037B4}"/>
              </a:ext>
            </a:extLst>
          </p:cNvPr>
          <p:cNvSpPr txBox="1"/>
          <p:nvPr/>
        </p:nvSpPr>
        <p:spPr>
          <a:xfrm>
            <a:off x="10080488" y="3908385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wurzeln</a:t>
            </a:r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id="{EEC1B2FD-6D5F-7880-9A2E-837D30998B7F}"/>
              </a:ext>
            </a:extLst>
          </p:cNvPr>
          <p:cNvSpPr txBox="1"/>
          <p:nvPr/>
        </p:nvSpPr>
        <p:spPr>
          <a:xfrm>
            <a:off x="10080488" y="4411204"/>
            <a:ext cx="2111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ziehen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A90ABD11-8AEC-8F9F-5B25-AAE5B8BE9DFB}"/>
              </a:ext>
            </a:extLst>
          </p:cNvPr>
          <p:cNvSpPr txBox="1"/>
          <p:nvPr/>
        </p:nvSpPr>
        <p:spPr>
          <a:xfrm>
            <a:off x="10080488" y="4914023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zücken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3FAE69A-9F69-21D3-8BF2-40CA98F3CD3C}"/>
              </a:ext>
            </a:extLst>
          </p:cNvPr>
          <p:cNvSpPr txBox="1"/>
          <p:nvPr/>
        </p:nvSpPr>
        <p:spPr>
          <a:xfrm>
            <a:off x="10080488" y="5416842"/>
            <a:ext cx="172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zünden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51682B13-2EE0-349D-92D6-9B545B31A6C5}"/>
              </a:ext>
            </a:extLst>
          </p:cNvPr>
          <p:cNvSpPr txBox="1"/>
          <p:nvPr/>
        </p:nvSpPr>
        <p:spPr>
          <a:xfrm>
            <a:off x="10080488" y="5919663"/>
            <a:ext cx="1887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ent</a:t>
            </a: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zwei</a:t>
            </a: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1C320B77-AAB9-2E41-E3F8-102AAADD8512}"/>
              </a:ext>
            </a:extLst>
          </p:cNvPr>
          <p:cNvSpPr/>
          <p:nvPr/>
        </p:nvSpPr>
        <p:spPr>
          <a:xfrm>
            <a:off x="9905597" y="1556792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AE283A03-0862-FD66-0156-6868543D0882}"/>
              </a:ext>
            </a:extLst>
          </p:cNvPr>
          <p:cNvSpPr/>
          <p:nvPr/>
        </p:nvSpPr>
        <p:spPr>
          <a:xfrm>
            <a:off x="9905597" y="4077072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EE20F4F-9578-4127-5EFF-F88A11BBC1C1}"/>
              </a:ext>
            </a:extLst>
          </p:cNvPr>
          <p:cNvSpPr/>
          <p:nvPr/>
        </p:nvSpPr>
        <p:spPr>
          <a:xfrm>
            <a:off x="9905597" y="2564904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1859EAD5-3F0D-495E-6433-92E2A6203439}"/>
              </a:ext>
            </a:extLst>
          </p:cNvPr>
          <p:cNvSpPr/>
          <p:nvPr/>
        </p:nvSpPr>
        <p:spPr>
          <a:xfrm>
            <a:off x="9905597" y="306896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74CED733-3FC5-44CE-EA3B-989AC3D11421}"/>
              </a:ext>
            </a:extLst>
          </p:cNvPr>
          <p:cNvSpPr/>
          <p:nvPr/>
        </p:nvSpPr>
        <p:spPr>
          <a:xfrm>
            <a:off x="9905597" y="357301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2B247723-E5CB-A4EC-389D-0ECDDBFAD8DE}"/>
              </a:ext>
            </a:extLst>
          </p:cNvPr>
          <p:cNvSpPr/>
          <p:nvPr/>
        </p:nvSpPr>
        <p:spPr>
          <a:xfrm>
            <a:off x="9905597" y="206084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CD4DBCDA-E624-C95A-DA8C-43D54A257277}"/>
              </a:ext>
            </a:extLst>
          </p:cNvPr>
          <p:cNvSpPr/>
          <p:nvPr/>
        </p:nvSpPr>
        <p:spPr>
          <a:xfrm>
            <a:off x="9905597" y="458112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30DBB938-FD0E-E808-0D25-71E2A00A8D88}"/>
              </a:ext>
            </a:extLst>
          </p:cNvPr>
          <p:cNvSpPr/>
          <p:nvPr/>
        </p:nvSpPr>
        <p:spPr>
          <a:xfrm>
            <a:off x="9905597" y="5085184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B08CD582-876B-B20D-387C-0A3015E47289}"/>
              </a:ext>
            </a:extLst>
          </p:cNvPr>
          <p:cNvSpPr/>
          <p:nvPr/>
        </p:nvSpPr>
        <p:spPr>
          <a:xfrm>
            <a:off x="9905597" y="558924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7A1B46A4-247F-8AD6-FE96-C10EECD02C6D}"/>
              </a:ext>
            </a:extLst>
          </p:cNvPr>
          <p:cNvSpPr/>
          <p:nvPr/>
        </p:nvSpPr>
        <p:spPr>
          <a:xfrm>
            <a:off x="9905597" y="609329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36">
            <a:extLst>
              <a:ext uri="{FF2B5EF4-FFF2-40B4-BE49-F238E27FC236}">
                <a16:creationId xmlns:a16="http://schemas.microsoft.com/office/drawing/2014/main" id="{DF996AA2-2355-8432-F063-83C75CC5E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20" y="950299"/>
            <a:ext cx="115281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dirty="0">
                <a:latin typeface="Trebuchet MS" panose="020B0603020202020204" pitchFamily="34" charset="0"/>
                <a:ea typeface="+mj-ea"/>
                <a:cs typeface="+mj-cs"/>
              </a:rPr>
              <a:t>Es gibt viele Wörter mit der Vorsilbe </a:t>
            </a:r>
            <a:r>
              <a:rPr lang="de-DE" altLang="de-DE" sz="2400" dirty="0" err="1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ent</a:t>
            </a:r>
            <a:r>
              <a:rPr lang="de-DE" altLang="de-DE" sz="2400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/</a:t>
            </a:r>
            <a:r>
              <a:rPr lang="de-DE" altLang="de-DE" sz="2400" dirty="0" err="1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Ent</a:t>
            </a:r>
            <a:r>
              <a:rPr lang="de-DE" altLang="de-DE" sz="2400" dirty="0">
                <a:latin typeface="Trebuchet MS" panose="020B0603020202020204" pitchFamily="34" charset="0"/>
                <a:ea typeface="+mj-ea"/>
                <a:cs typeface="+mj-cs"/>
              </a:rPr>
              <a:t>! </a:t>
            </a:r>
            <a:r>
              <a:rPr lang="de-DE" altLang="de-DE" sz="2000" dirty="0">
                <a:latin typeface="Trebuchet MS" panose="020B0603020202020204" pitchFamily="34" charset="0"/>
                <a:ea typeface="+mj-ea"/>
                <a:cs typeface="+mj-cs"/>
              </a:rPr>
              <a:t>(Hier kommt ca. die Hälfte davon.)</a:t>
            </a:r>
            <a:endParaRPr lang="de-DE" altLang="de-DE" sz="2000" kern="0" dirty="0">
              <a:solidFill>
                <a:srgbClr val="FF0000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35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4344A1D-A531-4565-9A14-2DEAD2BDE7D9}"/>
              </a:ext>
            </a:extLst>
          </p:cNvPr>
          <p:cNvSpPr txBox="1"/>
          <p:nvPr/>
        </p:nvSpPr>
        <p:spPr>
          <a:xfrm>
            <a:off x="623392" y="1389454"/>
            <a:ext cx="611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Die Sache ist </a:t>
            </a:r>
            <a:r>
              <a:rPr lang="de-DE" sz="2400" kern="0" dirty="0">
                <a:solidFill>
                  <a:srgbClr val="FF0000"/>
                </a:solidFill>
                <a:latin typeface="Trebuchet MS" pitchFamily="34" charset="0"/>
              </a:rPr>
              <a:t>end-schieden / </a:t>
            </a:r>
            <a:r>
              <a:rPr lang="de-DE" sz="2400" kern="0" dirty="0" err="1">
                <a:solidFill>
                  <a:srgbClr val="FF0000"/>
                </a:solidFill>
                <a:latin typeface="Trebuchet MS" pitchFamily="34" charset="0"/>
              </a:rPr>
              <a:t>ent</a:t>
            </a:r>
            <a:r>
              <a:rPr lang="de-DE" sz="2400" kern="0" dirty="0">
                <a:solidFill>
                  <a:srgbClr val="FF0000"/>
                </a:solidFill>
                <a:latin typeface="Trebuchet MS" pitchFamily="34" charset="0"/>
              </a:rPr>
              <a:t>-schieden</a:t>
            </a:r>
            <a:r>
              <a:rPr lang="de-DE" sz="2400" kern="0" dirty="0">
                <a:latin typeface="Trebuchet MS" pitchFamily="34" charset="0"/>
              </a:rPr>
              <a:t>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9B61AE0-A442-4DCF-A286-05B8DA9D69BB}"/>
              </a:ext>
            </a:extLst>
          </p:cNvPr>
          <p:cNvSpPr txBox="1"/>
          <p:nvPr/>
        </p:nvSpPr>
        <p:spPr>
          <a:xfrm>
            <a:off x="623392" y="2006831"/>
            <a:ext cx="8648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Paul ist über das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 Verhalten von Peter 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end-rüstet/ </a:t>
            </a:r>
            <a:r>
              <a:rPr kumimoji="0" lang="de-DE" sz="2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-rüstet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A86E7E-88BA-4FF3-8487-05D1D6F3A6E5}"/>
              </a:ext>
            </a:extLst>
          </p:cNvPr>
          <p:cNvSpPr txBox="1"/>
          <p:nvPr/>
        </p:nvSpPr>
        <p:spPr>
          <a:xfrm>
            <a:off x="623392" y="2624208"/>
            <a:ext cx="7372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Gisela ist über das Geschenk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end-zückt / </a:t>
            </a:r>
            <a:r>
              <a:rPr kumimoji="0" lang="de-DE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-zückt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E47F349-69A9-42CD-8958-93FB1FB3DA38}"/>
              </a:ext>
            </a:extLst>
          </p:cNvPr>
          <p:cNvSpPr txBox="1"/>
          <p:nvPr/>
        </p:nvSpPr>
        <p:spPr>
          <a:xfrm>
            <a:off x="623392" y="3241585"/>
            <a:ext cx="5982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>
                <a:latin typeface="Trebuchet MS" pitchFamily="34" charset="0"/>
              </a:rPr>
              <a:t>Die Lösung ist mir </a:t>
            </a:r>
            <a:r>
              <a:rPr lang="de-DE" sz="2400" kern="0" dirty="0">
                <a:solidFill>
                  <a:srgbClr val="FF0000"/>
                </a:solidFill>
                <a:latin typeface="Trebuchet MS" pitchFamily="34" charset="0"/>
              </a:rPr>
              <a:t>end-fallen / </a:t>
            </a:r>
            <a:r>
              <a:rPr lang="de-DE" sz="2400" kern="0" dirty="0" err="1">
                <a:solidFill>
                  <a:srgbClr val="FF0000"/>
                </a:solidFill>
                <a:latin typeface="Trebuchet MS" pitchFamily="34" charset="0"/>
              </a:rPr>
              <a:t>ent</a:t>
            </a:r>
            <a:r>
              <a:rPr lang="de-DE" sz="2400" kern="0" dirty="0">
                <a:solidFill>
                  <a:srgbClr val="FF0000"/>
                </a:solidFill>
                <a:latin typeface="Trebuchet MS" pitchFamily="34" charset="0"/>
              </a:rPr>
              <a:t>-fallen.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F59FF2-A465-4C1C-9074-69D1A9EAC6CC}"/>
              </a:ext>
            </a:extLst>
          </p:cNvPr>
          <p:cNvSpPr txBox="1"/>
          <p:nvPr/>
        </p:nvSpPr>
        <p:spPr>
          <a:xfrm>
            <a:off x="623392" y="3858962"/>
            <a:ext cx="794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Vor einer Prüfung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 bin ich ganz 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end-spannt / </a:t>
            </a:r>
            <a:r>
              <a:rPr kumimoji="0" lang="de-DE" sz="2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-spannt.</a:t>
            </a:r>
            <a:endParaRPr lang="de-DE" sz="24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AC2AE76-09DA-4461-96B8-DE2BC1AA7617}"/>
              </a:ext>
            </a:extLst>
          </p:cNvPr>
          <p:cNvSpPr txBox="1"/>
          <p:nvPr/>
        </p:nvSpPr>
        <p:spPr>
          <a:xfrm>
            <a:off x="623392" y="4476339"/>
            <a:ext cx="6418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Paula ist von Paul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end-täuscht / </a:t>
            </a:r>
            <a:r>
              <a:rPr kumimoji="0" lang="de-DE" sz="2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-täuscht.</a:t>
            </a:r>
            <a:endParaRPr lang="de-DE" sz="24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A7EF7CA-650F-45F6-9412-04F4D058BD08}"/>
              </a:ext>
            </a:extLst>
          </p:cNvPr>
          <p:cNvSpPr txBox="1"/>
          <p:nvPr/>
        </p:nvSpPr>
        <p:spPr>
          <a:xfrm>
            <a:off x="623392" y="5093716"/>
            <a:ext cx="775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Die Note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end-spricht / </a:t>
            </a:r>
            <a:r>
              <a:rPr kumimoji="0" lang="de-DE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-spricht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meiner Erwartung.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362F176-E555-4BF7-A98C-97D11571C5F4}"/>
              </a:ext>
            </a:extLst>
          </p:cNvPr>
          <p:cNvSpPr txBox="1"/>
          <p:nvPr/>
        </p:nvSpPr>
        <p:spPr>
          <a:xfrm>
            <a:off x="623392" y="5711095"/>
            <a:ext cx="786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Nach dem Unfall war das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End-setzen / </a:t>
            </a:r>
            <a:r>
              <a:rPr kumimoji="0" lang="de-DE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-setzen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groß.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BB976A5-D27A-4417-BF3E-621710EDB992}"/>
              </a:ext>
            </a:extLst>
          </p:cNvPr>
          <p:cNvSpPr/>
          <p:nvPr/>
        </p:nvSpPr>
        <p:spPr>
          <a:xfrm>
            <a:off x="480517" y="154596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9F3D5F9-BE8A-4F5C-B19E-16C7CDEF426F}"/>
              </a:ext>
            </a:extLst>
          </p:cNvPr>
          <p:cNvSpPr/>
          <p:nvPr/>
        </p:nvSpPr>
        <p:spPr>
          <a:xfrm>
            <a:off x="480517" y="4626021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92ABA3C-4744-4872-A175-9C95C8A45870}"/>
              </a:ext>
            </a:extLst>
          </p:cNvPr>
          <p:cNvSpPr/>
          <p:nvPr/>
        </p:nvSpPr>
        <p:spPr>
          <a:xfrm>
            <a:off x="480517" y="277798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C64CD1E-1676-4D17-B9A7-A9E9E006BC3C}"/>
              </a:ext>
            </a:extLst>
          </p:cNvPr>
          <p:cNvSpPr/>
          <p:nvPr/>
        </p:nvSpPr>
        <p:spPr>
          <a:xfrm>
            <a:off x="480517" y="3393999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2308F85-892A-42BA-9897-85EF57E39DD7}"/>
              </a:ext>
            </a:extLst>
          </p:cNvPr>
          <p:cNvSpPr/>
          <p:nvPr/>
        </p:nvSpPr>
        <p:spPr>
          <a:xfrm>
            <a:off x="480517" y="401001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425614A2-DF30-43A0-B260-FE074473CF04}"/>
              </a:ext>
            </a:extLst>
          </p:cNvPr>
          <p:cNvSpPr/>
          <p:nvPr/>
        </p:nvSpPr>
        <p:spPr>
          <a:xfrm>
            <a:off x="480517" y="2161977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980A3388-222C-43D6-9CBB-471223796A8E}"/>
              </a:ext>
            </a:extLst>
          </p:cNvPr>
          <p:cNvSpPr/>
          <p:nvPr/>
        </p:nvSpPr>
        <p:spPr>
          <a:xfrm>
            <a:off x="480517" y="5242032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40FCE4B-13AD-4DE0-B808-C88D092157E6}"/>
              </a:ext>
            </a:extLst>
          </p:cNvPr>
          <p:cNvSpPr/>
          <p:nvPr/>
        </p:nvSpPr>
        <p:spPr>
          <a:xfrm>
            <a:off x="480517" y="5858045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feld 36">
            <a:extLst>
              <a:ext uri="{FF2B5EF4-FFF2-40B4-BE49-F238E27FC236}">
                <a16:creationId xmlns:a16="http://schemas.microsoft.com/office/drawing/2014/main" id="{5B3B4B0D-B2E8-43FA-AEE3-8FA62B03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9364283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 err="1">
                <a:latin typeface="Trebuchet MS" panose="020B0603020202020204" pitchFamily="34" charset="0"/>
                <a:ea typeface="+mj-ea"/>
                <a:cs typeface="+mj-cs"/>
              </a:rPr>
              <a:t>ent</a:t>
            </a: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  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F121A17-CFD7-4D16-A98C-422B7C096DFF}"/>
              </a:ext>
            </a:extLst>
          </p:cNvPr>
          <p:cNvSpPr txBox="1"/>
          <p:nvPr/>
        </p:nvSpPr>
        <p:spPr>
          <a:xfrm>
            <a:off x="260108" y="467380"/>
            <a:ext cx="9724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Klick auf die blauen</a:t>
            </a:r>
            <a:r>
              <a:rPr kumimoji="0" lang="de-DE" altLang="de-DE" sz="1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Punkte und dann auf den Wortteil, der betont wird!</a:t>
            </a:r>
            <a:endParaRPr kumimoji="0" lang="de-DE" altLang="de-DE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602D91C-2239-D54D-9122-15EE6E517896}"/>
              </a:ext>
            </a:extLst>
          </p:cNvPr>
          <p:cNvSpPr/>
          <p:nvPr/>
        </p:nvSpPr>
        <p:spPr>
          <a:xfrm>
            <a:off x="5231904" y="1420230"/>
            <a:ext cx="137421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DB3EA2B-D792-E521-E6DE-D91FD995ACBC}"/>
              </a:ext>
            </a:extLst>
          </p:cNvPr>
          <p:cNvSpPr txBox="1"/>
          <p:nvPr/>
        </p:nvSpPr>
        <p:spPr>
          <a:xfrm>
            <a:off x="2512197" y="1384615"/>
            <a:ext cx="42367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       ent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schieden.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ABF2B1B-4727-271A-7A95-E29F880D038C}"/>
              </a:ext>
            </a:extLst>
          </p:cNvPr>
          <p:cNvSpPr/>
          <p:nvPr/>
        </p:nvSpPr>
        <p:spPr>
          <a:xfrm>
            <a:off x="8184232" y="2010892"/>
            <a:ext cx="936804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AB5AD0D-0D28-179A-38D9-FB73FA10896B}"/>
              </a:ext>
            </a:extLst>
          </p:cNvPr>
          <p:cNvSpPr txBox="1"/>
          <p:nvPr/>
        </p:nvSpPr>
        <p:spPr>
          <a:xfrm>
            <a:off x="5916508" y="2000191"/>
            <a:ext cx="34982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       ent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rüstet.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454316F-3DEF-3E2F-A28A-9F7467247884}"/>
              </a:ext>
            </a:extLst>
          </p:cNvPr>
          <p:cNvSpPr/>
          <p:nvPr/>
        </p:nvSpPr>
        <p:spPr>
          <a:xfrm>
            <a:off x="6960096" y="2614751"/>
            <a:ext cx="720080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4FD0F4E-FB3B-179B-2C6C-46EE22FBB93E}"/>
              </a:ext>
            </a:extLst>
          </p:cNvPr>
          <p:cNvSpPr txBox="1"/>
          <p:nvPr/>
        </p:nvSpPr>
        <p:spPr>
          <a:xfrm>
            <a:off x="4674460" y="2611493"/>
            <a:ext cx="33214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       ent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zückt.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E70CCCA-B1D0-66F3-B835-9C318E025CE7}"/>
              </a:ext>
            </a:extLst>
          </p:cNvPr>
          <p:cNvSpPr/>
          <p:nvPr/>
        </p:nvSpPr>
        <p:spPr>
          <a:xfrm>
            <a:off x="5519936" y="3261662"/>
            <a:ext cx="850012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0DCC12C-69FE-0396-6390-1921F879DA0F}"/>
              </a:ext>
            </a:extLst>
          </p:cNvPr>
          <p:cNvSpPr txBox="1"/>
          <p:nvPr/>
        </p:nvSpPr>
        <p:spPr>
          <a:xfrm>
            <a:off x="3194966" y="3241584"/>
            <a:ext cx="34111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       ent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fallen.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DB570BC-DC91-65F1-3765-C2235F43F0A5}"/>
              </a:ext>
            </a:extLst>
          </p:cNvPr>
          <p:cNvSpPr/>
          <p:nvPr/>
        </p:nvSpPr>
        <p:spPr>
          <a:xfrm>
            <a:off x="7392144" y="3928510"/>
            <a:ext cx="1097504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F9BBA72-68EE-6814-DBAB-88662425C67D}"/>
              </a:ext>
            </a:extLst>
          </p:cNvPr>
          <p:cNvSpPr txBox="1"/>
          <p:nvPr/>
        </p:nvSpPr>
        <p:spPr>
          <a:xfrm>
            <a:off x="4868765" y="3851425"/>
            <a:ext cx="38407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      ent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spannt.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0090F50-A048-A7F5-61AA-14E0B2490009}"/>
              </a:ext>
            </a:extLst>
          </p:cNvPr>
          <p:cNvSpPr/>
          <p:nvPr/>
        </p:nvSpPr>
        <p:spPr>
          <a:xfrm>
            <a:off x="5735959" y="4516036"/>
            <a:ext cx="1110051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39049E4-498D-27FC-0295-EFCF011F4AED}"/>
              </a:ext>
            </a:extLst>
          </p:cNvPr>
          <p:cNvSpPr txBox="1"/>
          <p:nvPr/>
        </p:nvSpPr>
        <p:spPr>
          <a:xfrm>
            <a:off x="3170623" y="4463624"/>
            <a:ext cx="38715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       ent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täuscht.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794F547-3D81-84C0-07AA-A0A39D4A0014}"/>
              </a:ext>
            </a:extLst>
          </p:cNvPr>
          <p:cNvSpPr/>
          <p:nvPr/>
        </p:nvSpPr>
        <p:spPr>
          <a:xfrm>
            <a:off x="4439816" y="5141052"/>
            <a:ext cx="102032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2DB6DD3-7C78-35FB-8AC2-001E4E1DA4D8}"/>
              </a:ext>
            </a:extLst>
          </p:cNvPr>
          <p:cNvSpPr txBox="1"/>
          <p:nvPr/>
        </p:nvSpPr>
        <p:spPr>
          <a:xfrm>
            <a:off x="1969873" y="5081001"/>
            <a:ext cx="3490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       ent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spricht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534AA4A-55A3-EFFB-E118-D4F893E424DD}"/>
              </a:ext>
            </a:extLst>
          </p:cNvPr>
          <p:cNvSpPr/>
          <p:nvPr/>
        </p:nvSpPr>
        <p:spPr>
          <a:xfrm>
            <a:off x="6600056" y="5741873"/>
            <a:ext cx="1080120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35DB2BB-E8BC-1A97-E2A1-01DB40DDA244}"/>
              </a:ext>
            </a:extLst>
          </p:cNvPr>
          <p:cNvSpPr txBox="1"/>
          <p:nvPr/>
        </p:nvSpPr>
        <p:spPr>
          <a:xfrm>
            <a:off x="4191688" y="5718513"/>
            <a:ext cx="33444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       Ent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setzen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D6AC246-5244-DD2B-3EFE-E72697FB1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01" y="470239"/>
            <a:ext cx="9778832" cy="4999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48F5F83-25EE-B1C3-60C6-5302EFF20D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81" b="1133"/>
          <a:stretch/>
        </p:blipFill>
        <p:spPr>
          <a:xfrm>
            <a:off x="463725" y="1420230"/>
            <a:ext cx="8803387" cy="4857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Foliennummernplatzhalter 27">
            <a:extLst>
              <a:ext uri="{FF2B5EF4-FFF2-40B4-BE49-F238E27FC236}">
                <a16:creationId xmlns:a16="http://schemas.microsoft.com/office/drawing/2014/main" id="{64C20142-2E1A-700F-7806-4F142AEF413B}"/>
              </a:ext>
            </a:extLst>
          </p:cNvPr>
          <p:cNvSpPr txBox="1">
            <a:spLocks/>
          </p:cNvSpPr>
          <p:nvPr/>
        </p:nvSpPr>
        <p:spPr>
          <a:xfrm>
            <a:off x="9840416" y="133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04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3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F2AF11-7A7A-F9BB-8D94-B5CA8AF2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482437-EB71-9FDE-1070-8740A6E5A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95" y="1538500"/>
            <a:ext cx="85250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en_gültig</a:t>
            </a: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   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en_los</a:t>
            </a:r>
            <a:r>
              <a:rPr kumimoji="0" lang="de-DE" altLang="de-DE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    </a:t>
            </a:r>
            <a:r>
              <a:rPr kumimoji="0" lang="de-DE" altLang="de-DE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En_spiel</a:t>
            </a:r>
            <a:r>
              <a:rPr kumimoji="0" lang="de-DE" altLang="de-DE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    </a:t>
            </a:r>
            <a:r>
              <a:rPr kumimoji="0" lang="de-DE" altLang="de-DE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en_lich</a:t>
            </a:r>
            <a:r>
              <a:rPr kumimoji="0" lang="de-DE" altLang="de-DE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    </a:t>
            </a:r>
            <a:r>
              <a:rPr kumimoji="0" lang="de-DE" altLang="de-DE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En_zeit</a:t>
            </a:r>
            <a:endParaRPr kumimoji="0" lang="de-DE" altLang="de-DE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A29EBE7-C53B-9DBD-0563-409BAD45E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00" y="548680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????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A83EEFD-7B02-6EE1-B495-2604E60337CF}"/>
              </a:ext>
            </a:extLst>
          </p:cNvPr>
          <p:cNvSpPr/>
          <p:nvPr/>
        </p:nvSpPr>
        <p:spPr>
          <a:xfrm>
            <a:off x="480517" y="1779205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BD8EAB9-D66B-29D8-3E32-2970673E0257}"/>
              </a:ext>
            </a:extLst>
          </p:cNvPr>
          <p:cNvSpPr/>
          <p:nvPr/>
        </p:nvSpPr>
        <p:spPr>
          <a:xfrm>
            <a:off x="480517" y="3011227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C013A4A-9AA4-53AD-19E8-C86C7426C2E9}"/>
              </a:ext>
            </a:extLst>
          </p:cNvPr>
          <p:cNvSpPr/>
          <p:nvPr/>
        </p:nvSpPr>
        <p:spPr>
          <a:xfrm>
            <a:off x="480517" y="4243249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E53008D-7D90-938D-FC4C-CB8926F54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95" y="2784289"/>
            <a:ext cx="109247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en_setzt</a:t>
            </a: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   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en_fernen</a:t>
            </a: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   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En_schuldigung</a:t>
            </a: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   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en_laufen</a:t>
            </a: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   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en_gehen</a:t>
            </a:r>
            <a:endParaRPr kumimoji="0" lang="de-DE" altLang="de-DE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2F6EC8F-E6F0-B318-31BD-7CAD6791E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95" y="4023700"/>
            <a:ext cx="10942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en_lich</a:t>
            </a: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  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en_stehen</a:t>
            </a: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  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en_gleisen</a:t>
            </a: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  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en_los</a:t>
            </a: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 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en_gültig</a:t>
            </a:r>
            <a:r>
              <a:rPr kumimoji="0" lang="de-DE" alt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   </a:t>
            </a:r>
            <a:r>
              <a:rPr kumimoji="0" lang="de-DE" altLang="de-DE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en_gelten</a:t>
            </a:r>
            <a:endParaRPr kumimoji="0" lang="de-DE" altLang="de-DE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A37386D-09C9-3C62-01EA-6BAB4C36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179624"/>
            <a:ext cx="53251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1D06A3E-88D2-380B-093D-426147F3D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17" y="1538500"/>
            <a:ext cx="37221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9DC2A51-AD54-5AAC-F975-23849E023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664" y="1176631"/>
            <a:ext cx="53251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F6B1E69-6F69-C353-91D6-4A1147E20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441" y="1535507"/>
            <a:ext cx="37221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C545658-437E-A7E2-547F-0A36DE02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589" y="1183009"/>
            <a:ext cx="53251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D8F448-10A3-F4D7-8E0A-59CF2D27E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366" y="1541885"/>
            <a:ext cx="37221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A962185-12A9-C6FF-AA00-8DAD8E56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588" y="1176631"/>
            <a:ext cx="58576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9F8EBC-7B40-D694-A1F8-65D7015E9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380" y="1535507"/>
            <a:ext cx="40944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9CC0BC8-5DF5-AD1E-00C2-44EC79C5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119" y="1192218"/>
            <a:ext cx="58576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9B02B92-D0E9-CA2B-BC11-E4EC1300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911" y="1551094"/>
            <a:ext cx="40944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85D617-CAD5-410C-D5D7-71B88B3C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95" y="2438007"/>
            <a:ext cx="53251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056C104-73B4-6ADA-C981-2376DB869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680" y="2796725"/>
            <a:ext cx="31451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F18480F-D21D-CA93-B0BE-A255CC674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195" y="2438007"/>
            <a:ext cx="53251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B1C792C-9750-F9E8-4F9B-CBDD31807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660" y="2781296"/>
            <a:ext cx="31451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t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FB5D951-9236-334E-65A7-8C37AD368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415" y="2438007"/>
            <a:ext cx="53251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97E7843-6836-EEBF-E97B-53AA0A8E1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860" y="2787674"/>
            <a:ext cx="31451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t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FBE0768-DD25-3B59-326D-92C3FC3EB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511" y="2438007"/>
            <a:ext cx="58576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58FEE7A3-1E5B-8504-C3D2-1C9A1B2A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754" y="2781296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t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6988EAD-1CC6-7245-02EB-E35D6BCB1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9763" y="2438007"/>
            <a:ext cx="58576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6DF5EC4-3E5C-36C5-6456-7230EA6E7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6956" y="2796883"/>
            <a:ext cx="31450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2D248F9-D650-C602-42D4-D4691E4B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95" y="3677418"/>
            <a:ext cx="53251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38BA0E6-DC53-E230-819A-61B98C763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992" y="4025626"/>
            <a:ext cx="37221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E807F36-BA7A-9ED2-5E01-8B67ECF80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665" y="3677418"/>
            <a:ext cx="53251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6777F31-F5CA-D9BC-1CF0-6A33E9F57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130" y="4020707"/>
            <a:ext cx="31451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t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C109BC8-CF02-8A65-0E34-F4F50A8E4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848" y="3677418"/>
            <a:ext cx="53251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6836796-F8AC-E66D-4F22-F852E7341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293" y="4027085"/>
            <a:ext cx="31451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t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B751FADC-C527-0C57-6560-8A851FBE7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570" y="3677418"/>
            <a:ext cx="58576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84F2300-79F8-BBD6-9CD0-B8A72F60D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104" y="4020707"/>
            <a:ext cx="37221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402C689-748F-327D-7AAD-244ED05FF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893" y="3677418"/>
            <a:ext cx="58576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421B729-2AC3-EA86-CF89-A3ADFFF92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397" y="4025784"/>
            <a:ext cx="37221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12DC82A1-21FD-CFC0-7C79-09236BF10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0178" y="3671040"/>
            <a:ext cx="53251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d t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F5D1E5C-7554-F1B1-E2A0-203829E60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1623" y="4020707"/>
            <a:ext cx="31451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8D4BD3A-CE51-4CAF-B67C-FD6359499506}"/>
              </a:ext>
            </a:extLst>
          </p:cNvPr>
          <p:cNvSpPr/>
          <p:nvPr/>
        </p:nvSpPr>
        <p:spPr>
          <a:xfrm>
            <a:off x="431358" y="1196752"/>
            <a:ext cx="11425282" cy="3764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70F5A7F-ED1B-0446-5925-43B80A32CF0B}"/>
              </a:ext>
            </a:extLst>
          </p:cNvPr>
          <p:cNvSpPr/>
          <p:nvPr/>
        </p:nvSpPr>
        <p:spPr>
          <a:xfrm>
            <a:off x="1065950" y="1211154"/>
            <a:ext cx="28803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CEA52467-789C-EC0D-B706-5F8D5254A52E}"/>
              </a:ext>
            </a:extLst>
          </p:cNvPr>
          <p:cNvSpPr/>
          <p:nvPr/>
        </p:nvSpPr>
        <p:spPr>
          <a:xfrm>
            <a:off x="3082174" y="1208161"/>
            <a:ext cx="28803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098CE9E-FB5A-182E-F4A8-17A872B5F334}"/>
              </a:ext>
            </a:extLst>
          </p:cNvPr>
          <p:cNvSpPr/>
          <p:nvPr/>
        </p:nvSpPr>
        <p:spPr>
          <a:xfrm>
            <a:off x="4615099" y="1214539"/>
            <a:ext cx="28803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6135283-A6E7-17D1-8A90-0F5BBB7E67A8}"/>
              </a:ext>
            </a:extLst>
          </p:cNvPr>
          <p:cNvSpPr/>
          <p:nvPr/>
        </p:nvSpPr>
        <p:spPr>
          <a:xfrm>
            <a:off x="6441323" y="1208161"/>
            <a:ext cx="316835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C3CC160-21AD-9704-B93F-46B8CF18A3AA}"/>
              </a:ext>
            </a:extLst>
          </p:cNvPr>
          <p:cNvSpPr/>
          <p:nvPr/>
        </p:nvSpPr>
        <p:spPr>
          <a:xfrm>
            <a:off x="8103854" y="1223748"/>
            <a:ext cx="316835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962F614-3E99-25E3-41FD-6BC175595648}"/>
              </a:ext>
            </a:extLst>
          </p:cNvPr>
          <p:cNvSpPr/>
          <p:nvPr/>
        </p:nvSpPr>
        <p:spPr>
          <a:xfrm>
            <a:off x="1055440" y="3732307"/>
            <a:ext cx="28803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650685FB-80CA-113A-34B4-3057F1CFB608}"/>
              </a:ext>
            </a:extLst>
          </p:cNvPr>
          <p:cNvSpPr/>
          <p:nvPr/>
        </p:nvSpPr>
        <p:spPr>
          <a:xfrm>
            <a:off x="2906628" y="3732307"/>
            <a:ext cx="28803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319DC5B8-7586-40BB-EDBA-233DCBA15411}"/>
              </a:ext>
            </a:extLst>
          </p:cNvPr>
          <p:cNvSpPr/>
          <p:nvPr/>
        </p:nvSpPr>
        <p:spPr>
          <a:xfrm>
            <a:off x="4993353" y="3732307"/>
            <a:ext cx="28803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D717D82A-7FAC-9782-098E-AF95173318F4}"/>
              </a:ext>
            </a:extLst>
          </p:cNvPr>
          <p:cNvSpPr/>
          <p:nvPr/>
        </p:nvSpPr>
        <p:spPr>
          <a:xfrm>
            <a:off x="6877578" y="3732307"/>
            <a:ext cx="316835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167F6D08-BFBB-CD40-DA9A-48822789DFB3}"/>
              </a:ext>
            </a:extLst>
          </p:cNvPr>
          <p:cNvSpPr/>
          <p:nvPr/>
        </p:nvSpPr>
        <p:spPr>
          <a:xfrm>
            <a:off x="8173339" y="3732307"/>
            <a:ext cx="316835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1D3999A1-073D-43F5-ACBF-C5FAE4FC4948}"/>
              </a:ext>
            </a:extLst>
          </p:cNvPr>
          <p:cNvSpPr/>
          <p:nvPr/>
        </p:nvSpPr>
        <p:spPr>
          <a:xfrm>
            <a:off x="10315683" y="3725929"/>
            <a:ext cx="28803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F1D77FE-7CD3-7C5A-E50E-6D419187E0B7}"/>
              </a:ext>
            </a:extLst>
          </p:cNvPr>
          <p:cNvSpPr/>
          <p:nvPr/>
        </p:nvSpPr>
        <p:spPr>
          <a:xfrm>
            <a:off x="1271464" y="2492896"/>
            <a:ext cx="28803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FFE856C-23DA-8C83-631F-4E084A11DAC7}"/>
              </a:ext>
            </a:extLst>
          </p:cNvPr>
          <p:cNvSpPr/>
          <p:nvPr/>
        </p:nvSpPr>
        <p:spPr>
          <a:xfrm>
            <a:off x="3256158" y="2492896"/>
            <a:ext cx="28803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6C74BC9-A905-DC80-0829-149C97B3CBC9}"/>
              </a:ext>
            </a:extLst>
          </p:cNvPr>
          <p:cNvSpPr/>
          <p:nvPr/>
        </p:nvSpPr>
        <p:spPr>
          <a:xfrm>
            <a:off x="5375920" y="2492896"/>
            <a:ext cx="28803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3FB366D0-98C7-1F24-C791-A15E27B7C552}"/>
              </a:ext>
            </a:extLst>
          </p:cNvPr>
          <p:cNvSpPr/>
          <p:nvPr/>
        </p:nvSpPr>
        <p:spPr>
          <a:xfrm>
            <a:off x="8371453" y="2492896"/>
            <a:ext cx="316835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B37687E0-D701-8873-F0B2-278EC31F9F60}"/>
              </a:ext>
            </a:extLst>
          </p:cNvPr>
          <p:cNvSpPr/>
          <p:nvPr/>
        </p:nvSpPr>
        <p:spPr>
          <a:xfrm>
            <a:off x="10459685" y="2492896"/>
            <a:ext cx="316835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2" name="Textfeld 36">
            <a:extLst>
              <a:ext uri="{FF2B5EF4-FFF2-40B4-BE49-F238E27FC236}">
                <a16:creationId xmlns:a16="http://schemas.microsoft.com/office/drawing/2014/main" id="{B0176619-A23C-FDFF-880E-48338485E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0300387" cy="938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Kannst Du es?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000" b="1" dirty="0"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rPr>
              <a:t>Setzt </a:t>
            </a:r>
            <a:r>
              <a:rPr lang="de-DE" altLang="de-DE" sz="2200" b="1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d</a:t>
            </a:r>
            <a:r>
              <a:rPr lang="de-DE" altLang="de-DE" sz="2200" b="1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rPr>
              <a:t> oder</a:t>
            </a:r>
            <a:r>
              <a:rPr lang="de-DE" altLang="de-DE" sz="2200" b="1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 t </a:t>
            </a:r>
            <a:r>
              <a:rPr lang="de-DE" altLang="de-DE" sz="2200" b="1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rPr>
              <a:t>ein! 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777F61D9-CFD4-8F8A-9F62-E16694215F44}"/>
              </a:ext>
            </a:extLst>
          </p:cNvPr>
          <p:cNvSpPr txBox="1"/>
          <p:nvPr/>
        </p:nvSpPr>
        <p:spPr>
          <a:xfrm>
            <a:off x="260109" y="500278"/>
            <a:ext cx="6096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rPr>
              <a:t>Schreibe </a:t>
            </a:r>
            <a:r>
              <a:rPr lang="de-DE" altLang="de-DE" sz="2200" b="1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d </a:t>
            </a:r>
            <a:r>
              <a:rPr lang="de-DE" altLang="de-DE" sz="2200" b="1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rPr>
              <a:t>oder</a:t>
            </a:r>
            <a:r>
              <a:rPr lang="de-DE" altLang="de-DE" sz="2200" b="1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 t </a:t>
            </a:r>
            <a:r>
              <a:rPr lang="de-DE" altLang="de-DE" sz="2200" b="1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</a:rPr>
              <a:t>in die Lücke!</a:t>
            </a:r>
            <a:endParaRPr kumimoji="0" lang="de-DE" altLang="de-DE" sz="2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99823B25-DB63-80D9-1C42-8F4C21415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51" y="1244569"/>
            <a:ext cx="11461473" cy="37676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444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19" grpId="0"/>
      <p:bldP spid="14" grpId="0" animBg="1"/>
      <p:bldP spid="37" grpId="0" animBg="1"/>
      <p:bldP spid="38" grpId="0" animBg="1"/>
      <p:bldP spid="40" grpId="0" animBg="1"/>
      <p:bldP spid="5" grpId="0" animBg="1"/>
      <p:bldP spid="7" grpId="0" animBg="1"/>
      <p:bldP spid="8" grpId="0" animBg="1"/>
      <p:bldP spid="10" grpId="0" animBg="1"/>
      <p:bldP spid="11" grpId="0" animBg="1"/>
      <p:bldP spid="1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42" grpId="0" animBg="1"/>
      <p:bldP spid="43" grpId="0" animBg="1"/>
      <p:bldP spid="45" grpId="0" animBg="1"/>
      <p:bldP spid="21" grpId="0" animBg="1"/>
      <p:bldP spid="24" grpId="0" animBg="1"/>
      <p:bldP spid="25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56" grpId="0" animBg="1"/>
      <p:bldP spid="57" grpId="0" animBg="1"/>
      <p:bldP spid="59" grpId="0" animBg="1"/>
      <p:bldP spid="13" grpId="0" animBg="1"/>
      <p:bldP spid="17" grpId="0" animBg="1"/>
      <p:bldP spid="39" grpId="0" animBg="1"/>
      <p:bldP spid="6" grpId="0" animBg="1"/>
      <p:bldP spid="9" grpId="0" animBg="1"/>
      <p:bldP spid="15" grpId="0" animBg="1"/>
      <p:bldP spid="23" grpId="0" animBg="1"/>
      <p:bldP spid="46" grpId="0" animBg="1"/>
      <p:bldP spid="49" grpId="0" animBg="1"/>
      <p:bldP spid="52" grpId="0" animBg="1"/>
      <p:bldP spid="55" grpId="0" animBg="1"/>
      <p:bldP spid="58" grpId="0" animBg="1"/>
      <p:bldP spid="28" grpId="0" animBg="1"/>
      <p:bldP spid="31" grpId="0" animBg="1"/>
      <p:bldP spid="34" grpId="0" animBg="1"/>
      <p:bldP spid="41" grpId="0" animBg="1"/>
      <p:bldP spid="44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4344A1D-A531-4565-9A14-2DEAD2BDE7D9}"/>
              </a:ext>
            </a:extLst>
          </p:cNvPr>
          <p:cNvSpPr txBox="1"/>
          <p:nvPr/>
        </p:nvSpPr>
        <p:spPr>
          <a:xfrm>
            <a:off x="623392" y="1526014"/>
            <a:ext cx="755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Unsere Mannschaft spielte wie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endfesselt/entfesselt.</a:t>
            </a:r>
            <a:endParaRPr lang="de-DE" sz="24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9B61AE0-A442-4DCF-A286-05B8DA9D69BB}"/>
              </a:ext>
            </a:extLst>
          </p:cNvPr>
          <p:cNvSpPr txBox="1"/>
          <p:nvPr/>
        </p:nvSpPr>
        <p:spPr>
          <a:xfrm>
            <a:off x="623392" y="2143391"/>
            <a:ext cx="6521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Der Bus kam an der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Endstation/</a:t>
            </a:r>
            <a:r>
              <a:rPr kumimoji="0" lang="de-DE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Entstation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an.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A86E7E-88BA-4FF3-8487-05D1D6F3A6E5}"/>
              </a:ext>
            </a:extLst>
          </p:cNvPr>
          <p:cNvSpPr txBox="1"/>
          <p:nvPr/>
        </p:nvSpPr>
        <p:spPr>
          <a:xfrm>
            <a:off x="623392" y="2760768"/>
            <a:ext cx="475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Wir sind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endlich/</a:t>
            </a:r>
            <a:r>
              <a:rPr kumimoji="0" lang="de-DE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entlich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am Ziel.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E47F349-69A9-42CD-8958-93FB1FB3DA38}"/>
              </a:ext>
            </a:extLst>
          </p:cNvPr>
          <p:cNvSpPr txBox="1"/>
          <p:nvPr/>
        </p:nvSpPr>
        <p:spPr>
          <a:xfrm>
            <a:off x="623392" y="3378145"/>
            <a:ext cx="836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>
                <a:latin typeface="Trebuchet MS" pitchFamily="34" charset="0"/>
              </a:rPr>
              <a:t>Paul ist verärgert und zu allem </a:t>
            </a:r>
            <a:r>
              <a:rPr lang="de-DE" sz="2400" kern="0" dirty="0">
                <a:solidFill>
                  <a:srgbClr val="FF0000"/>
                </a:solidFill>
                <a:latin typeface="Trebuchet MS" pitchFamily="34" charset="0"/>
              </a:rPr>
              <a:t>endschlossen/entschlossen</a:t>
            </a:r>
            <a:r>
              <a:rPr lang="de-DE" sz="2400" kern="0" dirty="0">
                <a:latin typeface="Trebuchet MS" pitchFamily="34" charset="0"/>
              </a:rPr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F59FF2-A465-4C1C-9074-69D1A9EAC6CC}"/>
              </a:ext>
            </a:extLst>
          </p:cNvPr>
          <p:cNvSpPr txBox="1"/>
          <p:nvPr/>
        </p:nvSpPr>
        <p:spPr>
          <a:xfrm>
            <a:off x="623392" y="3995522"/>
            <a:ext cx="682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Columbus war ein großer </a:t>
            </a:r>
            <a:r>
              <a:rPr kumimoji="0" lang="de-DE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Enddecker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/Entdecker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.</a:t>
            </a:r>
            <a:endParaRPr lang="de-DE" sz="24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AC2AE76-09DA-4461-96B8-DE2BC1AA7617}"/>
              </a:ext>
            </a:extLst>
          </p:cNvPr>
          <p:cNvSpPr txBox="1"/>
          <p:nvPr/>
        </p:nvSpPr>
        <p:spPr>
          <a:xfrm>
            <a:off x="623392" y="4612899"/>
            <a:ext cx="7358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Der Streit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endwickelte/entwickelte 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sich allmählich.</a:t>
            </a:r>
            <a:endParaRPr lang="de-DE" sz="2400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A7EF7CA-650F-45F6-9412-04F4D058BD08}"/>
              </a:ext>
            </a:extLst>
          </p:cNvPr>
          <p:cNvSpPr txBox="1"/>
          <p:nvPr/>
        </p:nvSpPr>
        <p:spPr>
          <a:xfrm>
            <a:off x="623392" y="5230276"/>
            <a:ext cx="541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Die Streitereien waren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endlos/</a:t>
            </a:r>
            <a:r>
              <a:rPr kumimoji="0" lang="de-DE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entlos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362F176-E555-4BF7-A98C-97D11571C5F4}"/>
              </a:ext>
            </a:extLst>
          </p:cNvPr>
          <p:cNvSpPr txBox="1"/>
          <p:nvPr/>
        </p:nvSpPr>
        <p:spPr>
          <a:xfrm>
            <a:off x="623392" y="5847655"/>
            <a:ext cx="7245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>
                <a:latin typeface="Trebuchet MS" pitchFamily="34" charset="0"/>
              </a:rPr>
              <a:t>Ben kam Finn bei der Ankunft </a:t>
            </a:r>
            <a:r>
              <a:rPr lang="de-DE" sz="2400" kern="0" dirty="0" err="1">
                <a:solidFill>
                  <a:srgbClr val="FF0000"/>
                </a:solidFill>
                <a:latin typeface="Trebuchet MS" pitchFamily="34" charset="0"/>
              </a:rPr>
              <a:t>endgegen</a:t>
            </a:r>
            <a:r>
              <a:rPr lang="de-DE" sz="2400" kern="0" dirty="0">
                <a:solidFill>
                  <a:srgbClr val="FF0000"/>
                </a:solidFill>
                <a:latin typeface="Trebuchet MS" pitchFamily="34" charset="0"/>
              </a:rPr>
              <a:t>/entgegen</a:t>
            </a:r>
            <a:r>
              <a:rPr lang="de-DE" sz="2400" kern="0" dirty="0">
                <a:latin typeface="Trebuchet MS" pitchFamily="34" charset="0"/>
              </a:rPr>
              <a:t>.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BB976A5-D27A-4417-BF3E-621710EDB992}"/>
              </a:ext>
            </a:extLst>
          </p:cNvPr>
          <p:cNvSpPr/>
          <p:nvPr/>
        </p:nvSpPr>
        <p:spPr>
          <a:xfrm>
            <a:off x="480517" y="168252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9F3D5F9-BE8A-4F5C-B19E-16C7CDEF426F}"/>
              </a:ext>
            </a:extLst>
          </p:cNvPr>
          <p:cNvSpPr/>
          <p:nvPr/>
        </p:nvSpPr>
        <p:spPr>
          <a:xfrm>
            <a:off x="480517" y="4762581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92ABA3C-4744-4872-A175-9C95C8A45870}"/>
              </a:ext>
            </a:extLst>
          </p:cNvPr>
          <p:cNvSpPr/>
          <p:nvPr/>
        </p:nvSpPr>
        <p:spPr>
          <a:xfrm>
            <a:off x="480517" y="291454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C64CD1E-1676-4D17-B9A7-A9E9E006BC3C}"/>
              </a:ext>
            </a:extLst>
          </p:cNvPr>
          <p:cNvSpPr/>
          <p:nvPr/>
        </p:nvSpPr>
        <p:spPr>
          <a:xfrm>
            <a:off x="480517" y="3530559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2308F85-892A-42BA-9897-85EF57E39DD7}"/>
              </a:ext>
            </a:extLst>
          </p:cNvPr>
          <p:cNvSpPr/>
          <p:nvPr/>
        </p:nvSpPr>
        <p:spPr>
          <a:xfrm>
            <a:off x="480517" y="414657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425614A2-DF30-43A0-B260-FE074473CF04}"/>
              </a:ext>
            </a:extLst>
          </p:cNvPr>
          <p:cNvSpPr/>
          <p:nvPr/>
        </p:nvSpPr>
        <p:spPr>
          <a:xfrm>
            <a:off x="480517" y="2298537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980A3388-222C-43D6-9CBB-471223796A8E}"/>
              </a:ext>
            </a:extLst>
          </p:cNvPr>
          <p:cNvSpPr/>
          <p:nvPr/>
        </p:nvSpPr>
        <p:spPr>
          <a:xfrm>
            <a:off x="480517" y="5378592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40FCE4B-13AD-4DE0-B808-C88D092157E6}"/>
              </a:ext>
            </a:extLst>
          </p:cNvPr>
          <p:cNvSpPr/>
          <p:nvPr/>
        </p:nvSpPr>
        <p:spPr>
          <a:xfrm>
            <a:off x="480517" y="5994605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feld 36">
            <a:extLst>
              <a:ext uri="{FF2B5EF4-FFF2-40B4-BE49-F238E27FC236}">
                <a16:creationId xmlns:a16="http://schemas.microsoft.com/office/drawing/2014/main" id="{5B3B4B0D-B2E8-43FA-AEE3-8FA62B03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10300387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Kannst Du es? 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F121A17-CFD7-4D16-A98C-422B7C096DFF}"/>
              </a:ext>
            </a:extLst>
          </p:cNvPr>
          <p:cNvSpPr txBox="1"/>
          <p:nvPr/>
        </p:nvSpPr>
        <p:spPr>
          <a:xfrm>
            <a:off x="260108" y="467380"/>
            <a:ext cx="9724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Klick auf die blauen</a:t>
            </a:r>
            <a:r>
              <a:rPr kumimoji="0" lang="de-DE" altLang="de-DE" sz="1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Punkte und dann auf den Wortteil, der betont wird!</a:t>
            </a:r>
            <a:endParaRPr kumimoji="0" lang="de-DE" altLang="de-DE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602D91C-2239-D54D-9122-15EE6E517896}"/>
              </a:ext>
            </a:extLst>
          </p:cNvPr>
          <p:cNvSpPr/>
          <p:nvPr/>
        </p:nvSpPr>
        <p:spPr>
          <a:xfrm>
            <a:off x="7032104" y="1556790"/>
            <a:ext cx="1105680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DB3EA2B-D792-E521-E6DE-D91FD995ACBC}"/>
              </a:ext>
            </a:extLst>
          </p:cNvPr>
          <p:cNvSpPr txBox="1"/>
          <p:nvPr/>
        </p:nvSpPr>
        <p:spPr>
          <a:xfrm>
            <a:off x="4913369" y="1512566"/>
            <a:ext cx="33672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       ent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fesselt.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ABF2B1B-4727-271A-7A95-E29F880D038C}"/>
              </a:ext>
            </a:extLst>
          </p:cNvPr>
          <p:cNvSpPr/>
          <p:nvPr/>
        </p:nvSpPr>
        <p:spPr>
          <a:xfrm>
            <a:off x="3431704" y="2147452"/>
            <a:ext cx="50405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AB5AD0D-0D28-179A-38D9-FB73FA10896B}"/>
              </a:ext>
            </a:extLst>
          </p:cNvPr>
          <p:cNvSpPr txBox="1"/>
          <p:nvPr/>
        </p:nvSpPr>
        <p:spPr>
          <a:xfrm>
            <a:off x="3443307" y="2152310"/>
            <a:ext cx="30127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End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station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454316F-3DEF-3E2F-A28A-9F7467247884}"/>
              </a:ext>
            </a:extLst>
          </p:cNvPr>
          <p:cNvSpPr/>
          <p:nvPr/>
        </p:nvSpPr>
        <p:spPr>
          <a:xfrm>
            <a:off x="1919536" y="2795542"/>
            <a:ext cx="50405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4FD0F4E-FB3B-179B-2C6C-46EE22FBB93E}"/>
              </a:ext>
            </a:extLst>
          </p:cNvPr>
          <p:cNvSpPr txBox="1"/>
          <p:nvPr/>
        </p:nvSpPr>
        <p:spPr>
          <a:xfrm>
            <a:off x="1833476" y="2755152"/>
            <a:ext cx="22463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end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lich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E70CCCA-B1D0-66F3-B835-9C318E025CE7}"/>
              </a:ext>
            </a:extLst>
          </p:cNvPr>
          <p:cNvSpPr/>
          <p:nvPr/>
        </p:nvSpPr>
        <p:spPr>
          <a:xfrm>
            <a:off x="7392143" y="3398222"/>
            <a:ext cx="1342401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0DCC12C-69FE-0396-6390-1921F879DA0F}"/>
              </a:ext>
            </a:extLst>
          </p:cNvPr>
          <p:cNvSpPr txBox="1"/>
          <p:nvPr/>
        </p:nvSpPr>
        <p:spPr>
          <a:xfrm>
            <a:off x="5025012" y="3365479"/>
            <a:ext cx="4107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       ent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schlossen.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DB570BC-DC91-65F1-3765-C2235F43F0A5}"/>
              </a:ext>
            </a:extLst>
          </p:cNvPr>
          <p:cNvSpPr/>
          <p:nvPr/>
        </p:nvSpPr>
        <p:spPr>
          <a:xfrm>
            <a:off x="6240015" y="4065070"/>
            <a:ext cx="1162047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F9BBA72-68EE-6814-DBAB-88662425C67D}"/>
              </a:ext>
            </a:extLst>
          </p:cNvPr>
          <p:cNvSpPr txBox="1"/>
          <p:nvPr/>
        </p:nvSpPr>
        <p:spPr>
          <a:xfrm>
            <a:off x="4212349" y="3973937"/>
            <a:ext cx="33325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       Ent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decker.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0090F50-A048-A7F5-61AA-14E0B2490009}"/>
              </a:ext>
            </a:extLst>
          </p:cNvPr>
          <p:cNvSpPr/>
          <p:nvPr/>
        </p:nvSpPr>
        <p:spPr>
          <a:xfrm>
            <a:off x="4439816" y="4652596"/>
            <a:ext cx="111921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39049E4-498D-27FC-0295-EFCF011F4AED}"/>
              </a:ext>
            </a:extLst>
          </p:cNvPr>
          <p:cNvSpPr txBox="1"/>
          <p:nvPr/>
        </p:nvSpPr>
        <p:spPr>
          <a:xfrm>
            <a:off x="2132876" y="4612898"/>
            <a:ext cx="34261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       ent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wickelte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794F547-3D81-84C0-07AA-A0A39D4A0014}"/>
              </a:ext>
            </a:extLst>
          </p:cNvPr>
          <p:cNvSpPr/>
          <p:nvPr/>
        </p:nvSpPr>
        <p:spPr>
          <a:xfrm>
            <a:off x="3935760" y="5277612"/>
            <a:ext cx="50405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2DB6DD3-7C78-35FB-8AC2-001E4E1DA4D8}"/>
              </a:ext>
            </a:extLst>
          </p:cNvPr>
          <p:cNvSpPr txBox="1"/>
          <p:nvPr/>
        </p:nvSpPr>
        <p:spPr>
          <a:xfrm>
            <a:off x="3884059" y="5218392"/>
            <a:ext cx="23559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end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los.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534AA4A-55A3-EFFB-E118-D4F893E424DD}"/>
              </a:ext>
            </a:extLst>
          </p:cNvPr>
          <p:cNvSpPr/>
          <p:nvPr/>
        </p:nvSpPr>
        <p:spPr>
          <a:xfrm>
            <a:off x="6744072" y="5878433"/>
            <a:ext cx="100160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35DB2BB-E8BC-1A97-E2A1-01DB40DDA244}"/>
              </a:ext>
            </a:extLst>
          </p:cNvPr>
          <p:cNvSpPr txBox="1"/>
          <p:nvPr/>
        </p:nvSpPr>
        <p:spPr>
          <a:xfrm>
            <a:off x="4868470" y="5856574"/>
            <a:ext cx="30008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       ent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gegen.</a:t>
            </a:r>
            <a:endParaRPr lang="de-DE" sz="2400" b="1" u="sng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4CD0A11-CA3B-5ADC-58AA-403F17EBC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0" y="470562"/>
            <a:ext cx="9778832" cy="4999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BB74980-8564-304A-7395-4AEDD53A83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87"/>
          <a:stretch/>
        </p:blipFill>
        <p:spPr>
          <a:xfrm>
            <a:off x="466838" y="1140371"/>
            <a:ext cx="8522947" cy="51184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Foliennummernplatzhalter 27">
            <a:extLst>
              <a:ext uri="{FF2B5EF4-FFF2-40B4-BE49-F238E27FC236}">
                <a16:creationId xmlns:a16="http://schemas.microsoft.com/office/drawing/2014/main" id="{7ABEFD42-0264-A622-B9D0-84C16B2DBE0B}"/>
              </a:ext>
            </a:extLst>
          </p:cNvPr>
          <p:cNvSpPr txBox="1">
            <a:spLocks/>
          </p:cNvSpPr>
          <p:nvPr/>
        </p:nvSpPr>
        <p:spPr>
          <a:xfrm>
            <a:off x="9840416" y="133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3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C0553-A649-BBEF-6311-C179ADC4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09" y="64256"/>
            <a:ext cx="10515600" cy="434312"/>
          </a:xfrm>
        </p:spPr>
        <p:txBody>
          <a:bodyPr/>
          <a:lstStyle/>
          <a:p>
            <a:r>
              <a:rPr lang="de-DE" sz="2200" dirty="0"/>
              <a:t>Du bist der Lehrer, korrigiere die </a:t>
            </a:r>
            <a:r>
              <a:rPr lang="de-DE" sz="2200" i="1" dirty="0"/>
              <a:t>Fehler</a:t>
            </a:r>
            <a:r>
              <a:rPr lang="de-DE" sz="2200" dirty="0"/>
              <a:t>!</a:t>
            </a:r>
            <a:br>
              <a:rPr lang="de-DE" sz="1000" dirty="0"/>
            </a:br>
            <a:br>
              <a:rPr lang="de-DE" sz="1000" dirty="0"/>
            </a:br>
            <a:r>
              <a:rPr lang="de-DE" sz="2200" dirty="0">
                <a:solidFill>
                  <a:srgbClr val="FF0000"/>
                </a:solidFill>
              </a:rPr>
              <a:t>Klick genau auf den Fehler!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F2AF11-7A7A-F9BB-8D94-B5CA8AF2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482437-EB71-9FDE-1070-8740A6E5A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89" y="1441067"/>
            <a:ext cx="9937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Sein langweiliger Vortrag zog sich </a:t>
            </a:r>
            <a:r>
              <a: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endlos</a:t>
            </a: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hin, bis er </a:t>
            </a:r>
            <a:r>
              <a:rPr kumimoji="0" lang="de-DE" altLang="de-DE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entlich</a:t>
            </a: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 fertig war.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6394C3-A90E-82B9-58EC-B31D3DC6A878}"/>
              </a:ext>
            </a:extLst>
          </p:cNvPr>
          <p:cNvSpPr txBox="1"/>
          <p:nvPr/>
        </p:nvSpPr>
        <p:spPr>
          <a:xfrm>
            <a:off x="762389" y="2044377"/>
            <a:ext cx="10878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Im </a:t>
            </a:r>
            <a:r>
              <a: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Endspiel</a:t>
            </a: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spielte die Mannschaft wie </a:t>
            </a:r>
            <a:r>
              <a: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endfesselt.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2CA6E0-4D99-DE0C-59D2-2D7E87C24EFD}"/>
              </a:ext>
            </a:extLst>
          </p:cNvPr>
          <p:cNvSpPr txBox="1"/>
          <p:nvPr/>
        </p:nvSpPr>
        <p:spPr>
          <a:xfrm>
            <a:off x="762388" y="2647687"/>
            <a:ext cx="8141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kern="0" dirty="0">
                <a:solidFill>
                  <a:prstClr val="black"/>
                </a:solidFill>
                <a:latin typeface="Trebuchet MS" pitchFamily="34" charset="0"/>
              </a:rPr>
              <a:t>Der Bus war noch weit </a:t>
            </a:r>
            <a:r>
              <a:rPr lang="de-DE" altLang="de-DE" sz="2400" i="1" kern="0" dirty="0" err="1">
                <a:solidFill>
                  <a:prstClr val="black"/>
                </a:solidFill>
                <a:latin typeface="Trebuchet MS" pitchFamily="34" charset="0"/>
              </a:rPr>
              <a:t>endfernt</a:t>
            </a:r>
            <a:r>
              <a:rPr lang="de-DE" altLang="de-DE" sz="2400" kern="0" dirty="0">
                <a:solidFill>
                  <a:prstClr val="black"/>
                </a:solidFill>
                <a:latin typeface="Trebuchet MS" pitchFamily="34" charset="0"/>
              </a:rPr>
              <a:t> von der </a:t>
            </a:r>
            <a:r>
              <a:rPr lang="de-DE" altLang="de-DE" sz="2400" i="1" kern="0" dirty="0">
                <a:solidFill>
                  <a:prstClr val="black"/>
                </a:solidFill>
                <a:latin typeface="Trebuchet MS" pitchFamily="34" charset="0"/>
              </a:rPr>
              <a:t>Endstation</a:t>
            </a:r>
            <a:r>
              <a:rPr lang="de-DE" altLang="de-DE" sz="2400" kern="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kumimoji="0" lang="de-DE" altLang="de-DE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5FE5EB-164E-BE9A-6ECA-21914A0A1542}"/>
              </a:ext>
            </a:extLst>
          </p:cNvPr>
          <p:cNvSpPr txBox="1"/>
          <p:nvPr/>
        </p:nvSpPr>
        <p:spPr>
          <a:xfrm>
            <a:off x="762388" y="3250997"/>
            <a:ext cx="7296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Im </a:t>
            </a:r>
            <a:r>
              <a:rPr kumimoji="0" lang="de-DE" altLang="de-DE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Enteffekt</a:t>
            </a: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</a:t>
            </a:r>
            <a:r>
              <a: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entsprach</a:t>
            </a:r>
            <a:r>
              <a:rPr kumimoji="0" lang="de-DE" altLang="de-DE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alles meiner Erwartung.</a:t>
            </a:r>
            <a:endParaRPr kumimoji="0" lang="de-DE" altLang="de-DE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F6C2D4-B129-FC7F-B883-247C73628E2D}"/>
              </a:ext>
            </a:extLst>
          </p:cNvPr>
          <p:cNvSpPr txBox="1"/>
          <p:nvPr/>
        </p:nvSpPr>
        <p:spPr>
          <a:xfrm>
            <a:off x="762389" y="3854307"/>
            <a:ext cx="840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Die </a:t>
            </a:r>
            <a:r>
              <a:rPr kumimoji="0" lang="de-DE" altLang="de-DE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Entwicklung</a:t>
            </a: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ging</a:t>
            </a:r>
            <a:r>
              <a:rPr kumimoji="0" lang="de-DE" altLang="de-DE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</a:t>
            </a:r>
            <a:r>
              <a:rPr kumimoji="0" lang="de-DE" altLang="de-DE" sz="2400" b="0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entlich</a:t>
            </a:r>
            <a:r>
              <a:rPr kumimoji="0" lang="de-DE" altLang="de-DE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vorwärts.</a:t>
            </a:r>
            <a:endParaRPr kumimoji="0" lang="de-DE" altLang="de-DE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8BEBBB5-8A34-5448-FFFB-4C84755A2EDB}"/>
              </a:ext>
            </a:extLst>
          </p:cNvPr>
          <p:cNvSpPr txBox="1"/>
          <p:nvPr/>
        </p:nvSpPr>
        <p:spPr>
          <a:xfrm>
            <a:off x="762388" y="4457617"/>
            <a:ext cx="7873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kern="0" dirty="0">
                <a:solidFill>
                  <a:prstClr val="black"/>
                </a:solidFill>
                <a:latin typeface="Trebuchet MS" pitchFamily="34" charset="0"/>
              </a:rPr>
              <a:t>Paul kämpfte bis zum </a:t>
            </a:r>
            <a:r>
              <a:rPr lang="de-DE" altLang="de-DE" sz="2400" i="1" kern="0" dirty="0">
                <a:solidFill>
                  <a:prstClr val="black"/>
                </a:solidFill>
                <a:latin typeface="Trebuchet MS" pitchFamily="34" charset="0"/>
              </a:rPr>
              <a:t>Endspiel</a:t>
            </a:r>
            <a:r>
              <a:rPr lang="de-DE" altLang="de-DE" sz="2400" kern="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de-DE" altLang="de-DE" sz="2400" i="1" kern="0" dirty="0">
                <a:solidFill>
                  <a:prstClr val="black"/>
                </a:solidFill>
                <a:latin typeface="Trebuchet MS" pitchFamily="34" charset="0"/>
              </a:rPr>
              <a:t>endschlossen</a:t>
            </a:r>
            <a:r>
              <a:rPr lang="de-DE" altLang="de-DE" sz="2400" kern="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endParaRPr kumimoji="0" lang="de-DE" altLang="de-DE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A29EBE7-C53B-9DBD-0563-409BAD45E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00" y="548680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????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9E750D6-5960-0B9F-7080-63B7289F23F6}"/>
              </a:ext>
            </a:extLst>
          </p:cNvPr>
          <p:cNvSpPr/>
          <p:nvPr/>
        </p:nvSpPr>
        <p:spPr>
          <a:xfrm>
            <a:off x="11928648" y="5183528"/>
            <a:ext cx="288032" cy="339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30" name="Satz 1">
            <a:hlinkClick r:id="" action="ppaction://media"/>
            <a:extLst>
              <a:ext uri="{FF2B5EF4-FFF2-40B4-BE49-F238E27FC236}">
                <a16:creationId xmlns:a16="http://schemas.microsoft.com/office/drawing/2014/main" id="{75783E4A-FC4B-73A8-D924-A0A640D16F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3735" y="1484784"/>
            <a:ext cx="461665" cy="461665"/>
          </a:xfrm>
          <a:prstGeom prst="rect">
            <a:avLst/>
          </a:prstGeom>
        </p:spPr>
      </p:pic>
      <p:pic>
        <p:nvPicPr>
          <p:cNvPr id="31" name="Satz 2">
            <a:hlinkClick r:id="" action="ppaction://media"/>
            <a:extLst>
              <a:ext uri="{FF2B5EF4-FFF2-40B4-BE49-F238E27FC236}">
                <a16:creationId xmlns:a16="http://schemas.microsoft.com/office/drawing/2014/main" id="{52B21C49-06F5-B26C-EF68-1B13EDA49C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3735" y="2079351"/>
            <a:ext cx="461665" cy="461665"/>
          </a:xfrm>
          <a:prstGeom prst="rect">
            <a:avLst/>
          </a:prstGeom>
        </p:spPr>
      </p:pic>
      <p:pic>
        <p:nvPicPr>
          <p:cNvPr id="32" name="Satz 3">
            <a:hlinkClick r:id="" action="ppaction://media"/>
            <a:extLst>
              <a:ext uri="{FF2B5EF4-FFF2-40B4-BE49-F238E27FC236}">
                <a16:creationId xmlns:a16="http://schemas.microsoft.com/office/drawing/2014/main" id="{DBDCFE1B-5EB9-5003-F1AF-E925ADAA27D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3735" y="2673918"/>
            <a:ext cx="461665" cy="461665"/>
          </a:xfrm>
          <a:prstGeom prst="rect">
            <a:avLst/>
          </a:prstGeom>
        </p:spPr>
      </p:pic>
      <p:pic>
        <p:nvPicPr>
          <p:cNvPr id="33" name="Satz 4">
            <a:hlinkClick r:id="" action="ppaction://media"/>
            <a:extLst>
              <a:ext uri="{FF2B5EF4-FFF2-40B4-BE49-F238E27FC236}">
                <a16:creationId xmlns:a16="http://schemas.microsoft.com/office/drawing/2014/main" id="{4862CCBB-B9B2-CBB9-F392-94E449FDA8D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3735" y="3268485"/>
            <a:ext cx="461665" cy="461665"/>
          </a:xfrm>
          <a:prstGeom prst="rect">
            <a:avLst/>
          </a:prstGeom>
        </p:spPr>
      </p:pic>
      <p:pic>
        <p:nvPicPr>
          <p:cNvPr id="34" name="Satz 5">
            <a:hlinkClick r:id="" action="ppaction://media"/>
            <a:extLst>
              <a:ext uri="{FF2B5EF4-FFF2-40B4-BE49-F238E27FC236}">
                <a16:creationId xmlns:a16="http://schemas.microsoft.com/office/drawing/2014/main" id="{814354C6-331A-B8D1-74B1-47A2A86A366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3735" y="3863052"/>
            <a:ext cx="461665" cy="461665"/>
          </a:xfrm>
          <a:prstGeom prst="rect">
            <a:avLst/>
          </a:prstGeom>
        </p:spPr>
      </p:pic>
      <p:pic>
        <p:nvPicPr>
          <p:cNvPr id="35" name="Satz 6">
            <a:hlinkClick r:id="" action="ppaction://media"/>
            <a:extLst>
              <a:ext uri="{FF2B5EF4-FFF2-40B4-BE49-F238E27FC236}">
                <a16:creationId xmlns:a16="http://schemas.microsoft.com/office/drawing/2014/main" id="{F2980F63-EE46-A7D0-34B0-C4C42354744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3735" y="4457617"/>
            <a:ext cx="461665" cy="46166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78D4BD3A-CE51-4CAF-B67C-FD6359499506}"/>
              </a:ext>
            </a:extLst>
          </p:cNvPr>
          <p:cNvSpPr/>
          <p:nvPr/>
        </p:nvSpPr>
        <p:spPr>
          <a:xfrm>
            <a:off x="694400" y="1320444"/>
            <a:ext cx="10010112" cy="37647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A37386D-09C9-3C62-01EA-6BAB4C36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076" y="1437323"/>
            <a:ext cx="110318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endlich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C9734E6-FFE1-0E88-06DB-AF3BE1B905B2}"/>
              </a:ext>
            </a:extLst>
          </p:cNvPr>
          <p:cNvSpPr/>
          <p:nvPr/>
        </p:nvSpPr>
        <p:spPr>
          <a:xfrm>
            <a:off x="1559496" y="3307562"/>
            <a:ext cx="216024" cy="339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D8A05E0-C18B-5EF1-7BED-6E258C33D84D}"/>
              </a:ext>
            </a:extLst>
          </p:cNvPr>
          <p:cNvSpPr/>
          <p:nvPr/>
        </p:nvSpPr>
        <p:spPr>
          <a:xfrm>
            <a:off x="4061112" y="3952621"/>
            <a:ext cx="288034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70F5A7F-ED1B-0446-5925-43B80A32CF0B}"/>
              </a:ext>
            </a:extLst>
          </p:cNvPr>
          <p:cNvSpPr/>
          <p:nvPr/>
        </p:nvSpPr>
        <p:spPr>
          <a:xfrm>
            <a:off x="8238987" y="1484784"/>
            <a:ext cx="28803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5833D0C-C64A-2FB7-3EC8-ED2EDD3A9780}"/>
              </a:ext>
            </a:extLst>
          </p:cNvPr>
          <p:cNvSpPr/>
          <p:nvPr/>
        </p:nvSpPr>
        <p:spPr>
          <a:xfrm>
            <a:off x="6528047" y="2111654"/>
            <a:ext cx="288033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6A1AA40-9FED-6E6B-65C8-627CDBF58696}"/>
              </a:ext>
            </a:extLst>
          </p:cNvPr>
          <p:cNvSpPr/>
          <p:nvPr/>
        </p:nvSpPr>
        <p:spPr>
          <a:xfrm>
            <a:off x="4295800" y="2708920"/>
            <a:ext cx="386328" cy="339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9BD9BFD-8FD9-18D3-7795-2820A7EDEC18}"/>
              </a:ext>
            </a:extLst>
          </p:cNvPr>
          <p:cNvSpPr/>
          <p:nvPr/>
        </p:nvSpPr>
        <p:spPr>
          <a:xfrm>
            <a:off x="5447928" y="4509120"/>
            <a:ext cx="288032" cy="3696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07F4F14-06E3-AA3D-8362-F18309945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016" y="2044376"/>
            <a:ext cx="177003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entfesselt.  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C7AABEC-0226-20E9-B227-EAEAA8237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775" y="2647686"/>
            <a:ext cx="123303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entfernt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DCD9BDD-CF22-42C8-65AD-5B9048624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843" y="3244721"/>
            <a:ext cx="141577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kern="0" spc="-1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Endeffekt</a:t>
            </a:r>
            <a:endParaRPr kumimoji="0" lang="de-DE" altLang="de-DE" sz="2400" b="0" i="0" u="none" strike="noStrike" kern="0" cap="none" spc="-100" normalizeH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A23CEDB-C791-0AA3-326E-E5AE030BB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69" y="3858051"/>
            <a:ext cx="110318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endlich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FB9B8A0-ABA8-291F-AD05-3F91AF46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888" y="4461361"/>
            <a:ext cx="203934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-100" normalizeH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</a:rPr>
              <a:t>entschlossen. 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1643498-0DB2-24CA-CBAF-CFDC64CA0F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068" y="1348999"/>
            <a:ext cx="10973751" cy="37615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07C9C99-C988-C241-122A-0BC8680E8EE5}"/>
              </a:ext>
            </a:extLst>
          </p:cNvPr>
          <p:cNvSpPr/>
          <p:nvPr/>
        </p:nvSpPr>
        <p:spPr>
          <a:xfrm>
            <a:off x="233735" y="505720"/>
            <a:ext cx="6459016" cy="372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57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27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8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8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25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15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27">
            <a:extLst>
              <a:ext uri="{FF2B5EF4-FFF2-40B4-BE49-F238E27FC236}">
                <a16:creationId xmlns:a16="http://schemas.microsoft.com/office/drawing/2014/main" id="{DCAE7397-DA21-4D9F-B154-BC75292A0EB6}"/>
              </a:ext>
            </a:extLst>
          </p:cNvPr>
          <p:cNvSpPr txBox="1">
            <a:spLocks/>
          </p:cNvSpPr>
          <p:nvPr/>
        </p:nvSpPr>
        <p:spPr>
          <a:xfrm>
            <a:off x="9840416" y="133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753A262-E233-496C-ACA6-3BEF653DF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09" y="188640"/>
            <a:ext cx="10515600" cy="4343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z="2000" dirty="0"/>
              <a:t>Üben macht gescheit!</a:t>
            </a:r>
            <a:br>
              <a:rPr lang="de-DE" sz="2000" dirty="0"/>
            </a:br>
            <a:endParaRPr lang="de-DE" dirty="0"/>
          </a:p>
        </p:txBody>
      </p:sp>
      <p:pic>
        <p:nvPicPr>
          <p:cNvPr id="5" name="Grafik 4" descr="Smiley böse.png">
            <a:extLst>
              <a:ext uri="{FF2B5EF4-FFF2-40B4-BE49-F238E27FC236}">
                <a16:creationId xmlns:a16="http://schemas.microsoft.com/office/drawing/2014/main" id="{C3B74816-1DC8-4B66-8267-467236EA9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819017"/>
            <a:ext cx="2825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Smiley gut.png">
            <a:extLst>
              <a:ext uri="{FF2B5EF4-FFF2-40B4-BE49-F238E27FC236}">
                <a16:creationId xmlns:a16="http://schemas.microsoft.com/office/drawing/2014/main" id="{2BCA1452-24A8-4E51-B238-5F3100238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712655"/>
            <a:ext cx="21415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990CC6E-D00B-4C80-947B-0892B2C14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411" y="3873242"/>
            <a:ext cx="74735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Hurra, wieder</a:t>
            </a:r>
            <a:r>
              <a:rPr kumimoji="0" lang="de-DE" altLang="de-DE" sz="4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 ein Stück weiter!</a:t>
            </a:r>
            <a:endParaRPr kumimoji="0" lang="de-DE" altLang="de-DE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spd="3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4DF16-FAC9-9506-FC7E-913BF2940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E86C7-0379-1608-E245-B5C52A50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4F6CC2-E2B5-5D2F-4099-47FE5A33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feld 36">
            <a:extLst>
              <a:ext uri="{FF2B5EF4-FFF2-40B4-BE49-F238E27FC236}">
                <a16:creationId xmlns:a16="http://schemas.microsoft.com/office/drawing/2014/main" id="{BCBF99E4-5F3B-9775-7EFA-3D3AD995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10" y="19275"/>
            <a:ext cx="1022837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b="1" u="sng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end</a:t>
            </a: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000" b="1" dirty="0"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 err="1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Lies</a:t>
            </a: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 mit Betonung und merke dir die Bedeutung! Klick!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07E6E1F-4558-ADD4-19CE-CA5207AE72E1}"/>
              </a:ext>
            </a:extLst>
          </p:cNvPr>
          <p:cNvSpPr txBox="1"/>
          <p:nvPr/>
        </p:nvSpPr>
        <p:spPr>
          <a:xfrm>
            <a:off x="654266" y="2308810"/>
            <a:ext cx="6305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gültig	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Das gilt ohne Ende!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	 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06B6CA9-D4E0-DF51-DC98-E229080EF6BD}"/>
              </a:ext>
            </a:extLst>
          </p:cNvPr>
          <p:cNvSpPr txBox="1"/>
          <p:nvPr/>
        </p:nvSpPr>
        <p:spPr>
          <a:xfrm>
            <a:off x="654266" y="3647345"/>
            <a:ext cx="5441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lich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   	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Das Warten hat ein Ende.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798772F-96A3-E97A-D22A-DD42EC1FA176}"/>
              </a:ext>
            </a:extLst>
          </p:cNvPr>
          <p:cNvSpPr txBox="1"/>
          <p:nvPr/>
        </p:nvSpPr>
        <p:spPr>
          <a:xfrm>
            <a:off x="654537" y="4916553"/>
            <a:ext cx="5009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end</a:t>
            </a:r>
            <a:r>
              <a:rPr lang="de-DE" sz="2400" dirty="0">
                <a:solidFill>
                  <a:prstClr val="black"/>
                </a:solidFill>
                <a:latin typeface="Trebuchet MS" panose="020B0603020202020204" pitchFamily="34" charset="0"/>
              </a:rPr>
              <a:t>los  	</a:t>
            </a: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</a:rPr>
              <a:t>Da gibt es kein Ende!</a:t>
            </a:r>
            <a:endParaRPr lang="de-DE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C64D6F7-5A14-7059-6293-52D344831E7A}"/>
              </a:ext>
            </a:extLst>
          </p:cNvPr>
          <p:cNvSpPr txBox="1"/>
          <p:nvPr/>
        </p:nvSpPr>
        <p:spPr>
          <a:xfrm>
            <a:off x="2504958" y="2844804"/>
            <a:ext cx="6305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Die Sache ist endgültig erledigt.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B3E2FDA-1F65-4AED-D5E7-144F73A6232A}"/>
              </a:ext>
            </a:extLst>
          </p:cNvPr>
          <p:cNvSpPr txBox="1"/>
          <p:nvPr/>
        </p:nvSpPr>
        <p:spPr>
          <a:xfrm>
            <a:off x="2504958" y="4140948"/>
            <a:ext cx="6305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Es ist endlich so weit.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8B45B2-0B55-4DD1-08A9-9C200D207B40}"/>
              </a:ext>
            </a:extLst>
          </p:cNvPr>
          <p:cNvSpPr txBox="1"/>
          <p:nvPr/>
        </p:nvSpPr>
        <p:spPr>
          <a:xfrm>
            <a:off x="2504958" y="5477162"/>
            <a:ext cx="6305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Es geht endlos so weiter.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9" name="Textfeld 36">
            <a:extLst>
              <a:ext uri="{FF2B5EF4-FFF2-40B4-BE49-F238E27FC236}">
                <a16:creationId xmlns:a16="http://schemas.microsoft.com/office/drawing/2014/main" id="{67528DE5-8C8B-8184-E63F-B31666CF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35" y="1696903"/>
            <a:ext cx="102283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dirty="0">
                <a:latin typeface="Trebuchet MS" panose="020B0603020202020204" pitchFamily="34" charset="0"/>
                <a:ea typeface="+mj-ea"/>
                <a:cs typeface="+mj-cs"/>
              </a:rPr>
              <a:t>Es gibt nicht viele Wörter mit der Vorsilbe </a:t>
            </a:r>
            <a:r>
              <a:rPr lang="de-DE" altLang="de-DE" sz="2400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end</a:t>
            </a:r>
            <a:r>
              <a:rPr lang="de-DE" altLang="de-DE" sz="2400" dirty="0">
                <a:latin typeface="Trebuchet MS" panose="020B0603020202020204" pitchFamily="34" charset="0"/>
                <a:ea typeface="+mj-ea"/>
                <a:cs typeface="+mj-cs"/>
              </a:rPr>
              <a:t>!</a:t>
            </a:r>
            <a:endParaRPr lang="de-DE" altLang="de-DE" sz="2000" kern="0" dirty="0">
              <a:solidFill>
                <a:srgbClr val="FF0000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17" name="endgültig">
            <a:hlinkClick r:id="" action="ppaction://media"/>
            <a:extLst>
              <a:ext uri="{FF2B5EF4-FFF2-40B4-BE49-F238E27FC236}">
                <a16:creationId xmlns:a16="http://schemas.microsoft.com/office/drawing/2014/main" id="{59CB4B4F-BE0F-11F9-E20C-89B86FADE6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3735" y="2344592"/>
            <a:ext cx="461665" cy="461665"/>
          </a:xfrm>
          <a:prstGeom prst="rect">
            <a:avLst/>
          </a:prstGeom>
        </p:spPr>
      </p:pic>
      <p:pic>
        <p:nvPicPr>
          <p:cNvPr id="26" name="endlich">
            <a:hlinkClick r:id="" action="ppaction://media"/>
            <a:extLst>
              <a:ext uri="{FF2B5EF4-FFF2-40B4-BE49-F238E27FC236}">
                <a16:creationId xmlns:a16="http://schemas.microsoft.com/office/drawing/2014/main" id="{07AC5237-F20E-9080-F3A9-882E85E06C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3735" y="3697427"/>
            <a:ext cx="461665" cy="461665"/>
          </a:xfrm>
          <a:prstGeom prst="rect">
            <a:avLst/>
          </a:prstGeom>
        </p:spPr>
      </p:pic>
      <p:pic>
        <p:nvPicPr>
          <p:cNvPr id="35" name="endlos">
            <a:hlinkClick r:id="" action="ppaction://media"/>
            <a:extLst>
              <a:ext uri="{FF2B5EF4-FFF2-40B4-BE49-F238E27FC236}">
                <a16:creationId xmlns:a16="http://schemas.microsoft.com/office/drawing/2014/main" id="{C7032681-D69A-9077-9E3D-10F78A6C79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4421" y="4983559"/>
            <a:ext cx="461665" cy="461665"/>
          </a:xfrm>
          <a:prstGeom prst="rect">
            <a:avLst/>
          </a:prstGeom>
        </p:spPr>
      </p:pic>
      <p:pic>
        <p:nvPicPr>
          <p:cNvPr id="36" name="Die Sache">
            <a:hlinkClick r:id="" action="ppaction://media"/>
            <a:extLst>
              <a:ext uri="{FF2B5EF4-FFF2-40B4-BE49-F238E27FC236}">
                <a16:creationId xmlns:a16="http://schemas.microsoft.com/office/drawing/2014/main" id="{869D93E9-B819-D492-3825-31E9B29BA6A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033935" y="2860298"/>
            <a:ext cx="461665" cy="461665"/>
          </a:xfrm>
          <a:prstGeom prst="rect">
            <a:avLst/>
          </a:prstGeom>
        </p:spPr>
      </p:pic>
      <p:pic>
        <p:nvPicPr>
          <p:cNvPr id="45" name="Es ist">
            <a:hlinkClick r:id="" action="ppaction://media"/>
            <a:extLst>
              <a:ext uri="{FF2B5EF4-FFF2-40B4-BE49-F238E27FC236}">
                <a16:creationId xmlns:a16="http://schemas.microsoft.com/office/drawing/2014/main" id="{C39AE667-EF13-083C-4F9F-076B4528DEE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033935" y="4129506"/>
            <a:ext cx="461665" cy="461665"/>
          </a:xfrm>
          <a:prstGeom prst="rect">
            <a:avLst/>
          </a:prstGeom>
        </p:spPr>
      </p:pic>
      <p:pic>
        <p:nvPicPr>
          <p:cNvPr id="46" name="Es geht">
            <a:hlinkClick r:id="" action="ppaction://media"/>
            <a:extLst>
              <a:ext uri="{FF2B5EF4-FFF2-40B4-BE49-F238E27FC236}">
                <a16:creationId xmlns:a16="http://schemas.microsoft.com/office/drawing/2014/main" id="{FE79B9ED-0934-FF3F-DEE4-68D62A1FF96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033935" y="5487615"/>
            <a:ext cx="461665" cy="461665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6B33F05F-050E-12DE-9DEA-CC647597E782}"/>
              </a:ext>
            </a:extLst>
          </p:cNvPr>
          <p:cNvSpPr txBox="1"/>
          <p:nvPr/>
        </p:nvSpPr>
        <p:spPr>
          <a:xfrm>
            <a:off x="260109" y="1108617"/>
            <a:ext cx="10990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Die Vorsilbe </a:t>
            </a:r>
            <a:r>
              <a:rPr lang="de-DE" altLang="de-DE" sz="2400" b="1" u="sng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end</a:t>
            </a: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 wird betont und hat etwas mit dem Ende zu tun!</a:t>
            </a:r>
          </a:p>
        </p:txBody>
      </p:sp>
    </p:spTree>
    <p:extLst>
      <p:ext uri="{BB962C8B-B14F-4D97-AF65-F5344CB8AC3E}">
        <p14:creationId xmlns:p14="http://schemas.microsoft.com/office/powerpoint/2010/main" val="66664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/>
      <p:bldP spid="16" grpId="0"/>
      <p:bldP spid="27" grpId="0"/>
      <p:bldP spid="5" grpId="0"/>
      <p:bldP spid="6" grpId="0"/>
      <p:bldP spid="7" grpId="0"/>
      <p:bldP spid="9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2245C-D3E0-F3EF-FF79-5388C19AF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5704405-2171-6C40-184D-EE8120F6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412D-C60F-4771-A1CB-FFD7B577395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2F020D-6138-7739-884B-E9F1D8A85CEB}"/>
              </a:ext>
            </a:extLst>
          </p:cNvPr>
          <p:cNvSpPr txBox="1"/>
          <p:nvPr/>
        </p:nvSpPr>
        <p:spPr>
          <a:xfrm>
            <a:off x="654266" y="2394920"/>
            <a:ext cx="5585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effekt      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so viel wie Endergebnis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BCFB50-84AD-44F9-4F68-B080187977E6}"/>
              </a:ext>
            </a:extLst>
          </p:cNvPr>
          <p:cNvSpPr txBox="1"/>
          <p:nvPr/>
        </p:nvSpPr>
        <p:spPr>
          <a:xfrm>
            <a:off x="654266" y="2888466"/>
            <a:ext cx="4649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fassung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    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letzte Fassung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0039D3-46AC-91C6-D944-A230E28D7F6E}"/>
              </a:ext>
            </a:extLst>
          </p:cNvPr>
          <p:cNvSpPr txBox="1"/>
          <p:nvPr/>
        </p:nvSpPr>
        <p:spPr>
          <a:xfrm>
            <a:off x="654266" y="3391285"/>
            <a:ext cx="5585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gerät  	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das letzte Gerät in der Reihe  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B0B32B-276C-6D4C-48E2-E389510C1F43}"/>
              </a:ext>
            </a:extLst>
          </p:cNvPr>
          <p:cNvSpPr txBox="1"/>
          <p:nvPr/>
        </p:nvSpPr>
        <p:spPr>
          <a:xfrm>
            <a:off x="654266" y="3907088"/>
            <a:ext cx="5441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haltestelle</a:t>
            </a:r>
            <a:r>
              <a:rPr lang="de-DE" sz="2400" dirty="0">
                <a:solidFill>
                  <a:prstClr val="black"/>
                </a:solidFill>
                <a:latin typeface="Trebuchet MS" panose="020B0603020202020204" pitchFamily="34" charset="0"/>
              </a:rPr>
              <a:t>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die letzte Haltestelle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01994F0-DBB4-C478-ABFF-8AA7A019AD89}"/>
              </a:ext>
            </a:extLst>
          </p:cNvPr>
          <p:cNvSpPr txBox="1"/>
          <p:nvPr/>
        </p:nvSpPr>
        <p:spPr>
          <a:xfrm>
            <a:off x="654267" y="4409907"/>
            <a:ext cx="5441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kampf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	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der letzte Kampf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6573F74-0343-0822-75A4-854F1562D562}"/>
              </a:ext>
            </a:extLst>
          </p:cNvPr>
          <p:cNvSpPr txBox="1"/>
          <p:nvPr/>
        </p:nvSpPr>
        <p:spPr>
          <a:xfrm>
            <a:off x="654266" y="4912726"/>
            <a:ext cx="5796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lager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	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das letzte Lager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B145969-F267-D84B-3082-044D4D6A70F6}"/>
              </a:ext>
            </a:extLst>
          </p:cNvPr>
          <p:cNvSpPr/>
          <p:nvPr/>
        </p:nvSpPr>
        <p:spPr>
          <a:xfrm>
            <a:off x="479376" y="408504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0F9DDE1-D561-3109-AC6F-E6B3CA95BC1D}"/>
              </a:ext>
            </a:extLst>
          </p:cNvPr>
          <p:cNvSpPr/>
          <p:nvPr/>
        </p:nvSpPr>
        <p:spPr>
          <a:xfrm>
            <a:off x="479376" y="3062715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1BC2888-E53B-E67F-5E4D-9A165BDD5F6B}"/>
              </a:ext>
            </a:extLst>
          </p:cNvPr>
          <p:cNvSpPr/>
          <p:nvPr/>
        </p:nvSpPr>
        <p:spPr>
          <a:xfrm>
            <a:off x="479376" y="3566771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F5F8B91-BFF2-4DD7-1A18-E788B3EE3748}"/>
              </a:ext>
            </a:extLst>
          </p:cNvPr>
          <p:cNvSpPr/>
          <p:nvPr/>
        </p:nvSpPr>
        <p:spPr>
          <a:xfrm>
            <a:off x="479376" y="2558659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E9A01A2-3E56-C41C-2FB3-330079DDD989}"/>
              </a:ext>
            </a:extLst>
          </p:cNvPr>
          <p:cNvSpPr/>
          <p:nvPr/>
        </p:nvSpPr>
        <p:spPr>
          <a:xfrm>
            <a:off x="479376" y="4589104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8BE6D09-3BDB-87BF-5328-FDFDF54B9342}"/>
              </a:ext>
            </a:extLst>
          </p:cNvPr>
          <p:cNvSpPr/>
          <p:nvPr/>
        </p:nvSpPr>
        <p:spPr>
          <a:xfrm>
            <a:off x="479376" y="509316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A53B011-2B03-B6C7-1D70-92CAFD51BA96}"/>
              </a:ext>
            </a:extLst>
          </p:cNvPr>
          <p:cNvSpPr txBox="1"/>
          <p:nvPr/>
        </p:nvSpPr>
        <p:spPr>
          <a:xfrm>
            <a:off x="6768844" y="2470701"/>
            <a:ext cx="5423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lospapier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    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Papier ohne Ende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E339B0B-A405-284C-6ABD-741E5DF91DFD}"/>
              </a:ext>
            </a:extLst>
          </p:cNvPr>
          <p:cNvSpPr txBox="1"/>
          <p:nvPr/>
        </p:nvSpPr>
        <p:spPr>
          <a:xfrm>
            <a:off x="6768843" y="2973520"/>
            <a:ext cx="5153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stadium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	   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das letzte Stadium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EDA114E-DC0C-D3A8-D7E4-EE502C796C05}"/>
              </a:ext>
            </a:extLst>
          </p:cNvPr>
          <p:cNvSpPr txBox="1"/>
          <p:nvPr/>
        </p:nvSpPr>
        <p:spPr>
          <a:xfrm>
            <a:off x="6768844" y="3476339"/>
            <a:ext cx="5015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station	   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die letzte Station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3C6DA8D-7C93-9C57-8D07-CD98E5673F5F}"/>
              </a:ext>
            </a:extLst>
          </p:cNvPr>
          <p:cNvSpPr txBox="1"/>
          <p:nvPr/>
        </p:nvSpPr>
        <p:spPr>
          <a:xfrm>
            <a:off x="6768843" y="3979158"/>
            <a:ext cx="5423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verbraucher</a:t>
            </a:r>
            <a:r>
              <a:rPr lang="de-DE" sz="2400" dirty="0">
                <a:solidFill>
                  <a:prstClr val="black"/>
                </a:solidFill>
                <a:latin typeface="Trebuchet MS" panose="020B0603020202020204" pitchFamily="34" charset="0"/>
              </a:rPr>
              <a:t>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der letzte in der Reihe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6403E1D-8F7E-EC1A-7501-58FB87DA55E1}"/>
              </a:ext>
            </a:extLst>
          </p:cNvPr>
          <p:cNvSpPr txBox="1"/>
          <p:nvPr/>
        </p:nvSpPr>
        <p:spPr>
          <a:xfrm>
            <a:off x="6768844" y="4481977"/>
            <a:ext cx="5015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zeit	   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die Zeit am Ende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E10F218-C3D4-CBC9-DD72-82AAF44118AA}"/>
              </a:ext>
            </a:extLst>
          </p:cNvPr>
          <p:cNvSpPr txBox="1"/>
          <p:nvPr/>
        </p:nvSpPr>
        <p:spPr>
          <a:xfrm>
            <a:off x="6768844" y="4984796"/>
            <a:ext cx="4943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ziel	   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das letzte Ziel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FB4C83F-AC91-D9A9-9BA3-C66FB9266D8B}"/>
              </a:ext>
            </a:extLst>
          </p:cNvPr>
          <p:cNvSpPr txBox="1"/>
          <p:nvPr/>
        </p:nvSpPr>
        <p:spPr>
          <a:xfrm>
            <a:off x="6768844" y="5487615"/>
            <a:ext cx="479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u="sng" dirty="0">
                <a:solidFill>
                  <a:prstClr val="black"/>
                </a:solidFill>
                <a:latin typeface="Trebuchet MS" panose="020B0603020202020204" pitchFamily="34" charset="0"/>
              </a:rPr>
              <a:t>End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zweck	   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rPr>
              <a:t>der letzte Zweck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charset="0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31DD103D-67CB-B33B-69A3-E01D337643C1}"/>
              </a:ext>
            </a:extLst>
          </p:cNvPr>
          <p:cNvSpPr/>
          <p:nvPr/>
        </p:nvSpPr>
        <p:spPr>
          <a:xfrm>
            <a:off x="6593953" y="4650664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F168876-B175-BADE-A837-6EBAF71A791B}"/>
              </a:ext>
            </a:extLst>
          </p:cNvPr>
          <p:cNvSpPr/>
          <p:nvPr/>
        </p:nvSpPr>
        <p:spPr>
          <a:xfrm>
            <a:off x="6593953" y="313849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EBD5836-E3C7-0637-FF61-7A5484459162}"/>
              </a:ext>
            </a:extLst>
          </p:cNvPr>
          <p:cNvSpPr/>
          <p:nvPr/>
        </p:nvSpPr>
        <p:spPr>
          <a:xfrm>
            <a:off x="6593953" y="3642552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D6D88CE-21B9-4964-143B-76847B40F9BC}"/>
              </a:ext>
            </a:extLst>
          </p:cNvPr>
          <p:cNvSpPr/>
          <p:nvPr/>
        </p:nvSpPr>
        <p:spPr>
          <a:xfrm>
            <a:off x="6593953" y="414660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BCE9434-EA76-6B3D-B146-E521DFC21A71}"/>
              </a:ext>
            </a:extLst>
          </p:cNvPr>
          <p:cNvSpPr/>
          <p:nvPr/>
        </p:nvSpPr>
        <p:spPr>
          <a:xfrm>
            <a:off x="6593953" y="263444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1043A42D-2540-4BB0-E19B-17B14B6CB4CE}"/>
              </a:ext>
            </a:extLst>
          </p:cNvPr>
          <p:cNvSpPr/>
          <p:nvPr/>
        </p:nvSpPr>
        <p:spPr>
          <a:xfrm>
            <a:off x="6593953" y="515472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D3CCFD8-292E-2599-DFD8-6D404C1EF7FC}"/>
              </a:ext>
            </a:extLst>
          </p:cNvPr>
          <p:cNvSpPr/>
          <p:nvPr/>
        </p:nvSpPr>
        <p:spPr>
          <a:xfrm>
            <a:off x="6593953" y="565877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36">
            <a:extLst>
              <a:ext uri="{FF2B5EF4-FFF2-40B4-BE49-F238E27FC236}">
                <a16:creationId xmlns:a16="http://schemas.microsoft.com/office/drawing/2014/main" id="{38923907-BB2D-08EB-F628-8965B076A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10" y="19275"/>
            <a:ext cx="1022837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b="1" u="sng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End</a:t>
            </a: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000" b="1" kern="0" dirty="0">
              <a:solidFill>
                <a:srgbClr val="FF0000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 err="1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Lies</a:t>
            </a: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 mit Betonung und merke dir die Bedeutung! Klick!</a:t>
            </a:r>
            <a:endParaRPr lang="de-DE" altLang="de-DE" sz="2400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6" name="Textfeld 36">
            <a:extLst>
              <a:ext uri="{FF2B5EF4-FFF2-40B4-BE49-F238E27FC236}">
                <a16:creationId xmlns:a16="http://schemas.microsoft.com/office/drawing/2014/main" id="{F3988F3F-7520-5BB4-D092-18C3DF646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98" y="1837712"/>
            <a:ext cx="102283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dirty="0">
                <a:latin typeface="Trebuchet MS" panose="020B0603020202020204" pitchFamily="34" charset="0"/>
                <a:ea typeface="+mj-ea"/>
                <a:cs typeface="+mj-cs"/>
              </a:rPr>
              <a:t>Es gibt nicht viele Wörter mit der Vorsilbe </a:t>
            </a:r>
            <a:r>
              <a:rPr lang="de-DE" altLang="de-DE" sz="2400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End</a:t>
            </a:r>
            <a:r>
              <a:rPr lang="de-DE" altLang="de-DE" sz="2400" dirty="0">
                <a:latin typeface="Trebuchet MS" panose="020B0603020202020204" pitchFamily="34" charset="0"/>
                <a:ea typeface="+mj-ea"/>
                <a:cs typeface="+mj-cs"/>
              </a:rPr>
              <a:t>!</a:t>
            </a:r>
            <a:endParaRPr lang="de-DE" altLang="de-DE" sz="2000" kern="0" dirty="0">
              <a:solidFill>
                <a:srgbClr val="FF0000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6BC7C2D-48BF-CA58-2B44-214EF5B526D0}"/>
              </a:ext>
            </a:extLst>
          </p:cNvPr>
          <p:cNvSpPr txBox="1"/>
          <p:nvPr/>
        </p:nvSpPr>
        <p:spPr>
          <a:xfrm>
            <a:off x="260109" y="1239143"/>
            <a:ext cx="11452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auto" hangingPunct="0">
              <a:spcAft>
                <a:spcPts val="0"/>
              </a:spcAft>
              <a:defRPr/>
            </a:pP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Die Vorsilbe </a:t>
            </a:r>
            <a:r>
              <a:rPr lang="de-DE" altLang="de-DE" sz="2400" b="1" u="sng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End</a:t>
            </a: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 wird betont </a:t>
            </a:r>
            <a:r>
              <a:rPr lang="de-DE" altLang="de-DE" sz="2400" b="1" dirty="0">
                <a:latin typeface="Trebuchet MS" panose="020B0603020202020204" pitchFamily="34" charset="0"/>
              </a:rPr>
              <a:t>hat etwas mit dem Ende oder dem Letzen zu tun!</a:t>
            </a:r>
          </a:p>
        </p:txBody>
      </p:sp>
    </p:spTree>
    <p:extLst>
      <p:ext uri="{BB962C8B-B14F-4D97-AF65-F5344CB8AC3E}">
        <p14:creationId xmlns:p14="http://schemas.microsoft.com/office/powerpoint/2010/main" val="237577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  <p:bldP spid="1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17800A0-BB82-DDCB-264F-BC3721C83400}"/>
              </a:ext>
            </a:extLst>
          </p:cNvPr>
          <p:cNvSpPr txBox="1"/>
          <p:nvPr/>
        </p:nvSpPr>
        <p:spPr>
          <a:xfrm>
            <a:off x="9080907" y="2665483"/>
            <a:ext cx="543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800" b="1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  <a:sym typeface="Wingdings" panose="05000000000000000000" pitchFamily="2" charset="2"/>
              </a:rPr>
              <a:t></a:t>
            </a:r>
            <a:r>
              <a:rPr lang="de-DE" altLang="de-DE" sz="1800" b="1" dirty="0"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E47F349-69A9-42CD-8958-93FB1FB3DA38}"/>
              </a:ext>
            </a:extLst>
          </p:cNvPr>
          <p:cNvSpPr txBox="1"/>
          <p:nvPr/>
        </p:nvSpPr>
        <p:spPr>
          <a:xfrm>
            <a:off x="699714" y="3107929"/>
            <a:ext cx="1061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kern="0" dirty="0">
                <a:latin typeface="Trebuchet MS" pitchFamily="34" charset="0"/>
              </a:rPr>
              <a:t>Die Arbeit ist endlich fertig.		</a:t>
            </a:r>
            <a:r>
              <a:rPr lang="de-DE" sz="3200" kern="0" dirty="0">
                <a:solidFill>
                  <a:srgbClr val="0070C0"/>
                </a:solidFill>
                <a:latin typeface="Trebuchet MS" pitchFamily="34" charset="0"/>
              </a:rPr>
              <a:t>end</a:t>
            </a:r>
            <a:r>
              <a:rPr lang="de-DE" sz="3200" kern="0" dirty="0">
                <a:solidFill>
                  <a:srgbClr val="FF0000"/>
                </a:solidFill>
                <a:latin typeface="Trebuchet MS" pitchFamily="34" charset="0"/>
              </a:rPr>
              <a:t>lich</a:t>
            </a:r>
            <a:endParaRPr lang="de-DE" sz="3200" kern="0" dirty="0">
              <a:latin typeface="Trebuchet MS" pitchFamily="34" charset="0"/>
            </a:endParaRPr>
          </a:p>
        </p:txBody>
      </p:sp>
      <p:sp>
        <p:nvSpPr>
          <p:cNvPr id="111" name="Foliennummernplatzhalter 27">
            <a:extLst>
              <a:ext uri="{FF2B5EF4-FFF2-40B4-BE49-F238E27FC236}">
                <a16:creationId xmlns:a16="http://schemas.microsoft.com/office/drawing/2014/main" id="{47D90CF6-A88E-CCFA-4EA8-37AE904AC92B}"/>
              </a:ext>
            </a:extLst>
          </p:cNvPr>
          <p:cNvSpPr txBox="1">
            <a:spLocks/>
          </p:cNvSpPr>
          <p:nvPr/>
        </p:nvSpPr>
        <p:spPr>
          <a:xfrm>
            <a:off x="9840416" y="133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pic>
        <p:nvPicPr>
          <p:cNvPr id="18" name="endlich">
            <a:hlinkClick r:id="" action="ppaction://media"/>
            <a:extLst>
              <a:ext uri="{FF2B5EF4-FFF2-40B4-BE49-F238E27FC236}">
                <a16:creationId xmlns:a16="http://schemas.microsoft.com/office/drawing/2014/main" id="{55958EB6-791A-6600-FCA3-27021D1B5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6138" y="3232212"/>
            <a:ext cx="393576" cy="39357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3D98B0A-C6C9-B70B-4111-7287571DAA0D}"/>
              </a:ext>
            </a:extLst>
          </p:cNvPr>
          <p:cNvSpPr txBox="1"/>
          <p:nvPr/>
        </p:nvSpPr>
        <p:spPr>
          <a:xfrm>
            <a:off x="6979558" y="2727038"/>
            <a:ext cx="194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betont  </a:t>
            </a:r>
            <a:r>
              <a:rPr kumimoji="0" lang="de-DE" sz="20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betont</a:t>
            </a:r>
            <a:endParaRPr lang="de-DE" sz="2000" b="1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1546F1E-4B81-7278-6889-ED656B608DE6}"/>
              </a:ext>
            </a:extLst>
          </p:cNvPr>
          <p:cNvSpPr/>
          <p:nvPr/>
        </p:nvSpPr>
        <p:spPr>
          <a:xfrm>
            <a:off x="6979558" y="2697244"/>
            <a:ext cx="973521" cy="42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1B21A2A4-A30B-66E7-E9F7-D78EA9A122AA}"/>
              </a:ext>
            </a:extLst>
          </p:cNvPr>
          <p:cNvSpPr/>
          <p:nvPr/>
        </p:nvSpPr>
        <p:spPr>
          <a:xfrm>
            <a:off x="7933168" y="2543692"/>
            <a:ext cx="1763232" cy="59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endlich 2">
            <a:hlinkClick r:id="" action="ppaction://media"/>
            <a:extLst>
              <a:ext uri="{FF2B5EF4-FFF2-40B4-BE49-F238E27FC236}">
                <a16:creationId xmlns:a16="http://schemas.microsoft.com/office/drawing/2014/main" id="{117D44E6-C3E0-99BD-E6D2-8700EFD873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1688" y="324160"/>
            <a:ext cx="411088" cy="411088"/>
          </a:xfrm>
          <a:prstGeom prst="rect">
            <a:avLst/>
          </a:prstGeom>
        </p:spPr>
      </p:pic>
      <p:sp>
        <p:nvSpPr>
          <p:cNvPr id="25" name="Textfeld 36">
            <a:extLst>
              <a:ext uri="{FF2B5EF4-FFF2-40B4-BE49-F238E27FC236}">
                <a16:creationId xmlns:a16="http://schemas.microsoft.com/office/drawing/2014/main" id="{5B3B4B0D-B2E8-43FA-AEE3-8FA62B03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10" y="19275"/>
            <a:ext cx="9884658" cy="90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Die Vorsilbe </a:t>
            </a:r>
            <a:r>
              <a:rPr lang="de-DE" altLang="de-DE" sz="2200" b="1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end</a:t>
            </a: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 wird betont.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000" b="1" dirty="0"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Klick 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für den Text und </a:t>
            </a: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klick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 dann auf </a:t>
            </a:r>
            <a:r>
              <a:rPr lang="de-DE" altLang="de-DE" sz="2000" b="1" kern="0" dirty="0">
                <a:solidFill>
                  <a:srgbClr val="0070C0"/>
                </a:solidFill>
                <a:latin typeface="Trebuchet MS" pitchFamily="34" charset="0"/>
                <a:ea typeface="+mj-ea"/>
                <a:cs typeface="+mj-cs"/>
              </a:rPr>
              <a:t>betont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 oder 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betont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!</a:t>
            </a:r>
            <a:endParaRPr lang="de-DE" altLang="de-DE" sz="2400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C822C89-D7A4-C018-1D02-0688FEAF283D}"/>
              </a:ext>
            </a:extLst>
          </p:cNvPr>
          <p:cNvSpPr txBox="1"/>
          <p:nvPr/>
        </p:nvSpPr>
        <p:spPr>
          <a:xfrm>
            <a:off x="260109" y="1108617"/>
            <a:ext cx="10990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Die Vorsilbe </a:t>
            </a:r>
            <a:r>
              <a:rPr lang="de-DE" altLang="de-DE" sz="2400" b="1" u="sng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end</a:t>
            </a: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 wird betont und hat etwas mit dem Ende zu tun!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524DE6F-4086-86EE-74E9-778DD970D2A0}"/>
              </a:ext>
            </a:extLst>
          </p:cNvPr>
          <p:cNvSpPr/>
          <p:nvPr/>
        </p:nvSpPr>
        <p:spPr>
          <a:xfrm>
            <a:off x="7953079" y="2701984"/>
            <a:ext cx="973521" cy="42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6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6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0" grpId="0"/>
      <p:bldP spid="28" grpId="0" animBg="1"/>
      <p:bldP spid="30" grpId="0" animBg="1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E47F349-69A9-42CD-8958-93FB1FB3DA38}"/>
              </a:ext>
            </a:extLst>
          </p:cNvPr>
          <p:cNvSpPr txBox="1"/>
          <p:nvPr/>
        </p:nvSpPr>
        <p:spPr>
          <a:xfrm>
            <a:off x="699714" y="3107929"/>
            <a:ext cx="1061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kern="0" dirty="0">
                <a:latin typeface="Trebuchet MS" pitchFamily="34" charset="0"/>
              </a:rPr>
              <a:t>Jetzt ist endgültig Schluss!		</a:t>
            </a:r>
            <a:r>
              <a:rPr lang="de-DE" sz="3200" kern="0" dirty="0">
                <a:solidFill>
                  <a:srgbClr val="0070C0"/>
                </a:solidFill>
                <a:latin typeface="Trebuchet MS" pitchFamily="34" charset="0"/>
              </a:rPr>
              <a:t>end</a:t>
            </a:r>
            <a:r>
              <a:rPr lang="de-DE" sz="3200" kern="0" dirty="0">
                <a:solidFill>
                  <a:srgbClr val="FF0000"/>
                </a:solidFill>
                <a:latin typeface="Trebuchet MS" pitchFamily="34" charset="0"/>
              </a:rPr>
              <a:t>gültig</a:t>
            </a:r>
            <a:endParaRPr lang="de-DE" sz="3200" kern="0" dirty="0">
              <a:latin typeface="Trebuchet MS" pitchFamily="34" charset="0"/>
            </a:endParaRPr>
          </a:p>
        </p:txBody>
      </p:sp>
      <p:sp>
        <p:nvSpPr>
          <p:cNvPr id="111" name="Foliennummernplatzhalter 27">
            <a:extLst>
              <a:ext uri="{FF2B5EF4-FFF2-40B4-BE49-F238E27FC236}">
                <a16:creationId xmlns:a16="http://schemas.microsoft.com/office/drawing/2014/main" id="{47D90CF6-A88E-CCFA-4EA8-37AE904AC92B}"/>
              </a:ext>
            </a:extLst>
          </p:cNvPr>
          <p:cNvSpPr txBox="1">
            <a:spLocks/>
          </p:cNvSpPr>
          <p:nvPr/>
        </p:nvSpPr>
        <p:spPr>
          <a:xfrm>
            <a:off x="9840416" y="133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pic>
        <p:nvPicPr>
          <p:cNvPr id="2" name="endgültig 1">
            <a:hlinkClick r:id="" action="ppaction://media"/>
            <a:extLst>
              <a:ext uri="{FF2B5EF4-FFF2-40B4-BE49-F238E27FC236}">
                <a16:creationId xmlns:a16="http://schemas.microsoft.com/office/drawing/2014/main" id="{AFACAC1A-5346-5D27-9D63-257BC23996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110" y="3165125"/>
            <a:ext cx="432048" cy="432048"/>
          </a:xfrm>
          <a:prstGeom prst="rect">
            <a:avLst/>
          </a:prstGeom>
        </p:spPr>
      </p:pic>
      <p:pic>
        <p:nvPicPr>
          <p:cNvPr id="3" name="endgültig 2">
            <a:hlinkClick r:id="" action="ppaction://media"/>
            <a:extLst>
              <a:ext uri="{FF2B5EF4-FFF2-40B4-BE49-F238E27FC236}">
                <a16:creationId xmlns:a16="http://schemas.microsoft.com/office/drawing/2014/main" id="{AAC415C1-2EF7-70F2-8EE9-8212D21C4A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11624" y="302227"/>
            <a:ext cx="609600" cy="609600"/>
          </a:xfrm>
          <a:prstGeom prst="rect">
            <a:avLst/>
          </a:prstGeom>
        </p:spPr>
      </p:pic>
      <p:sp>
        <p:nvSpPr>
          <p:cNvPr id="25" name="Textfeld 36">
            <a:extLst>
              <a:ext uri="{FF2B5EF4-FFF2-40B4-BE49-F238E27FC236}">
                <a16:creationId xmlns:a16="http://schemas.microsoft.com/office/drawing/2014/main" id="{5B3B4B0D-B2E8-43FA-AEE3-8FA62B03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10" y="19275"/>
            <a:ext cx="9884658" cy="90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Die Vorsilbe </a:t>
            </a:r>
            <a:r>
              <a:rPr lang="de-DE" altLang="de-DE" sz="2200" b="1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end</a:t>
            </a: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 wird betont.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000" b="1" kern="0" dirty="0">
              <a:solidFill>
                <a:srgbClr val="FF0000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Klick 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für den Text und </a:t>
            </a: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klick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 dann auf </a:t>
            </a:r>
            <a:r>
              <a:rPr lang="de-DE" altLang="de-DE" sz="2000" b="1" kern="0" dirty="0">
                <a:solidFill>
                  <a:srgbClr val="0070C0"/>
                </a:solidFill>
                <a:latin typeface="Trebuchet MS" pitchFamily="34" charset="0"/>
                <a:ea typeface="+mj-ea"/>
                <a:cs typeface="+mj-cs"/>
              </a:rPr>
              <a:t>betont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 oder 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betont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!</a:t>
            </a:r>
            <a:endParaRPr lang="de-DE" altLang="de-DE" sz="2400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49BF68-015D-CBFD-5314-4014B4AD6494}"/>
              </a:ext>
            </a:extLst>
          </p:cNvPr>
          <p:cNvSpPr txBox="1"/>
          <p:nvPr/>
        </p:nvSpPr>
        <p:spPr>
          <a:xfrm>
            <a:off x="260109" y="1108617"/>
            <a:ext cx="10990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Die Vorsilbe </a:t>
            </a:r>
            <a:r>
              <a:rPr lang="de-DE" altLang="de-DE" sz="2400" b="1" u="sng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end</a:t>
            </a: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 wird betont und hat etwas mit dem Ende zu tun!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3ADC1B4-A445-7E66-7B71-520BE3AF046A}"/>
              </a:ext>
            </a:extLst>
          </p:cNvPr>
          <p:cNvSpPr txBox="1"/>
          <p:nvPr/>
        </p:nvSpPr>
        <p:spPr>
          <a:xfrm>
            <a:off x="9080907" y="2665483"/>
            <a:ext cx="543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800" b="1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  <a:sym typeface="Wingdings" panose="05000000000000000000" pitchFamily="2" charset="2"/>
              </a:rPr>
              <a:t></a:t>
            </a:r>
            <a:r>
              <a:rPr lang="de-DE" altLang="de-DE" sz="1800" b="1" dirty="0"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56366ED-8222-58AA-3658-35A500294EA4}"/>
              </a:ext>
            </a:extLst>
          </p:cNvPr>
          <p:cNvSpPr txBox="1"/>
          <p:nvPr/>
        </p:nvSpPr>
        <p:spPr>
          <a:xfrm>
            <a:off x="6979558" y="2727038"/>
            <a:ext cx="194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betont  </a:t>
            </a:r>
            <a:r>
              <a:rPr kumimoji="0" lang="de-DE" sz="20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betont</a:t>
            </a:r>
            <a:endParaRPr lang="de-DE" sz="2000" b="1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1485D82-4D1C-3267-7C9A-BAFF8EC654F2}"/>
              </a:ext>
            </a:extLst>
          </p:cNvPr>
          <p:cNvSpPr/>
          <p:nvPr/>
        </p:nvSpPr>
        <p:spPr>
          <a:xfrm>
            <a:off x="6979558" y="2697244"/>
            <a:ext cx="973521" cy="42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D744D32-FCD8-4794-6D36-806ED61DB202}"/>
              </a:ext>
            </a:extLst>
          </p:cNvPr>
          <p:cNvSpPr/>
          <p:nvPr/>
        </p:nvSpPr>
        <p:spPr>
          <a:xfrm>
            <a:off x="7933168" y="2543692"/>
            <a:ext cx="1763232" cy="59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F3DC3CC-3386-71F2-88F9-5875E25D4144}"/>
              </a:ext>
            </a:extLst>
          </p:cNvPr>
          <p:cNvSpPr/>
          <p:nvPr/>
        </p:nvSpPr>
        <p:spPr>
          <a:xfrm>
            <a:off x="7953079" y="2701984"/>
            <a:ext cx="973521" cy="42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14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E47F349-69A9-42CD-8958-93FB1FB3DA38}"/>
              </a:ext>
            </a:extLst>
          </p:cNvPr>
          <p:cNvSpPr txBox="1"/>
          <p:nvPr/>
        </p:nvSpPr>
        <p:spPr>
          <a:xfrm>
            <a:off x="699714" y="3107929"/>
            <a:ext cx="1061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kern="0" dirty="0">
                <a:latin typeface="Trebuchet MS" pitchFamily="34" charset="0"/>
              </a:rPr>
              <a:t>Das zieht sich ja endlos hin.		</a:t>
            </a:r>
            <a:r>
              <a:rPr lang="de-DE" sz="3200" kern="0" dirty="0">
                <a:solidFill>
                  <a:srgbClr val="0070C0"/>
                </a:solidFill>
                <a:latin typeface="Trebuchet MS" pitchFamily="34" charset="0"/>
              </a:rPr>
              <a:t>end</a:t>
            </a:r>
            <a:r>
              <a:rPr lang="de-DE" sz="3200" kern="0" dirty="0">
                <a:solidFill>
                  <a:srgbClr val="FF0000"/>
                </a:solidFill>
                <a:latin typeface="Trebuchet MS" pitchFamily="34" charset="0"/>
              </a:rPr>
              <a:t>los</a:t>
            </a:r>
            <a:endParaRPr lang="de-DE" sz="3200" kern="0" dirty="0">
              <a:latin typeface="Trebuchet MS" pitchFamily="34" charset="0"/>
            </a:endParaRPr>
          </a:p>
        </p:txBody>
      </p:sp>
      <p:sp>
        <p:nvSpPr>
          <p:cNvPr id="111" name="Foliennummernplatzhalter 27">
            <a:extLst>
              <a:ext uri="{FF2B5EF4-FFF2-40B4-BE49-F238E27FC236}">
                <a16:creationId xmlns:a16="http://schemas.microsoft.com/office/drawing/2014/main" id="{47D90CF6-A88E-CCFA-4EA8-37AE904AC92B}"/>
              </a:ext>
            </a:extLst>
          </p:cNvPr>
          <p:cNvSpPr txBox="1">
            <a:spLocks/>
          </p:cNvSpPr>
          <p:nvPr/>
        </p:nvSpPr>
        <p:spPr>
          <a:xfrm>
            <a:off x="9840416" y="133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pic>
        <p:nvPicPr>
          <p:cNvPr id="32" name="endlos 1">
            <a:hlinkClick r:id="" action="ppaction://media"/>
            <a:extLst>
              <a:ext uri="{FF2B5EF4-FFF2-40B4-BE49-F238E27FC236}">
                <a16:creationId xmlns:a16="http://schemas.microsoft.com/office/drawing/2014/main" id="{1B64C611-FADC-791A-7493-F2EACD9AF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668" y="3159808"/>
            <a:ext cx="453565" cy="453565"/>
          </a:xfrm>
          <a:prstGeom prst="rect">
            <a:avLst/>
          </a:prstGeom>
        </p:spPr>
      </p:pic>
      <p:pic>
        <p:nvPicPr>
          <p:cNvPr id="33" name="endlos 2">
            <a:hlinkClick r:id="" action="ppaction://media"/>
            <a:extLst>
              <a:ext uri="{FF2B5EF4-FFF2-40B4-BE49-F238E27FC236}">
                <a16:creationId xmlns:a16="http://schemas.microsoft.com/office/drawing/2014/main" id="{92CD66F1-3C50-27FE-AF1B-E59C367312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43672" y="316732"/>
            <a:ext cx="609600" cy="609600"/>
          </a:xfrm>
          <a:prstGeom prst="rect">
            <a:avLst/>
          </a:prstGeom>
        </p:spPr>
      </p:pic>
      <p:sp>
        <p:nvSpPr>
          <p:cNvPr id="25" name="Textfeld 36">
            <a:extLst>
              <a:ext uri="{FF2B5EF4-FFF2-40B4-BE49-F238E27FC236}">
                <a16:creationId xmlns:a16="http://schemas.microsoft.com/office/drawing/2014/main" id="{5B3B4B0D-B2E8-43FA-AEE3-8FA62B03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10" y="19275"/>
            <a:ext cx="9884658" cy="90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Die Vorsilbe </a:t>
            </a:r>
            <a:r>
              <a:rPr lang="de-DE" altLang="de-DE" sz="2200" b="1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end</a:t>
            </a: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 wird betont.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000" b="1" dirty="0"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Klick 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für den Text und </a:t>
            </a: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klick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 dann auf </a:t>
            </a:r>
            <a:r>
              <a:rPr lang="de-DE" altLang="de-DE" sz="2000" b="1" kern="0" dirty="0">
                <a:solidFill>
                  <a:srgbClr val="0070C0"/>
                </a:solidFill>
                <a:latin typeface="Trebuchet MS" pitchFamily="34" charset="0"/>
                <a:ea typeface="+mj-ea"/>
                <a:cs typeface="+mj-cs"/>
              </a:rPr>
              <a:t>betont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 oder 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betont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!</a:t>
            </a:r>
            <a:endParaRPr lang="de-DE" altLang="de-DE" sz="2400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9AA889C-5B7D-01FF-2C57-92854E593E2F}"/>
              </a:ext>
            </a:extLst>
          </p:cNvPr>
          <p:cNvSpPr txBox="1"/>
          <p:nvPr/>
        </p:nvSpPr>
        <p:spPr>
          <a:xfrm>
            <a:off x="260109" y="1108617"/>
            <a:ext cx="10990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Die Vorsilbe </a:t>
            </a:r>
            <a:r>
              <a:rPr lang="de-DE" altLang="de-DE" sz="2400" b="1" u="sng" dirty="0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end</a:t>
            </a: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 wird betont und hat etwas mit dem Ende zu tun!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BD8CE5-6009-EC9E-89B0-9771E2AD53EC}"/>
              </a:ext>
            </a:extLst>
          </p:cNvPr>
          <p:cNvSpPr txBox="1"/>
          <p:nvPr/>
        </p:nvSpPr>
        <p:spPr>
          <a:xfrm>
            <a:off x="9080907" y="2665483"/>
            <a:ext cx="543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800" b="1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  <a:sym typeface="Wingdings" panose="05000000000000000000" pitchFamily="2" charset="2"/>
              </a:rPr>
              <a:t></a:t>
            </a:r>
            <a:r>
              <a:rPr lang="de-DE" altLang="de-DE" sz="1800" b="1" dirty="0"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C9F5E2-D4FC-70AE-0FE3-1DAA2D6AA622}"/>
              </a:ext>
            </a:extLst>
          </p:cNvPr>
          <p:cNvSpPr txBox="1"/>
          <p:nvPr/>
        </p:nvSpPr>
        <p:spPr>
          <a:xfrm>
            <a:off x="6979558" y="2727038"/>
            <a:ext cx="194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betont  </a:t>
            </a:r>
            <a:r>
              <a:rPr kumimoji="0" lang="de-DE" sz="20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betont</a:t>
            </a:r>
            <a:endParaRPr lang="de-DE" sz="2000" b="1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97DE2CF-48DC-00FC-A7B8-8163C4501020}"/>
              </a:ext>
            </a:extLst>
          </p:cNvPr>
          <p:cNvSpPr/>
          <p:nvPr/>
        </p:nvSpPr>
        <p:spPr>
          <a:xfrm>
            <a:off x="6979558" y="2697244"/>
            <a:ext cx="973521" cy="42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FC399CF-2D52-7CDF-366A-B7C99DAA6D30}"/>
              </a:ext>
            </a:extLst>
          </p:cNvPr>
          <p:cNvSpPr/>
          <p:nvPr/>
        </p:nvSpPr>
        <p:spPr>
          <a:xfrm>
            <a:off x="7933168" y="2543692"/>
            <a:ext cx="1763232" cy="59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3DA3435-740E-2A20-CF27-E3C980308637}"/>
              </a:ext>
            </a:extLst>
          </p:cNvPr>
          <p:cNvSpPr/>
          <p:nvPr/>
        </p:nvSpPr>
        <p:spPr>
          <a:xfrm>
            <a:off x="7953079" y="2701984"/>
            <a:ext cx="973521" cy="42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0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26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4344A1D-A531-4565-9A14-2DEAD2BDE7D9}"/>
              </a:ext>
            </a:extLst>
          </p:cNvPr>
          <p:cNvSpPr txBox="1"/>
          <p:nvPr/>
        </p:nvSpPr>
        <p:spPr>
          <a:xfrm>
            <a:off x="623392" y="1411873"/>
            <a:ext cx="525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Die Sache ist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end-gültig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/ </a:t>
            </a:r>
            <a:r>
              <a:rPr kumimoji="0" lang="de-DE" sz="2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-gültig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9B61AE0-A442-4DCF-A286-05B8DA9D69BB}"/>
              </a:ext>
            </a:extLst>
          </p:cNvPr>
          <p:cNvSpPr txBox="1"/>
          <p:nvPr/>
        </p:nvSpPr>
        <p:spPr>
          <a:xfrm>
            <a:off x="623392" y="2029250"/>
            <a:ext cx="5557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Die Sache ist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end-</a:t>
            </a:r>
            <a:r>
              <a:rPr kumimoji="0" lang="de-DE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lich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/ </a:t>
            </a:r>
            <a:r>
              <a:rPr kumimoji="0" lang="de-DE" sz="2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ent-lich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fertig.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A86E7E-88BA-4FF3-8487-05D1D6F3A6E5}"/>
              </a:ext>
            </a:extLst>
          </p:cNvPr>
          <p:cNvSpPr txBox="1"/>
          <p:nvPr/>
        </p:nvSpPr>
        <p:spPr>
          <a:xfrm>
            <a:off x="623392" y="2646627"/>
            <a:ext cx="596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Die Sache zieht sich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end-los / </a:t>
            </a:r>
            <a:r>
              <a:rPr kumimoji="0" lang="de-DE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-los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de-DE" sz="240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hin.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E47F349-69A9-42CD-8958-93FB1FB3DA38}"/>
              </a:ext>
            </a:extLst>
          </p:cNvPr>
          <p:cNvSpPr txBox="1"/>
          <p:nvPr/>
        </p:nvSpPr>
        <p:spPr>
          <a:xfrm>
            <a:off x="623392" y="3264004"/>
            <a:ext cx="6308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>
                <a:latin typeface="Trebuchet MS" pitchFamily="34" charset="0"/>
              </a:rPr>
              <a:t>Das ist die</a:t>
            </a:r>
            <a:r>
              <a:rPr lang="de-DE" sz="2400" kern="0" dirty="0">
                <a:solidFill>
                  <a:srgbClr val="FF0000"/>
                </a:solidFill>
                <a:latin typeface="Trebuchet MS" pitchFamily="34" charset="0"/>
              </a:rPr>
              <a:t> End-</a:t>
            </a:r>
            <a:r>
              <a:rPr lang="de-DE" sz="2400" kern="0" dirty="0" err="1">
                <a:solidFill>
                  <a:srgbClr val="FF0000"/>
                </a:solidFill>
                <a:latin typeface="Trebuchet MS" pitchFamily="34" charset="0"/>
              </a:rPr>
              <a:t>haltestelle</a:t>
            </a:r>
            <a:r>
              <a:rPr lang="de-DE" sz="2400" kern="0" dirty="0">
                <a:solidFill>
                  <a:srgbClr val="FF0000"/>
                </a:solidFill>
                <a:latin typeface="Trebuchet MS" pitchFamily="34" charset="0"/>
              </a:rPr>
              <a:t> / </a:t>
            </a:r>
            <a:r>
              <a:rPr lang="de-DE" sz="2400" kern="0" dirty="0" err="1">
                <a:solidFill>
                  <a:srgbClr val="FF0000"/>
                </a:solidFill>
                <a:latin typeface="Trebuchet MS" pitchFamily="34" charset="0"/>
              </a:rPr>
              <a:t>Ent-haltestelle</a:t>
            </a:r>
            <a:r>
              <a:rPr lang="de-DE" sz="2400" kern="0" dirty="0">
                <a:latin typeface="Trebuchet MS" pitchFamily="34" charset="0"/>
              </a:rPr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F59FF2-A465-4C1C-9074-69D1A9EAC6CC}"/>
              </a:ext>
            </a:extLst>
          </p:cNvPr>
          <p:cNvSpPr txBox="1"/>
          <p:nvPr/>
        </p:nvSpPr>
        <p:spPr>
          <a:xfrm>
            <a:off x="623392" y="3881381"/>
            <a:ext cx="6555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Das ist die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End-abrechnung / </a:t>
            </a:r>
            <a:r>
              <a:rPr kumimoji="0" lang="de-DE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-abrechnung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AC2AE76-09DA-4461-96B8-DE2BC1AA7617}"/>
              </a:ext>
            </a:extLst>
          </p:cNvPr>
          <p:cNvSpPr txBox="1"/>
          <p:nvPr/>
        </p:nvSpPr>
        <p:spPr>
          <a:xfrm>
            <a:off x="623392" y="4498758"/>
            <a:ext cx="739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Im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End-effekt / </a:t>
            </a:r>
            <a:r>
              <a:rPr kumimoji="0" lang="de-DE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-effekt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kam nichts dabei heraus.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A7EF7CA-650F-45F6-9412-04F4D058BD08}"/>
              </a:ext>
            </a:extLst>
          </p:cNvPr>
          <p:cNvSpPr txBox="1"/>
          <p:nvPr/>
        </p:nvSpPr>
        <p:spPr>
          <a:xfrm>
            <a:off x="623392" y="5116135"/>
            <a:ext cx="6654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Der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End-stand / End-stand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war unentschieden.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362F176-E555-4BF7-A98C-97D11571C5F4}"/>
              </a:ext>
            </a:extLst>
          </p:cNvPr>
          <p:cNvSpPr txBox="1"/>
          <p:nvPr/>
        </p:nvSpPr>
        <p:spPr>
          <a:xfrm>
            <a:off x="623392" y="5733514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Das ist die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End-fassung / </a:t>
            </a:r>
            <a:r>
              <a:rPr kumimoji="0" lang="de-DE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Ent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-fassung </a:t>
            </a:r>
            <a:r>
              <a:rPr kumimoji="0" lang="de-DE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meines Aufsatzes.</a:t>
            </a:r>
            <a:endParaRPr lang="de-DE" sz="2400" kern="0" dirty="0">
              <a:latin typeface="Trebuchet MS" pitchFamily="34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BB976A5-D27A-4417-BF3E-621710EDB992}"/>
              </a:ext>
            </a:extLst>
          </p:cNvPr>
          <p:cNvSpPr/>
          <p:nvPr/>
        </p:nvSpPr>
        <p:spPr>
          <a:xfrm>
            <a:off x="480517" y="1568385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9F3D5F9-BE8A-4F5C-B19E-16C7CDEF426F}"/>
              </a:ext>
            </a:extLst>
          </p:cNvPr>
          <p:cNvSpPr/>
          <p:nvPr/>
        </p:nvSpPr>
        <p:spPr>
          <a:xfrm>
            <a:off x="480517" y="4648440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92ABA3C-4744-4872-A175-9C95C8A45870}"/>
              </a:ext>
            </a:extLst>
          </p:cNvPr>
          <p:cNvSpPr/>
          <p:nvPr/>
        </p:nvSpPr>
        <p:spPr>
          <a:xfrm>
            <a:off x="480517" y="2800407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C64CD1E-1676-4D17-B9A7-A9E9E006BC3C}"/>
              </a:ext>
            </a:extLst>
          </p:cNvPr>
          <p:cNvSpPr/>
          <p:nvPr/>
        </p:nvSpPr>
        <p:spPr>
          <a:xfrm>
            <a:off x="480517" y="3416418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2308F85-892A-42BA-9897-85EF57E39DD7}"/>
              </a:ext>
            </a:extLst>
          </p:cNvPr>
          <p:cNvSpPr/>
          <p:nvPr/>
        </p:nvSpPr>
        <p:spPr>
          <a:xfrm>
            <a:off x="480517" y="4032429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425614A2-DF30-43A0-B260-FE074473CF04}"/>
              </a:ext>
            </a:extLst>
          </p:cNvPr>
          <p:cNvSpPr/>
          <p:nvPr/>
        </p:nvSpPr>
        <p:spPr>
          <a:xfrm>
            <a:off x="480517" y="2184396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980A3388-222C-43D6-9CBB-471223796A8E}"/>
              </a:ext>
            </a:extLst>
          </p:cNvPr>
          <p:cNvSpPr/>
          <p:nvPr/>
        </p:nvSpPr>
        <p:spPr>
          <a:xfrm>
            <a:off x="480517" y="5264451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40FCE4B-13AD-4DE0-B808-C88D092157E6}"/>
              </a:ext>
            </a:extLst>
          </p:cNvPr>
          <p:cNvSpPr/>
          <p:nvPr/>
        </p:nvSpPr>
        <p:spPr>
          <a:xfrm>
            <a:off x="480517" y="5880464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feld 36">
            <a:extLst>
              <a:ext uri="{FF2B5EF4-FFF2-40B4-BE49-F238E27FC236}">
                <a16:creationId xmlns:a16="http://schemas.microsoft.com/office/drawing/2014/main" id="{5B3B4B0D-B2E8-43FA-AEE3-8FA62B03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9" y="19275"/>
            <a:ext cx="9508299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end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F121A17-CFD7-4D16-A98C-422B7C096DFF}"/>
              </a:ext>
            </a:extLst>
          </p:cNvPr>
          <p:cNvSpPr txBox="1"/>
          <p:nvPr/>
        </p:nvSpPr>
        <p:spPr>
          <a:xfrm>
            <a:off x="260108" y="467380"/>
            <a:ext cx="9724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Klick auf die blauen</a:t>
            </a:r>
            <a:r>
              <a:rPr kumimoji="0" lang="de-DE" altLang="de-DE" sz="1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Punkte und dann auf den Wortteil, der betont wird!</a:t>
            </a:r>
            <a:endParaRPr kumimoji="0" lang="de-DE" altLang="de-DE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602D91C-2239-D54D-9122-15EE6E517896}"/>
              </a:ext>
            </a:extLst>
          </p:cNvPr>
          <p:cNvSpPr/>
          <p:nvPr/>
        </p:nvSpPr>
        <p:spPr>
          <a:xfrm>
            <a:off x="2567608" y="1442649"/>
            <a:ext cx="50405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DB3EA2B-D792-E521-E6DE-D91FD995ACBC}"/>
              </a:ext>
            </a:extLst>
          </p:cNvPr>
          <p:cNvSpPr txBox="1"/>
          <p:nvPr/>
        </p:nvSpPr>
        <p:spPr>
          <a:xfrm>
            <a:off x="2548355" y="1411871"/>
            <a:ext cx="33938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end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gültig.                   </a:t>
            </a:r>
            <a:endParaRPr lang="de-DE" sz="2400" b="1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ABF2B1B-4727-271A-7A95-E29F880D038C}"/>
              </a:ext>
            </a:extLst>
          </p:cNvPr>
          <p:cNvSpPr/>
          <p:nvPr/>
        </p:nvSpPr>
        <p:spPr>
          <a:xfrm>
            <a:off x="2554356" y="2033311"/>
            <a:ext cx="50405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AB5AD0D-0D28-179A-38D9-FB73FA10896B}"/>
              </a:ext>
            </a:extLst>
          </p:cNvPr>
          <p:cNvSpPr txBox="1"/>
          <p:nvPr/>
        </p:nvSpPr>
        <p:spPr>
          <a:xfrm>
            <a:off x="2459596" y="2024392"/>
            <a:ext cx="26372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 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end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lich           </a:t>
            </a:r>
            <a:endParaRPr lang="de-DE" sz="2400" b="1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454316F-3DEF-3E2F-A28A-9F7467247884}"/>
              </a:ext>
            </a:extLst>
          </p:cNvPr>
          <p:cNvSpPr/>
          <p:nvPr/>
        </p:nvSpPr>
        <p:spPr>
          <a:xfrm>
            <a:off x="3570200" y="2637170"/>
            <a:ext cx="50405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4FD0F4E-FB3B-179B-2C6C-46EE22FBB93E}"/>
              </a:ext>
            </a:extLst>
          </p:cNvPr>
          <p:cNvSpPr txBox="1"/>
          <p:nvPr/>
        </p:nvSpPr>
        <p:spPr>
          <a:xfrm>
            <a:off x="3402358" y="2646626"/>
            <a:ext cx="24743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end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los            </a:t>
            </a:r>
            <a:endParaRPr lang="de-DE" sz="2400" b="1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E70CCCA-B1D0-66F3-B835-9C318E025CE7}"/>
              </a:ext>
            </a:extLst>
          </p:cNvPr>
          <p:cNvSpPr/>
          <p:nvPr/>
        </p:nvSpPr>
        <p:spPr>
          <a:xfrm>
            <a:off x="2207568" y="3284081"/>
            <a:ext cx="50405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0DCC12C-69FE-0396-6390-1921F879DA0F}"/>
              </a:ext>
            </a:extLst>
          </p:cNvPr>
          <p:cNvSpPr txBox="1"/>
          <p:nvPr/>
        </p:nvSpPr>
        <p:spPr>
          <a:xfrm>
            <a:off x="2207568" y="3257762"/>
            <a:ext cx="46085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End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haltestelle.</a:t>
            </a:r>
            <a:endParaRPr lang="de-DE" sz="2400" b="1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DB570BC-DC91-65F1-3765-C2235F43F0A5}"/>
              </a:ext>
            </a:extLst>
          </p:cNvPr>
          <p:cNvSpPr/>
          <p:nvPr/>
        </p:nvSpPr>
        <p:spPr>
          <a:xfrm>
            <a:off x="2207568" y="3950929"/>
            <a:ext cx="50405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F9BBA72-68EE-6814-DBAB-88662425C67D}"/>
              </a:ext>
            </a:extLst>
          </p:cNvPr>
          <p:cNvSpPr txBox="1"/>
          <p:nvPr/>
        </p:nvSpPr>
        <p:spPr>
          <a:xfrm>
            <a:off x="2170618" y="3881380"/>
            <a:ext cx="49334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End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abrechnung.</a:t>
            </a:r>
            <a:endParaRPr lang="de-DE" sz="2400" b="1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0090F50-A048-A7F5-61AA-14E0B2490009}"/>
              </a:ext>
            </a:extLst>
          </p:cNvPr>
          <p:cNvSpPr/>
          <p:nvPr/>
        </p:nvSpPr>
        <p:spPr>
          <a:xfrm>
            <a:off x="1194844" y="4538455"/>
            <a:ext cx="50405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39049E4-498D-27FC-0295-EFCF011F4AED}"/>
              </a:ext>
            </a:extLst>
          </p:cNvPr>
          <p:cNvSpPr txBox="1"/>
          <p:nvPr/>
        </p:nvSpPr>
        <p:spPr>
          <a:xfrm>
            <a:off x="1131837" y="4482200"/>
            <a:ext cx="32359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End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effekt</a:t>
            </a:r>
            <a:endParaRPr lang="de-DE" sz="2400" b="1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794F547-3D81-84C0-07AA-A0A39D4A0014}"/>
              </a:ext>
            </a:extLst>
          </p:cNvPr>
          <p:cNvSpPr/>
          <p:nvPr/>
        </p:nvSpPr>
        <p:spPr>
          <a:xfrm>
            <a:off x="1199456" y="5163471"/>
            <a:ext cx="50405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2DB6DD3-7C78-35FB-8AC2-001E4E1DA4D8}"/>
              </a:ext>
            </a:extLst>
          </p:cNvPr>
          <p:cNvSpPr txBox="1"/>
          <p:nvPr/>
        </p:nvSpPr>
        <p:spPr>
          <a:xfrm>
            <a:off x="1151596" y="5125322"/>
            <a:ext cx="32162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End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stand</a:t>
            </a:r>
            <a:endParaRPr lang="de-DE" sz="2400" b="1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534AA4A-55A3-EFFB-E118-D4F893E424DD}"/>
              </a:ext>
            </a:extLst>
          </p:cNvPr>
          <p:cNvSpPr/>
          <p:nvPr/>
        </p:nvSpPr>
        <p:spPr>
          <a:xfrm>
            <a:off x="2207568" y="5764292"/>
            <a:ext cx="504056" cy="4308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35DB2BB-E8BC-1A97-E2A1-01DB40DDA244}"/>
              </a:ext>
            </a:extLst>
          </p:cNvPr>
          <p:cNvSpPr txBox="1"/>
          <p:nvPr/>
        </p:nvSpPr>
        <p:spPr>
          <a:xfrm>
            <a:off x="2170618" y="5724327"/>
            <a:ext cx="36373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   </a:t>
            </a:r>
            <a:r>
              <a:rPr kumimoji="0" lang="de-DE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End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fassung</a:t>
            </a:r>
            <a:endParaRPr lang="de-DE" sz="2400" b="1" kern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72529FD-2990-9410-40A3-CE2665EF2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0" y="487784"/>
            <a:ext cx="9778832" cy="4999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F31C9E3-6C1F-DA08-1B7E-1D682B29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40" y="1081267"/>
            <a:ext cx="8016935" cy="52674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Foliennummernplatzhalter 27">
            <a:extLst>
              <a:ext uri="{FF2B5EF4-FFF2-40B4-BE49-F238E27FC236}">
                <a16:creationId xmlns:a16="http://schemas.microsoft.com/office/drawing/2014/main" id="{AE5EEEB0-577C-7EE9-7A07-7C42289CFA50}"/>
              </a:ext>
            </a:extLst>
          </p:cNvPr>
          <p:cNvSpPr txBox="1">
            <a:spLocks/>
          </p:cNvSpPr>
          <p:nvPr/>
        </p:nvSpPr>
        <p:spPr>
          <a:xfrm>
            <a:off x="9840416" y="133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7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3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BCF6F99-AE56-3637-496E-02A020EF7253}"/>
              </a:ext>
            </a:extLst>
          </p:cNvPr>
          <p:cNvSpPr txBox="1"/>
          <p:nvPr/>
        </p:nvSpPr>
        <p:spPr>
          <a:xfrm>
            <a:off x="6344603" y="2727038"/>
            <a:ext cx="543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800" b="1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  <a:sym typeface="Wingdings" panose="05000000000000000000" pitchFamily="2" charset="2"/>
              </a:rPr>
              <a:t></a:t>
            </a:r>
            <a:r>
              <a:rPr lang="de-DE" altLang="de-DE" sz="1800" b="1" dirty="0"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E47F349-69A9-42CD-8958-93FB1FB3DA38}"/>
              </a:ext>
            </a:extLst>
          </p:cNvPr>
          <p:cNvSpPr txBox="1"/>
          <p:nvPr/>
        </p:nvSpPr>
        <p:spPr>
          <a:xfrm>
            <a:off x="699714" y="3107929"/>
            <a:ext cx="1061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kern="0" dirty="0">
                <a:latin typeface="Trebuchet MS" pitchFamily="34" charset="0"/>
              </a:rPr>
              <a:t>Bitte entferne das Bild.			</a:t>
            </a:r>
            <a:r>
              <a:rPr lang="de-DE" sz="3200" kern="0" dirty="0">
                <a:solidFill>
                  <a:srgbClr val="0070C0"/>
                </a:solidFill>
                <a:latin typeface="Trebuchet MS" pitchFamily="34" charset="0"/>
              </a:rPr>
              <a:t>ent</a:t>
            </a:r>
            <a:r>
              <a:rPr lang="de-DE" sz="3200" kern="0" dirty="0">
                <a:solidFill>
                  <a:srgbClr val="FF0000"/>
                </a:solidFill>
                <a:latin typeface="Trebuchet MS" pitchFamily="34" charset="0"/>
              </a:rPr>
              <a:t>ferne</a:t>
            </a:r>
            <a:endParaRPr lang="de-DE" sz="3200" kern="0" dirty="0">
              <a:latin typeface="Trebuchet MS" pitchFamily="34" charset="0"/>
            </a:endParaRPr>
          </a:p>
        </p:txBody>
      </p:sp>
      <p:sp>
        <p:nvSpPr>
          <p:cNvPr id="111" name="Foliennummernplatzhalter 27">
            <a:extLst>
              <a:ext uri="{FF2B5EF4-FFF2-40B4-BE49-F238E27FC236}">
                <a16:creationId xmlns:a16="http://schemas.microsoft.com/office/drawing/2014/main" id="{47D90CF6-A88E-CCFA-4EA8-37AE904AC92B}"/>
              </a:ext>
            </a:extLst>
          </p:cNvPr>
          <p:cNvSpPr txBox="1">
            <a:spLocks/>
          </p:cNvSpPr>
          <p:nvPr/>
        </p:nvSpPr>
        <p:spPr>
          <a:xfrm>
            <a:off x="9840416" y="133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3D98B0A-C6C9-B70B-4111-7287571DAA0D}"/>
              </a:ext>
            </a:extLst>
          </p:cNvPr>
          <p:cNvSpPr txBox="1"/>
          <p:nvPr/>
        </p:nvSpPr>
        <p:spPr>
          <a:xfrm>
            <a:off x="6979558" y="2727038"/>
            <a:ext cx="194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betont  </a:t>
            </a:r>
            <a:r>
              <a:rPr kumimoji="0" lang="de-DE" sz="20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betont</a:t>
            </a:r>
            <a:endParaRPr lang="de-DE" sz="2000" b="1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1546F1E-4B81-7278-6889-ED656B608DE6}"/>
              </a:ext>
            </a:extLst>
          </p:cNvPr>
          <p:cNvSpPr/>
          <p:nvPr/>
        </p:nvSpPr>
        <p:spPr>
          <a:xfrm>
            <a:off x="8002799" y="2697244"/>
            <a:ext cx="973521" cy="42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1B21A2A4-A30B-66E7-E9F7-D78EA9A122AA}"/>
              </a:ext>
            </a:extLst>
          </p:cNvPr>
          <p:cNvSpPr/>
          <p:nvPr/>
        </p:nvSpPr>
        <p:spPr>
          <a:xfrm>
            <a:off x="6168009" y="2567117"/>
            <a:ext cx="1728192" cy="59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entferne 1">
            <a:hlinkClick r:id="" action="ppaction://media"/>
            <a:extLst>
              <a:ext uri="{FF2B5EF4-FFF2-40B4-BE49-F238E27FC236}">
                <a16:creationId xmlns:a16="http://schemas.microsoft.com/office/drawing/2014/main" id="{2F4B9CC3-2DC9-CB0F-8AAD-A0439778DE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813" y="3218440"/>
            <a:ext cx="473763" cy="473763"/>
          </a:xfrm>
          <a:prstGeom prst="rect">
            <a:avLst/>
          </a:prstGeom>
        </p:spPr>
      </p:pic>
      <p:pic>
        <p:nvPicPr>
          <p:cNvPr id="3" name="entferne 2">
            <a:hlinkClick r:id="" action="ppaction://media"/>
            <a:extLst>
              <a:ext uri="{FF2B5EF4-FFF2-40B4-BE49-F238E27FC236}">
                <a16:creationId xmlns:a16="http://schemas.microsoft.com/office/drawing/2014/main" id="{5FF818E8-6CDA-D547-8AEA-6B36336D3E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4754" y="133351"/>
            <a:ext cx="609600" cy="609600"/>
          </a:xfrm>
          <a:prstGeom prst="rect">
            <a:avLst/>
          </a:prstGeom>
        </p:spPr>
      </p:pic>
      <p:sp>
        <p:nvSpPr>
          <p:cNvPr id="25" name="Textfeld 36">
            <a:extLst>
              <a:ext uri="{FF2B5EF4-FFF2-40B4-BE49-F238E27FC236}">
                <a16:creationId xmlns:a16="http://schemas.microsoft.com/office/drawing/2014/main" id="{5B3B4B0D-B2E8-43FA-AEE3-8FA62B03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10" y="19275"/>
            <a:ext cx="9884658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 err="1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ent</a:t>
            </a:r>
            <a:endParaRPr lang="de-DE" altLang="de-DE" sz="2200" b="1" dirty="0">
              <a:solidFill>
                <a:srgbClr val="0070C0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000" kern="0" dirty="0">
              <a:latin typeface="Trebuchet MS" pitchFamily="34" charset="0"/>
              <a:ea typeface="+mj-ea"/>
              <a:cs typeface="+mj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Klick 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für den Text und </a:t>
            </a: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klick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 dann auf </a:t>
            </a:r>
            <a:r>
              <a:rPr lang="de-DE" altLang="de-DE" sz="2000" b="1" kern="0" dirty="0">
                <a:solidFill>
                  <a:srgbClr val="0070C0"/>
                </a:solidFill>
                <a:latin typeface="Trebuchet MS" pitchFamily="34" charset="0"/>
                <a:ea typeface="+mj-ea"/>
                <a:cs typeface="+mj-cs"/>
              </a:rPr>
              <a:t>betont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 oder 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betont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!</a:t>
            </a:r>
            <a:endParaRPr lang="de-DE" altLang="de-DE" sz="2400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3CE2F41-3B4E-FE9C-FC66-C9B4D76B017C}"/>
              </a:ext>
            </a:extLst>
          </p:cNvPr>
          <p:cNvSpPr txBox="1"/>
          <p:nvPr/>
        </p:nvSpPr>
        <p:spPr>
          <a:xfrm>
            <a:off x="260109" y="1108617"/>
            <a:ext cx="10990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Bei der Vorsilbe </a:t>
            </a:r>
            <a:r>
              <a:rPr lang="de-DE" altLang="de-DE" sz="2400" b="1" u="sng" dirty="0" err="1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ent</a:t>
            </a: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 wird das Wort danach betont!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114F417-8C85-F5BA-DD04-CEDC438085E2}"/>
              </a:ext>
            </a:extLst>
          </p:cNvPr>
          <p:cNvSpPr/>
          <p:nvPr/>
        </p:nvSpPr>
        <p:spPr>
          <a:xfrm>
            <a:off x="7032104" y="2697244"/>
            <a:ext cx="973521" cy="42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6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0" grpId="0"/>
      <p:bldP spid="28" grpId="0" animBg="1"/>
      <p:bldP spid="30" grpId="0" animBg="1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E47F349-69A9-42CD-8958-93FB1FB3DA38}"/>
              </a:ext>
            </a:extLst>
          </p:cNvPr>
          <p:cNvSpPr txBox="1"/>
          <p:nvPr/>
        </p:nvSpPr>
        <p:spPr>
          <a:xfrm>
            <a:off x="699714" y="3107929"/>
            <a:ext cx="1061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kern="0" dirty="0">
                <a:latin typeface="Trebuchet MS" pitchFamily="34" charset="0"/>
              </a:rPr>
              <a:t>Von dir bin ich enttäuscht.		</a:t>
            </a:r>
            <a:r>
              <a:rPr lang="de-DE" sz="3200" kern="0" dirty="0">
                <a:solidFill>
                  <a:srgbClr val="0070C0"/>
                </a:solidFill>
                <a:latin typeface="Trebuchet MS" pitchFamily="34" charset="0"/>
              </a:rPr>
              <a:t>ent</a:t>
            </a:r>
            <a:r>
              <a:rPr lang="de-DE" sz="3200" kern="0" dirty="0">
                <a:solidFill>
                  <a:srgbClr val="FF0000"/>
                </a:solidFill>
                <a:latin typeface="Trebuchet MS" pitchFamily="34" charset="0"/>
              </a:rPr>
              <a:t>täuscht</a:t>
            </a:r>
            <a:endParaRPr lang="de-DE" sz="3200" kern="0" dirty="0">
              <a:latin typeface="Trebuchet MS" pitchFamily="34" charset="0"/>
            </a:endParaRPr>
          </a:p>
        </p:txBody>
      </p:sp>
      <p:sp>
        <p:nvSpPr>
          <p:cNvPr id="111" name="Foliennummernplatzhalter 27">
            <a:extLst>
              <a:ext uri="{FF2B5EF4-FFF2-40B4-BE49-F238E27FC236}">
                <a16:creationId xmlns:a16="http://schemas.microsoft.com/office/drawing/2014/main" id="{47D90CF6-A88E-CCFA-4EA8-37AE904AC92B}"/>
              </a:ext>
            </a:extLst>
          </p:cNvPr>
          <p:cNvSpPr txBox="1">
            <a:spLocks/>
          </p:cNvSpPr>
          <p:nvPr/>
        </p:nvSpPr>
        <p:spPr>
          <a:xfrm>
            <a:off x="9840416" y="133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21578E3-F516-4360-8F12-4081310FC682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pic>
        <p:nvPicPr>
          <p:cNvPr id="5" name="enttäuscht 2">
            <a:hlinkClick r:id="" action="ppaction://media"/>
            <a:extLst>
              <a:ext uri="{FF2B5EF4-FFF2-40B4-BE49-F238E27FC236}">
                <a16:creationId xmlns:a16="http://schemas.microsoft.com/office/drawing/2014/main" id="{7DC063C8-469C-5642-8FDB-325B8495E4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5760" y="133351"/>
            <a:ext cx="609600" cy="609600"/>
          </a:xfrm>
          <a:prstGeom prst="rect">
            <a:avLst/>
          </a:prstGeom>
        </p:spPr>
      </p:pic>
      <p:pic>
        <p:nvPicPr>
          <p:cNvPr id="6" name="enttäuscht 1">
            <a:hlinkClick r:id="" action="ppaction://media"/>
            <a:extLst>
              <a:ext uri="{FF2B5EF4-FFF2-40B4-BE49-F238E27FC236}">
                <a16:creationId xmlns:a16="http://schemas.microsoft.com/office/drawing/2014/main" id="{156F08F5-B37F-C381-1BB1-0906EE72DB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420" y="3150796"/>
            <a:ext cx="478896" cy="478896"/>
          </a:xfrm>
          <a:prstGeom prst="rect">
            <a:avLst/>
          </a:prstGeom>
        </p:spPr>
      </p:pic>
      <p:sp>
        <p:nvSpPr>
          <p:cNvPr id="25" name="Textfeld 36">
            <a:extLst>
              <a:ext uri="{FF2B5EF4-FFF2-40B4-BE49-F238E27FC236}">
                <a16:creationId xmlns:a16="http://schemas.microsoft.com/office/drawing/2014/main" id="{5B3B4B0D-B2E8-43FA-AEE3-8FA62B03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10" y="19275"/>
            <a:ext cx="9884658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200" b="1" dirty="0" err="1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ent</a:t>
            </a:r>
            <a:r>
              <a:rPr lang="de-DE" altLang="de-DE" sz="2200" b="1" dirty="0"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endParaRPr lang="de-DE" altLang="de-DE" sz="1800" kern="0" dirty="0">
              <a:latin typeface="Trebuchet MS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altLang="de-DE" sz="1000" kern="0" dirty="0">
              <a:latin typeface="Trebuchet MS" pitchFamily="34" charset="0"/>
              <a:ea typeface="+mj-ea"/>
              <a:cs typeface="+mj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Klick 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für den Text und </a:t>
            </a: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klick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 dann auf </a:t>
            </a:r>
            <a:r>
              <a:rPr lang="de-DE" altLang="de-DE" sz="2000" b="1" kern="0" dirty="0">
                <a:solidFill>
                  <a:srgbClr val="0070C0"/>
                </a:solidFill>
                <a:latin typeface="Trebuchet MS" pitchFamily="34" charset="0"/>
                <a:ea typeface="+mj-ea"/>
                <a:cs typeface="+mj-cs"/>
              </a:rPr>
              <a:t>betont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 oder 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betont</a:t>
            </a:r>
            <a:r>
              <a:rPr lang="de-DE" altLang="de-DE" sz="2000" kern="0" dirty="0">
                <a:latin typeface="Trebuchet MS" pitchFamily="34" charset="0"/>
                <a:ea typeface="+mj-ea"/>
                <a:cs typeface="+mj-cs"/>
              </a:rPr>
              <a:t>!</a:t>
            </a:r>
            <a:endParaRPr lang="de-DE" altLang="de-DE" sz="2400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3EB6FCF-E0A2-B874-A7E5-48406E334B56}"/>
              </a:ext>
            </a:extLst>
          </p:cNvPr>
          <p:cNvSpPr txBox="1"/>
          <p:nvPr/>
        </p:nvSpPr>
        <p:spPr>
          <a:xfrm>
            <a:off x="260109" y="1108617"/>
            <a:ext cx="10990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Bei der Vorsilbe </a:t>
            </a:r>
            <a:r>
              <a:rPr lang="de-DE" altLang="de-DE" sz="2400" b="1" u="sng" dirty="0" err="1">
                <a:solidFill>
                  <a:srgbClr val="0070C0"/>
                </a:solidFill>
                <a:latin typeface="Trebuchet MS" panose="020B0603020202020204" pitchFamily="34" charset="0"/>
                <a:ea typeface="+mj-ea"/>
                <a:cs typeface="+mj-cs"/>
              </a:rPr>
              <a:t>ent</a:t>
            </a:r>
            <a:r>
              <a:rPr lang="de-DE" altLang="de-DE" sz="2400" b="1" dirty="0">
                <a:latin typeface="Trebuchet MS" panose="020B0603020202020204" pitchFamily="34" charset="0"/>
                <a:ea typeface="+mj-ea"/>
                <a:cs typeface="+mj-cs"/>
              </a:rPr>
              <a:t> wird das Wort danach betont!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8AB7FD9-B582-BA7B-A9EC-6EB389A29E5B}"/>
              </a:ext>
            </a:extLst>
          </p:cNvPr>
          <p:cNvSpPr txBox="1"/>
          <p:nvPr/>
        </p:nvSpPr>
        <p:spPr>
          <a:xfrm>
            <a:off x="6272594" y="2727038"/>
            <a:ext cx="543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800" b="1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+mj-cs"/>
                <a:sym typeface="Wingdings" panose="05000000000000000000" pitchFamily="2" charset="2"/>
              </a:rPr>
              <a:t></a:t>
            </a:r>
            <a:r>
              <a:rPr lang="de-DE" altLang="de-DE" sz="1800" b="1" dirty="0"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E6D0A3-2FCF-8514-43B4-142A0BBAC485}"/>
              </a:ext>
            </a:extLst>
          </p:cNvPr>
          <p:cNvSpPr txBox="1"/>
          <p:nvPr/>
        </p:nvSpPr>
        <p:spPr>
          <a:xfrm>
            <a:off x="6907549" y="2727038"/>
            <a:ext cx="194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</a:rPr>
              <a:t>betont  </a:t>
            </a:r>
            <a:r>
              <a:rPr kumimoji="0" lang="de-DE" sz="20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betont</a:t>
            </a:r>
            <a:endParaRPr lang="de-DE" sz="2000" b="1" kern="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41DE2B8-F36F-081D-0236-C152960F62A6}"/>
              </a:ext>
            </a:extLst>
          </p:cNvPr>
          <p:cNvSpPr/>
          <p:nvPr/>
        </p:nvSpPr>
        <p:spPr>
          <a:xfrm>
            <a:off x="7930790" y="2697244"/>
            <a:ext cx="973521" cy="42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B9605C6-AD74-BA77-FEAB-32526A1615E9}"/>
              </a:ext>
            </a:extLst>
          </p:cNvPr>
          <p:cNvSpPr/>
          <p:nvPr/>
        </p:nvSpPr>
        <p:spPr>
          <a:xfrm>
            <a:off x="6096000" y="2567117"/>
            <a:ext cx="1728192" cy="59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A45A216-8FEE-9C48-F978-A459D7EEBC89}"/>
              </a:ext>
            </a:extLst>
          </p:cNvPr>
          <p:cNvSpPr/>
          <p:nvPr/>
        </p:nvSpPr>
        <p:spPr>
          <a:xfrm>
            <a:off x="6960095" y="2697244"/>
            <a:ext cx="973521" cy="429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1128</Words>
  <Application>Microsoft Office PowerPoint</Application>
  <PresentationFormat>Breitbild</PresentationFormat>
  <Paragraphs>263</Paragraphs>
  <Slides>16</Slides>
  <Notes>0</Notes>
  <HiddenSlides>0</HiddenSlides>
  <MMClips>24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Calibri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Du bist der Lehrer, korrigiere die Fehler!  Klick genau auf den Fehler!</vt:lpstr>
      <vt:lpstr>Üben macht gescheit!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2483</cp:revision>
  <cp:lastPrinted>2021-08-10T15:00:49Z</cp:lastPrinted>
  <dcterms:created xsi:type="dcterms:W3CDTF">2012-08-26T07:44:46Z</dcterms:created>
  <dcterms:modified xsi:type="dcterms:W3CDTF">2024-12-11T18:01:08Z</dcterms:modified>
</cp:coreProperties>
</file>