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5"/>
  </p:notesMasterIdLst>
  <p:sldIdLst>
    <p:sldId id="696" r:id="rId8"/>
    <p:sldId id="637" r:id="rId9"/>
    <p:sldId id="802" r:id="rId10"/>
    <p:sldId id="805" r:id="rId11"/>
    <p:sldId id="803" r:id="rId12"/>
    <p:sldId id="806" r:id="rId13"/>
    <p:sldId id="804" r:id="rId14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6" autoAdjust="0"/>
    <p:restoredTop sz="94692" autoAdjust="0"/>
  </p:normalViewPr>
  <p:slideViewPr>
    <p:cSldViewPr>
      <p:cViewPr varScale="1">
        <p:scale>
          <a:sx n="72" d="100"/>
          <a:sy n="72" d="100"/>
        </p:scale>
        <p:origin x="64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1BEC658-FD6E-417B-97C0-15E3C12CC613}"/>
    <pc:docChg chg="custSel modSld">
      <pc:chgData name="Siegbert Rudolph" userId="2af4d44886c067cc" providerId="LiveId" clId="{A1BEC658-FD6E-417B-97C0-15E3C12CC613}" dt="2021-09-11T13:21:06.149" v="182" actId="6549"/>
      <pc:docMkLst>
        <pc:docMk/>
      </pc:docMkLst>
      <pc:sldChg chg="delSp modSp mod">
        <pc:chgData name="Siegbert Rudolph" userId="2af4d44886c067cc" providerId="LiveId" clId="{A1BEC658-FD6E-417B-97C0-15E3C12CC613}" dt="2021-08-31T14:29:33.388" v="101" actId="20577"/>
        <pc:sldMkLst>
          <pc:docMk/>
          <pc:sldMk cId="243051450" sldId="637"/>
        </pc:sldMkLst>
        <pc:spChg chg="del mod">
          <ac:chgData name="Siegbert Rudolph" userId="2af4d44886c067cc" providerId="LiveId" clId="{A1BEC658-FD6E-417B-97C0-15E3C12CC613}" dt="2021-08-31T14:20:17.954" v="58" actId="478"/>
          <ac:spMkLst>
            <pc:docMk/>
            <pc:sldMk cId="243051450" sldId="637"/>
            <ac:spMk id="2" creationId="{6529164D-7E12-414F-A5FB-A84D842A8FC2}"/>
          </ac:spMkLst>
        </pc:spChg>
        <pc:spChg chg="mod">
          <ac:chgData name="Siegbert Rudolph" userId="2af4d44886c067cc" providerId="LiveId" clId="{A1BEC658-FD6E-417B-97C0-15E3C12CC613}" dt="2021-08-31T14:20:17.954" v="63" actId="1076"/>
          <ac:spMkLst>
            <pc:docMk/>
            <pc:sldMk cId="243051450" sldId="637"/>
            <ac:spMk id="3" creationId="{2057C5F4-7226-4B06-86F3-EA40C4080AC1}"/>
          </ac:spMkLst>
        </pc:spChg>
        <pc:spChg chg="mod">
          <ac:chgData name="Siegbert Rudolph" userId="2af4d44886c067cc" providerId="LiveId" clId="{A1BEC658-FD6E-417B-97C0-15E3C12CC613}" dt="2021-08-31T14:29:33.388" v="101" actId="20577"/>
          <ac:spMkLst>
            <pc:docMk/>
            <pc:sldMk cId="243051450" sldId="637"/>
            <ac:spMk id="4" creationId="{6FA7323E-22D2-4271-8308-4C497DCD0D47}"/>
          </ac:spMkLst>
        </pc:spChg>
      </pc:sldChg>
      <pc:sldChg chg="delSp modSp mod">
        <pc:chgData name="Siegbert Rudolph" userId="2af4d44886c067cc" providerId="LiveId" clId="{A1BEC658-FD6E-417B-97C0-15E3C12CC613}" dt="2021-08-31T14:29:25.796" v="99" actId="20577"/>
        <pc:sldMkLst>
          <pc:docMk/>
          <pc:sldMk cId="0" sldId="696"/>
        </pc:sldMkLst>
        <pc:spChg chg="mod">
          <ac:chgData name="Siegbert Rudolph" userId="2af4d44886c067cc" providerId="LiveId" clId="{A1BEC658-FD6E-417B-97C0-15E3C12CC613}" dt="2021-08-31T14:29:25.796" v="99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A1BEC658-FD6E-417B-97C0-15E3C12CC613}" dt="2021-08-31T13:08:54.893" v="1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A1BEC658-FD6E-417B-97C0-15E3C12CC613}" dt="2021-08-31T14:20:17.954" v="57" actId="1076"/>
          <ac:spMkLst>
            <pc:docMk/>
            <pc:sldMk cId="0" sldId="696"/>
            <ac:spMk id="4" creationId="{C203D368-56D6-4C3D-8CBD-254F6797642C}"/>
          </ac:spMkLst>
        </pc:spChg>
        <pc:spChg chg="del mod">
          <ac:chgData name="Siegbert Rudolph" userId="2af4d44886c067cc" providerId="LiveId" clId="{A1BEC658-FD6E-417B-97C0-15E3C12CC613}" dt="2021-08-31T14:20:17.939" v="52" actId="478"/>
          <ac:spMkLst>
            <pc:docMk/>
            <pc:sldMk cId="0" sldId="696"/>
            <ac:spMk id="5" creationId="{BC21CF74-0691-4FFD-B313-F7E2F8C5AFDF}"/>
          </ac:spMkLst>
        </pc:spChg>
      </pc:sldChg>
      <pc:sldChg chg="addSp delSp modSp mod modAnim">
        <pc:chgData name="Siegbert Rudolph" userId="2af4d44886c067cc" providerId="LiveId" clId="{A1BEC658-FD6E-417B-97C0-15E3C12CC613}" dt="2021-09-11T13:21:06.149" v="182" actId="6549"/>
        <pc:sldMkLst>
          <pc:docMk/>
          <pc:sldMk cId="2875704939" sldId="802"/>
        </pc:sldMkLst>
        <pc:spChg chg="del mod">
          <ac:chgData name="Siegbert Rudolph" userId="2af4d44886c067cc" providerId="LiveId" clId="{A1BEC658-FD6E-417B-97C0-15E3C12CC613}" dt="2021-08-31T14:20:17.954" v="64" actId="478"/>
          <ac:spMkLst>
            <pc:docMk/>
            <pc:sldMk cId="2875704939" sldId="802"/>
            <ac:spMk id="2" creationId="{9C601AF5-04E7-450D-A2E6-9AE8AA7A2627}"/>
          </ac:spMkLst>
        </pc:spChg>
        <pc:spChg chg="mod">
          <ac:chgData name="Siegbert Rudolph" userId="2af4d44886c067cc" providerId="LiveId" clId="{A1BEC658-FD6E-417B-97C0-15E3C12CC613}" dt="2021-08-31T14:20:17.954" v="69" actId="1076"/>
          <ac:spMkLst>
            <pc:docMk/>
            <pc:sldMk cId="2875704939" sldId="802"/>
            <ac:spMk id="3" creationId="{5C7B46E9-4201-4874-B9A8-66FF21A79D4B}"/>
          </ac:spMkLst>
        </pc:spChg>
        <pc:spChg chg="mod">
          <ac:chgData name="Siegbert Rudolph" userId="2af4d44886c067cc" providerId="LiveId" clId="{A1BEC658-FD6E-417B-97C0-15E3C12CC613}" dt="2021-08-31T14:29:41.526" v="103" actId="20577"/>
          <ac:spMkLst>
            <pc:docMk/>
            <pc:sldMk cId="2875704939" sldId="802"/>
            <ac:spMk id="4" creationId="{50C375F1-1F36-4CAD-B9A7-F80C930E01BD}"/>
          </ac:spMkLst>
        </pc:spChg>
        <pc:spChg chg="mod">
          <ac:chgData name="Siegbert Rudolph" userId="2af4d44886c067cc" providerId="LiveId" clId="{A1BEC658-FD6E-417B-97C0-15E3C12CC613}" dt="2021-09-11T13:21:06.149" v="182" actId="6549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A1BEC658-FD6E-417B-97C0-15E3C12CC613}" dt="2021-09-04T08:44:04.059" v="118" actId="1076"/>
          <ac:spMkLst>
            <pc:docMk/>
            <pc:sldMk cId="2875704939" sldId="802"/>
            <ac:spMk id="32" creationId="{911E585B-CF2F-47FF-B06D-B9FD9A088BE7}"/>
          </ac:spMkLst>
        </pc:spChg>
        <pc:picChg chg="add mod">
          <ac:chgData name="Siegbert Rudolph" userId="2af4d44886c067cc" providerId="LiveId" clId="{A1BEC658-FD6E-417B-97C0-15E3C12CC613}" dt="2021-09-04T09:43:02.722" v="127" actId="1038"/>
          <ac:picMkLst>
            <pc:docMk/>
            <pc:sldMk cId="2875704939" sldId="802"/>
            <ac:picMk id="2" creationId="{01C1C385-1621-4A04-82C4-E2A2D49FEFAC}"/>
          </ac:picMkLst>
        </pc:picChg>
      </pc:sldChg>
      <pc:sldChg chg="addSp delSp modSp mod modAnim">
        <pc:chgData name="Siegbert Rudolph" userId="2af4d44886c067cc" providerId="LiveId" clId="{A1BEC658-FD6E-417B-97C0-15E3C12CC613}" dt="2021-09-11T13:20:06.516" v="167" actId="6549"/>
        <pc:sldMkLst>
          <pc:docMk/>
          <pc:sldMk cId="1274794363" sldId="803"/>
        </pc:sldMkLst>
        <pc:spChg chg="del mod">
          <ac:chgData name="Siegbert Rudolph" userId="2af4d44886c067cc" providerId="LiveId" clId="{A1BEC658-FD6E-417B-97C0-15E3C12CC613}" dt="2021-08-31T14:20:17.970" v="76" actId="478"/>
          <ac:spMkLst>
            <pc:docMk/>
            <pc:sldMk cId="1274794363" sldId="803"/>
            <ac:spMk id="2" creationId="{B42A0BC2-DFDC-4F27-BF46-C9F9497F5D47}"/>
          </ac:spMkLst>
        </pc:spChg>
        <pc:spChg chg="mod">
          <ac:chgData name="Siegbert Rudolph" userId="2af4d44886c067cc" providerId="LiveId" clId="{A1BEC658-FD6E-417B-97C0-15E3C12CC613}" dt="2021-08-31T14:20:17.970" v="81" actId="1076"/>
          <ac:spMkLst>
            <pc:docMk/>
            <pc:sldMk cId="1274794363" sldId="803"/>
            <ac:spMk id="3" creationId="{0164A88E-DBD6-41D7-9ADD-846DB8C1548A}"/>
          </ac:spMkLst>
        </pc:spChg>
        <pc:spChg chg="mod">
          <ac:chgData name="Siegbert Rudolph" userId="2af4d44886c067cc" providerId="LiveId" clId="{A1BEC658-FD6E-417B-97C0-15E3C12CC613}" dt="2021-08-31T14:29:58.632" v="110" actId="20577"/>
          <ac:spMkLst>
            <pc:docMk/>
            <pc:sldMk cId="1274794363" sldId="803"/>
            <ac:spMk id="4" creationId="{50C375F1-1F36-4CAD-B9A7-F80C930E01BD}"/>
          </ac:spMkLst>
        </pc:spChg>
        <pc:spChg chg="mod">
          <ac:chgData name="Siegbert Rudolph" userId="2af4d44886c067cc" providerId="LiveId" clId="{A1BEC658-FD6E-417B-97C0-15E3C12CC613}" dt="2021-09-11T13:20:06.516" v="167" actId="6549"/>
          <ac:spMkLst>
            <pc:docMk/>
            <pc:sldMk cId="1274794363" sldId="803"/>
            <ac:spMk id="6" creationId="{5D7F04D4-EBC8-45E9-BB7A-D004F57CADF4}"/>
          </ac:spMkLst>
        </pc:spChg>
        <pc:spChg chg="add mod">
          <ac:chgData name="Siegbert Rudolph" userId="2af4d44886c067cc" providerId="LiveId" clId="{A1BEC658-FD6E-417B-97C0-15E3C12CC613}" dt="2021-09-04T08:44:09.698" v="119"/>
          <ac:spMkLst>
            <pc:docMk/>
            <pc:sldMk cId="1274794363" sldId="803"/>
            <ac:spMk id="30" creationId="{4241A83E-3365-4E58-B7BB-BCC26EB8A10D}"/>
          </ac:spMkLst>
        </pc:spChg>
        <pc:picChg chg="add mod">
          <ac:chgData name="Siegbert Rudolph" userId="2af4d44886c067cc" providerId="LiveId" clId="{A1BEC658-FD6E-417B-97C0-15E3C12CC613}" dt="2021-09-04T09:44:02.054" v="143" actId="1036"/>
          <ac:picMkLst>
            <pc:docMk/>
            <pc:sldMk cId="1274794363" sldId="803"/>
            <ac:picMk id="2" creationId="{B659AF17-77FC-44E8-9CA0-C84C62326DC0}"/>
          </ac:picMkLst>
        </pc:picChg>
      </pc:sldChg>
      <pc:sldChg chg="addSp delSp modSp mod delAnim modAnim">
        <pc:chgData name="Siegbert Rudolph" userId="2af4d44886c067cc" providerId="LiveId" clId="{A1BEC658-FD6E-417B-97C0-15E3C12CC613}" dt="2021-09-04T09:44:46.727" v="150" actId="1036"/>
        <pc:sldMkLst>
          <pc:docMk/>
          <pc:sldMk cId="448278297" sldId="804"/>
        </pc:sldMkLst>
        <pc:spChg chg="del mod">
          <ac:chgData name="Siegbert Rudolph" userId="2af4d44886c067cc" providerId="LiveId" clId="{A1BEC658-FD6E-417B-97C0-15E3C12CC613}" dt="2021-08-31T14:20:17.970" v="88" actId="478"/>
          <ac:spMkLst>
            <pc:docMk/>
            <pc:sldMk cId="448278297" sldId="804"/>
            <ac:spMk id="2" creationId="{16C245A0-9C90-4D71-9E2C-EBA4C4CED90C}"/>
          </ac:spMkLst>
        </pc:spChg>
        <pc:spChg chg="mod">
          <ac:chgData name="Siegbert Rudolph" userId="2af4d44886c067cc" providerId="LiveId" clId="{A1BEC658-FD6E-417B-97C0-15E3C12CC613}" dt="2021-08-31T14:20:17.970" v="93" actId="1076"/>
          <ac:spMkLst>
            <pc:docMk/>
            <pc:sldMk cId="448278297" sldId="804"/>
            <ac:spMk id="3" creationId="{AEB51EDE-8F50-4FC4-80F7-D3B92BD8C56A}"/>
          </ac:spMkLst>
        </pc:spChg>
        <pc:spChg chg="mod">
          <ac:chgData name="Siegbert Rudolph" userId="2af4d44886c067cc" providerId="LiveId" clId="{A1BEC658-FD6E-417B-97C0-15E3C12CC613}" dt="2021-08-31T14:30:14.815" v="116" actId="20577"/>
          <ac:spMkLst>
            <pc:docMk/>
            <pc:sldMk cId="448278297" sldId="804"/>
            <ac:spMk id="4" creationId="{50C375F1-1F36-4CAD-B9A7-F80C930E01BD}"/>
          </ac:spMkLst>
        </pc:spChg>
        <pc:spChg chg="del">
          <ac:chgData name="Siegbert Rudolph" userId="2af4d44886c067cc" providerId="LiveId" clId="{A1BEC658-FD6E-417B-97C0-15E3C12CC613}" dt="2021-08-31T06:58:47.639" v="0" actId="478"/>
          <ac:spMkLst>
            <pc:docMk/>
            <pc:sldMk cId="448278297" sldId="804"/>
            <ac:spMk id="30" creationId="{3B97483E-CE46-4AC8-8B09-B2F9AC76DF20}"/>
          </ac:spMkLst>
        </pc:spChg>
        <pc:spChg chg="add mod">
          <ac:chgData name="Siegbert Rudolph" userId="2af4d44886c067cc" providerId="LiveId" clId="{A1BEC658-FD6E-417B-97C0-15E3C12CC613}" dt="2021-09-04T08:44:14.181" v="120"/>
          <ac:spMkLst>
            <pc:docMk/>
            <pc:sldMk cId="448278297" sldId="804"/>
            <ac:spMk id="144" creationId="{D778B331-0EBE-4B34-B747-4B2D6A0FBC69}"/>
          </ac:spMkLst>
        </pc:spChg>
        <pc:picChg chg="add mod">
          <ac:chgData name="Siegbert Rudolph" userId="2af4d44886c067cc" providerId="LiveId" clId="{A1BEC658-FD6E-417B-97C0-15E3C12CC613}" dt="2021-09-04T09:44:46.727" v="150" actId="1036"/>
          <ac:picMkLst>
            <pc:docMk/>
            <pc:sldMk cId="448278297" sldId="804"/>
            <ac:picMk id="2" creationId="{AEE53CB2-20EB-4D33-8B35-02D697B667E6}"/>
          </ac:picMkLst>
        </pc:picChg>
      </pc:sldChg>
      <pc:sldChg chg="delSp modSp mod">
        <pc:chgData name="Siegbert Rudolph" userId="2af4d44886c067cc" providerId="LiveId" clId="{A1BEC658-FD6E-417B-97C0-15E3C12CC613}" dt="2021-08-31T14:29:50.321" v="106" actId="6549"/>
        <pc:sldMkLst>
          <pc:docMk/>
          <pc:sldMk cId="2823709003" sldId="805"/>
        </pc:sldMkLst>
        <pc:spChg chg="del mod">
          <ac:chgData name="Siegbert Rudolph" userId="2af4d44886c067cc" providerId="LiveId" clId="{A1BEC658-FD6E-417B-97C0-15E3C12CC613}" dt="2021-08-31T14:20:17.954" v="70" actId="478"/>
          <ac:spMkLst>
            <pc:docMk/>
            <pc:sldMk cId="2823709003" sldId="805"/>
            <ac:spMk id="2" creationId="{B92B0D0D-138D-43CF-B9DC-F04AC0028CE7}"/>
          </ac:spMkLst>
        </pc:spChg>
        <pc:spChg chg="mod">
          <ac:chgData name="Siegbert Rudolph" userId="2af4d44886c067cc" providerId="LiveId" clId="{A1BEC658-FD6E-417B-97C0-15E3C12CC613}" dt="2021-08-31T14:20:17.970" v="75" actId="1076"/>
          <ac:spMkLst>
            <pc:docMk/>
            <pc:sldMk cId="2823709003" sldId="805"/>
            <ac:spMk id="3" creationId="{72C8A24A-F3F4-493D-AE79-8E39C3195EF5}"/>
          </ac:spMkLst>
        </pc:spChg>
        <pc:spChg chg="mod">
          <ac:chgData name="Siegbert Rudolph" userId="2af4d44886c067cc" providerId="LiveId" clId="{A1BEC658-FD6E-417B-97C0-15E3C12CC613}" dt="2021-08-31T14:29:50.321" v="106" actId="6549"/>
          <ac:spMkLst>
            <pc:docMk/>
            <pc:sldMk cId="2823709003" sldId="805"/>
            <ac:spMk id="4" creationId="{6FA7323E-22D2-4271-8308-4C497DCD0D47}"/>
          </ac:spMkLst>
        </pc:spChg>
      </pc:sldChg>
      <pc:sldChg chg="delSp modSp mod">
        <pc:chgData name="Siegbert Rudolph" userId="2af4d44886c067cc" providerId="LiveId" clId="{A1BEC658-FD6E-417B-97C0-15E3C12CC613}" dt="2021-08-31T14:30:07.286" v="114" actId="6549"/>
        <pc:sldMkLst>
          <pc:docMk/>
          <pc:sldMk cId="4176936582" sldId="806"/>
        </pc:sldMkLst>
        <pc:spChg chg="del mod">
          <ac:chgData name="Siegbert Rudolph" userId="2af4d44886c067cc" providerId="LiveId" clId="{A1BEC658-FD6E-417B-97C0-15E3C12CC613}" dt="2021-08-31T14:20:17.970" v="82" actId="478"/>
          <ac:spMkLst>
            <pc:docMk/>
            <pc:sldMk cId="4176936582" sldId="806"/>
            <ac:spMk id="2" creationId="{3B67A8E6-2E82-4920-909B-8E3EF2D09068}"/>
          </ac:spMkLst>
        </pc:spChg>
        <pc:spChg chg="mod">
          <ac:chgData name="Siegbert Rudolph" userId="2af4d44886c067cc" providerId="LiveId" clId="{A1BEC658-FD6E-417B-97C0-15E3C12CC613}" dt="2021-08-31T14:30:07.286" v="114" actId="6549"/>
          <ac:spMkLst>
            <pc:docMk/>
            <pc:sldMk cId="4176936582" sldId="806"/>
            <ac:spMk id="4" creationId="{6FA7323E-22D2-4271-8308-4C497DCD0D47}"/>
          </ac:spMkLst>
        </pc:spChg>
        <pc:spChg chg="mod">
          <ac:chgData name="Siegbert Rudolph" userId="2af4d44886c067cc" providerId="LiveId" clId="{A1BEC658-FD6E-417B-97C0-15E3C12CC613}" dt="2021-08-31T14:20:17.970" v="87" actId="1076"/>
          <ac:spMkLst>
            <pc:docMk/>
            <pc:sldMk cId="4176936582" sldId="806"/>
            <ac:spMk id="7" creationId="{08AF0096-5FAF-46BF-8A63-90B20A6B6F5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f v w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Übung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203D368-56D6-4C3D-8CBD-254F6797642C}"/>
              </a:ext>
            </a:extLst>
          </p:cNvPr>
          <p:cNvSpPr txBox="1"/>
          <p:nvPr/>
        </p:nvSpPr>
        <p:spPr>
          <a:xfrm>
            <a:off x="190500" y="6724134"/>
            <a:ext cx="369684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f v w 02 Grundwortschatz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Fehler durch und schreibe die Wörter richtig!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4C399DD-230C-4234-A600-CDDF210DA5BD}"/>
              </a:ext>
            </a:extLst>
          </p:cNvPr>
          <p:cNvSpPr/>
          <p:nvPr/>
        </p:nvSpPr>
        <p:spPr>
          <a:xfrm>
            <a:off x="263352" y="1374442"/>
            <a:ext cx="677027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Fogel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sollte im Verkehr vorsichtig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fliegen.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Trotz aller Vorsicht verletzte sich der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Ferlierer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Viktor </a:t>
            </a:r>
            <a:r>
              <a:rPr lang="de-DE" sz="20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fergaß</a:t>
            </a: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die Verpackung zu verbrennen.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Vater verbot uns, im Verein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Veuer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zu machen.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Ferpackungsmüll</a:t>
            </a: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trägt viel zu Verschmutzung bei.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Kinder versuchten,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braf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zu sein.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</a:t>
            </a:r>
            <a:r>
              <a:rPr lang="de-DE" sz="20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Nowember</a:t>
            </a: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sind die Blätter schon gefallen.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Unser Verein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ferliert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wegen der Verletzungen.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057C5F4-7226-4B06-86F3-EA40C4080AC1}"/>
              </a:ext>
            </a:extLst>
          </p:cNvPr>
          <p:cNvSpPr txBox="1"/>
          <p:nvPr/>
        </p:nvSpPr>
        <p:spPr>
          <a:xfrm>
            <a:off x="190500" y="6724134"/>
            <a:ext cx="369684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f v w 02 Grundwortschatz 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Fehler!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BA6416E-4CC1-44BD-8409-FEF840F7BE76}"/>
              </a:ext>
            </a:extLst>
          </p:cNvPr>
          <p:cNvSpPr/>
          <p:nvPr/>
        </p:nvSpPr>
        <p:spPr>
          <a:xfrm>
            <a:off x="538030" y="1090922"/>
            <a:ext cx="677027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Fogel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sollte im Verkehr vorsichtig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fliegen.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Trotz aller Vorsicht verletzte sich der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Ferlierer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Viktor </a:t>
            </a:r>
            <a:r>
              <a:rPr lang="de-DE" sz="20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fergaß</a:t>
            </a: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die Verpackung zu verbrennen.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Vater verbot uns, im Verein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Veuer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zu machen.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Ferpackungsmüll</a:t>
            </a: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trägt viel zu Verschmutzung bei.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Kinder versuchten,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braf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zu sein.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</a:t>
            </a:r>
            <a:r>
              <a:rPr lang="de-DE" sz="20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Nowember</a:t>
            </a: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sind die Blätter schon gefallen.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Unser Verein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ferliert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wegen der Verletzungen.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409368C-652E-4D0B-9BD0-65E3637FB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870" y="1224035"/>
            <a:ext cx="577401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400" i="0" u="none" strike="noStrike" kern="0" cap="none" spc="-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(1/8)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81CD2D4-A1F5-4701-8325-7C4091607F05}"/>
              </a:ext>
            </a:extLst>
          </p:cNvPr>
          <p:cNvSpPr/>
          <p:nvPr/>
        </p:nvSpPr>
        <p:spPr>
          <a:xfrm>
            <a:off x="1043609" y="1187460"/>
            <a:ext cx="792088" cy="3491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1E5A051-05F9-4C98-906C-7BEFF6892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870" y="1800099"/>
            <a:ext cx="577401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400" kern="0" spc="-100" dirty="0">
                <a:solidFill>
                  <a:srgbClr val="FF0000"/>
                </a:solidFill>
                <a:latin typeface="Trebuchet MS" pitchFamily="34" charset="0"/>
              </a:rPr>
              <a:t>(2/8)</a:t>
            </a:r>
            <a:endParaRPr lang="de-DE" altLang="de-DE" sz="14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D545E77-EE6F-4452-A29F-7C5F53E928F4}"/>
              </a:ext>
            </a:extLst>
          </p:cNvPr>
          <p:cNvSpPr/>
          <p:nvPr/>
        </p:nvSpPr>
        <p:spPr>
          <a:xfrm>
            <a:off x="5436095" y="1740838"/>
            <a:ext cx="1407337" cy="46402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3F0D8B6-9748-4B88-B8A0-91B51498D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870" y="2448171"/>
            <a:ext cx="577401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400" kern="0" spc="-100" dirty="0">
                <a:solidFill>
                  <a:srgbClr val="FF0000"/>
                </a:solidFill>
                <a:latin typeface="Trebuchet MS" pitchFamily="34" charset="0"/>
              </a:rPr>
              <a:t>(3/8)</a:t>
            </a:r>
            <a:endParaRPr lang="de-DE" altLang="de-DE" sz="14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E5F4EC5-7D55-48C9-8261-1A06BFA41C44}"/>
              </a:ext>
            </a:extLst>
          </p:cNvPr>
          <p:cNvSpPr/>
          <p:nvPr/>
        </p:nvSpPr>
        <p:spPr>
          <a:xfrm>
            <a:off x="1403648" y="2371566"/>
            <a:ext cx="936104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3CAC268-743E-4C6C-8E7B-C2E07FDF3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0548" y="3033527"/>
            <a:ext cx="535724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400" kern="0" spc="-100" dirty="0">
                <a:solidFill>
                  <a:srgbClr val="FF0000"/>
                </a:solidFill>
                <a:latin typeface="Trebuchet MS" pitchFamily="34" charset="0"/>
              </a:rPr>
              <a:t>(4/8)</a:t>
            </a:r>
            <a:endParaRPr lang="de-DE" altLang="de-DE" sz="14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6B20336-CF2F-415A-BACF-5FE417012151}"/>
              </a:ext>
            </a:extLst>
          </p:cNvPr>
          <p:cNvSpPr/>
          <p:nvPr/>
        </p:nvSpPr>
        <p:spPr>
          <a:xfrm>
            <a:off x="4139952" y="3035868"/>
            <a:ext cx="864096" cy="3931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F6CF67E-9C1A-4271-A8CA-B605A284C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0547" y="3672307"/>
            <a:ext cx="535724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400" kern="0" spc="-100" dirty="0">
                <a:solidFill>
                  <a:srgbClr val="FF0000"/>
                </a:solidFill>
                <a:latin typeface="Trebuchet MS" pitchFamily="34" charset="0"/>
              </a:rPr>
              <a:t>(5/8)</a:t>
            </a:r>
            <a:endParaRPr lang="de-DE" altLang="de-DE" sz="14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D3E8C86-E8CB-4F2E-A087-917BF812CA75}"/>
              </a:ext>
            </a:extLst>
          </p:cNvPr>
          <p:cNvSpPr/>
          <p:nvPr/>
        </p:nvSpPr>
        <p:spPr>
          <a:xfrm>
            <a:off x="539552" y="3635732"/>
            <a:ext cx="2160240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76A538C-2C49-4225-96B1-BB7ED31727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871" y="4248371"/>
            <a:ext cx="577401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400" kern="0" spc="-100" dirty="0">
                <a:solidFill>
                  <a:srgbClr val="FF0000"/>
                </a:solidFill>
                <a:latin typeface="Trebuchet MS" pitchFamily="34" charset="0"/>
              </a:rPr>
              <a:t>(6/8)</a:t>
            </a:r>
            <a:endParaRPr kumimoji="0" lang="de-DE" altLang="de-DE" sz="1400" i="0" u="none" strike="noStrike" kern="0" cap="none" spc="-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8922A3E-0CD3-4B4B-A055-8105A9CB205F}"/>
              </a:ext>
            </a:extLst>
          </p:cNvPr>
          <p:cNvSpPr/>
          <p:nvPr/>
        </p:nvSpPr>
        <p:spPr>
          <a:xfrm>
            <a:off x="3491880" y="4201630"/>
            <a:ext cx="720080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D16F5F3-2C52-41FD-A4FD-7BFB6114CF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870" y="4905735"/>
            <a:ext cx="577401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400" kern="0" spc="-100" dirty="0">
                <a:solidFill>
                  <a:srgbClr val="FF0000"/>
                </a:solidFill>
                <a:latin typeface="Trebuchet MS" pitchFamily="34" charset="0"/>
              </a:rPr>
              <a:t>(7/8)</a:t>
            </a:r>
            <a:endParaRPr lang="de-DE" altLang="de-DE" sz="14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B76B72F9-807C-48D9-B47C-E060A8572E6D}"/>
              </a:ext>
            </a:extLst>
          </p:cNvPr>
          <p:cNvSpPr/>
          <p:nvPr/>
        </p:nvSpPr>
        <p:spPr>
          <a:xfrm>
            <a:off x="971600" y="4749674"/>
            <a:ext cx="1440160" cy="55153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2AA8DA5-20DF-406D-80ED-AB6C2FF82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870" y="5472507"/>
            <a:ext cx="577401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-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400" kern="0" spc="-100" dirty="0">
                <a:solidFill>
                  <a:srgbClr val="FF0000"/>
                </a:solidFill>
                <a:latin typeface="Trebuchet MS" pitchFamily="34" charset="0"/>
              </a:rPr>
              <a:t>(8/8)</a:t>
            </a:r>
            <a:endParaRPr lang="de-DE" altLang="de-DE" sz="14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E45306B-0BD6-4E84-BF55-273D4AA2E945}"/>
              </a:ext>
            </a:extLst>
          </p:cNvPr>
          <p:cNvSpPr/>
          <p:nvPr/>
        </p:nvSpPr>
        <p:spPr>
          <a:xfrm>
            <a:off x="2267744" y="5425766"/>
            <a:ext cx="1008112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6DB2859-D37C-4BEA-9E3C-A416AC060031}"/>
              </a:ext>
            </a:extLst>
          </p:cNvPr>
          <p:cNvSpPr/>
          <p:nvPr/>
        </p:nvSpPr>
        <p:spPr>
          <a:xfrm>
            <a:off x="1037837" y="1205463"/>
            <a:ext cx="77617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spc="-10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ogel</a:t>
            </a:r>
            <a:endParaRPr lang="de-DE" sz="2000" b="1" spc="-1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BEEC7BE4-3760-4156-B4FC-EC5F70A1DD41}"/>
              </a:ext>
            </a:extLst>
          </p:cNvPr>
          <p:cNvSpPr/>
          <p:nvPr/>
        </p:nvSpPr>
        <p:spPr>
          <a:xfrm>
            <a:off x="5382284" y="1808286"/>
            <a:ext cx="1423788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spc="-10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erlierer.   </a:t>
            </a:r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0B93B6C4-3B5D-48A8-8A96-7A38E42F7470}"/>
              </a:ext>
            </a:extLst>
          </p:cNvPr>
          <p:cNvSpPr/>
          <p:nvPr/>
        </p:nvSpPr>
        <p:spPr>
          <a:xfrm>
            <a:off x="1403648" y="2420888"/>
            <a:ext cx="98456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spc="-10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ergaß,</a:t>
            </a:r>
            <a:endParaRPr lang="de-DE" sz="20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113562E6-A9B3-4906-814D-0788CD3E3A62}"/>
              </a:ext>
            </a:extLst>
          </p:cNvPr>
          <p:cNvSpPr/>
          <p:nvPr/>
        </p:nvSpPr>
        <p:spPr>
          <a:xfrm>
            <a:off x="4127006" y="3035868"/>
            <a:ext cx="88998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spc="-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0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euer </a:t>
            </a:r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33D2E98-0B3D-440F-BFC0-BFC788EF2B4A}"/>
              </a:ext>
            </a:extLst>
          </p:cNvPr>
          <p:cNvSpPr/>
          <p:nvPr/>
        </p:nvSpPr>
        <p:spPr>
          <a:xfrm>
            <a:off x="499439" y="3635732"/>
            <a:ext cx="221086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spc="-10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erpackungsmüll</a:t>
            </a:r>
            <a:endParaRPr lang="de-DE" sz="20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83DA7E0-362B-477A-9382-B5B2F61CF9D5}"/>
              </a:ext>
            </a:extLst>
          </p:cNvPr>
          <p:cNvSpPr/>
          <p:nvPr/>
        </p:nvSpPr>
        <p:spPr>
          <a:xfrm>
            <a:off x="3491880" y="4240445"/>
            <a:ext cx="66236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bra</a:t>
            </a:r>
            <a:r>
              <a:rPr lang="de-DE" altLang="de-DE" sz="2000" b="1" kern="0" spc="-10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endParaRPr lang="de-DE" sz="2000" b="1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815AD40-E2C8-498F-B8D1-7739B4268F43}"/>
              </a:ext>
            </a:extLst>
          </p:cNvPr>
          <p:cNvSpPr/>
          <p:nvPr/>
        </p:nvSpPr>
        <p:spPr>
          <a:xfrm>
            <a:off x="1022749" y="4854884"/>
            <a:ext cx="137249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No</a:t>
            </a:r>
            <a:r>
              <a:rPr lang="de-DE" altLang="de-DE" sz="2000" b="1" kern="0" spc="-10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ember </a:t>
            </a:r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A4BAD0E-9342-4ACC-8761-749F17E3781F}"/>
              </a:ext>
            </a:extLst>
          </p:cNvPr>
          <p:cNvSpPr/>
          <p:nvPr/>
        </p:nvSpPr>
        <p:spPr>
          <a:xfrm>
            <a:off x="2292895" y="5463710"/>
            <a:ext cx="98296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spc="-10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spc="-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erliert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C7B46E9-4201-4874-B9A8-66FF21A79D4B}"/>
              </a:ext>
            </a:extLst>
          </p:cNvPr>
          <p:cNvSpPr txBox="1"/>
          <p:nvPr/>
        </p:nvSpPr>
        <p:spPr>
          <a:xfrm>
            <a:off x="190500" y="6724134"/>
            <a:ext cx="369684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Übung.pptx - Seite 3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11E585B-CF2F-47FF-B06D-B9FD9A088BE7}"/>
              </a:ext>
            </a:extLst>
          </p:cNvPr>
          <p:cNvSpPr txBox="1"/>
          <p:nvPr/>
        </p:nvSpPr>
        <p:spPr>
          <a:xfrm>
            <a:off x="5663952" y="6401966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1C1C385-1621-4A04-82C4-E2A2D49FE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82" y="1097281"/>
            <a:ext cx="6876884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f v w 02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Fehler durch und schreibe die Wörter richtig!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4FB4A99-ED2A-4D81-B1EE-10B0F4A5278C}"/>
              </a:ext>
            </a:extLst>
          </p:cNvPr>
          <p:cNvSpPr/>
          <p:nvPr/>
        </p:nvSpPr>
        <p:spPr>
          <a:xfrm>
            <a:off x="260109" y="1200903"/>
            <a:ext cx="652436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Adwent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die Zeit vor Weihnachten.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Fachbegriff für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Tunwort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Werb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Susi saß mit einem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Pullower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am Klavier.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Detektif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hatte nur eine vage Ahnung.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Vase hatte eine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owale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Nach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Silwester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kommt Neujahr.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Wulkan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sind zwei Vokale.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violette Vogel setzte sich auf das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Klawier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2C8A24A-F3F4-493D-AE79-8E39C3195EF5}"/>
              </a:ext>
            </a:extLst>
          </p:cNvPr>
          <p:cNvSpPr txBox="1"/>
          <p:nvPr/>
        </p:nvSpPr>
        <p:spPr>
          <a:xfrm>
            <a:off x="190500" y="6724134"/>
            <a:ext cx="369684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82370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f v w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Fehler!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B80D3C6-93A4-4293-94EB-F79027B1C454}"/>
              </a:ext>
            </a:extLst>
          </p:cNvPr>
          <p:cNvSpPr/>
          <p:nvPr/>
        </p:nvSpPr>
        <p:spPr>
          <a:xfrm>
            <a:off x="576335" y="1090922"/>
            <a:ext cx="652436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Adwent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die Zeit vor Weihnachten.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Fachbegriff für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Tunwort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Werb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Susi saß mit einem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Pullower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am Klavier.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Detektif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hatte nur eine vage Ahnung.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Vase hatte eine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owale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Nach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Silwester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kommt Neujahr.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Wulkan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sind zwei Vokale.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violette Vogel setzte sich auf das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Klawier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740B683E-6B2E-47FC-910A-7054B22E2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7526" y="1252676"/>
            <a:ext cx="65434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(1/8)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BE50FC5-58AA-4E2A-9F8F-77B2C2EDA7DA}"/>
              </a:ext>
            </a:extLst>
          </p:cNvPr>
          <p:cNvSpPr/>
          <p:nvPr/>
        </p:nvSpPr>
        <p:spPr>
          <a:xfrm>
            <a:off x="539552" y="1217072"/>
            <a:ext cx="1097410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20F00F3-11CA-4A17-A078-767D48244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7526" y="1856450"/>
            <a:ext cx="65434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400" kern="0" dirty="0">
                <a:solidFill>
                  <a:srgbClr val="FF0000"/>
                </a:solidFill>
                <a:latin typeface="Trebuchet MS" pitchFamily="34" charset="0"/>
              </a:rPr>
              <a:t>(2/8)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28699E10-305D-4397-AC62-3579CA28D9B3}"/>
              </a:ext>
            </a:extLst>
          </p:cNvPr>
          <p:cNvSpPr/>
          <p:nvPr/>
        </p:nvSpPr>
        <p:spPr>
          <a:xfrm>
            <a:off x="4644008" y="1740838"/>
            <a:ext cx="936104" cy="46402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F44220C-33DD-45A5-B01A-568974DC6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7526" y="2460224"/>
            <a:ext cx="65434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400" kern="0" dirty="0">
                <a:solidFill>
                  <a:srgbClr val="FF0000"/>
                </a:solidFill>
                <a:latin typeface="Trebuchet MS" pitchFamily="34" charset="0"/>
              </a:rPr>
              <a:t>(3/8)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8B029BC7-FD0B-4A31-863F-DFCB99AD8A17}"/>
              </a:ext>
            </a:extLst>
          </p:cNvPr>
          <p:cNvSpPr/>
          <p:nvPr/>
        </p:nvSpPr>
        <p:spPr>
          <a:xfrm>
            <a:off x="3059832" y="2371566"/>
            <a:ext cx="1224136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58002B9-6984-43AF-8936-4311CA84D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7526" y="3063998"/>
            <a:ext cx="654345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1400" kern="0" dirty="0">
                <a:solidFill>
                  <a:srgbClr val="FF0000"/>
                </a:solidFill>
                <a:latin typeface="Trebuchet MS" pitchFamily="34" charset="0"/>
              </a:rPr>
              <a:t>(4/8)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B385E466-A2F3-49F9-8267-9A9F9E0CC9B2}"/>
              </a:ext>
            </a:extLst>
          </p:cNvPr>
          <p:cNvSpPr/>
          <p:nvPr/>
        </p:nvSpPr>
        <p:spPr>
          <a:xfrm>
            <a:off x="1121011" y="3035868"/>
            <a:ext cx="1146733" cy="3931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256E9142-8844-42AC-AC45-81DEBDA2A1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2028" y="3667772"/>
            <a:ext cx="59984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400" kern="0" dirty="0">
                <a:solidFill>
                  <a:srgbClr val="FF0000"/>
                </a:solidFill>
                <a:latin typeface="Trebuchet MS" pitchFamily="34" charset="0"/>
              </a:rPr>
              <a:t>(5/8)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6EAE9147-F12F-4782-A105-0C573AC5186E}"/>
              </a:ext>
            </a:extLst>
          </p:cNvPr>
          <p:cNvSpPr/>
          <p:nvPr/>
        </p:nvSpPr>
        <p:spPr>
          <a:xfrm>
            <a:off x="3131840" y="3635732"/>
            <a:ext cx="864096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AAC7BAA6-4CD7-46CB-8BD7-A4BE37B28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2028" y="4271546"/>
            <a:ext cx="59984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400" kern="0" dirty="0">
                <a:solidFill>
                  <a:srgbClr val="FF0000"/>
                </a:solidFill>
                <a:latin typeface="Trebuchet MS" pitchFamily="34" charset="0"/>
              </a:rPr>
              <a:t>(6/8)</a:t>
            </a:r>
            <a:endParaRPr kumimoji="0" lang="de-DE" altLang="de-DE" sz="14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C53C08FE-A2DB-48E0-B028-0188D02CE79A}"/>
              </a:ext>
            </a:extLst>
          </p:cNvPr>
          <p:cNvSpPr/>
          <p:nvPr/>
        </p:nvSpPr>
        <p:spPr>
          <a:xfrm>
            <a:off x="1259632" y="4220686"/>
            <a:ext cx="122723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B7549CFB-F852-4073-B76E-4AADE3118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2028" y="4875320"/>
            <a:ext cx="59984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400" kern="0" dirty="0">
                <a:solidFill>
                  <a:srgbClr val="FF0000"/>
                </a:solidFill>
                <a:latin typeface="Trebuchet MS" pitchFamily="34" charset="0"/>
              </a:rPr>
              <a:t>(7/8)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27752711-364D-4633-9EEF-7142CE2C05A3}"/>
              </a:ext>
            </a:extLst>
          </p:cNvPr>
          <p:cNvSpPr/>
          <p:nvPr/>
        </p:nvSpPr>
        <p:spPr>
          <a:xfrm>
            <a:off x="956676" y="4860161"/>
            <a:ext cx="102303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E953A796-4DD6-4B92-9872-35DE248D4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2028" y="5479092"/>
            <a:ext cx="59984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400" kern="0" dirty="0">
                <a:solidFill>
                  <a:srgbClr val="FF0000"/>
                </a:solidFill>
                <a:latin typeface="Trebuchet MS" pitchFamily="34" charset="0"/>
              </a:rPr>
              <a:t>(8/8)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253053A-50E5-48A8-8B12-EB34EFCEB38E}"/>
              </a:ext>
            </a:extLst>
          </p:cNvPr>
          <p:cNvSpPr/>
          <p:nvPr/>
        </p:nvSpPr>
        <p:spPr>
          <a:xfrm>
            <a:off x="5436096" y="5416258"/>
            <a:ext cx="122413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AB1DCE59-9512-4450-8CEC-1BB630A553A3}"/>
              </a:ext>
            </a:extLst>
          </p:cNvPr>
          <p:cNvSpPr/>
          <p:nvPr/>
        </p:nvSpPr>
        <p:spPr>
          <a:xfrm>
            <a:off x="585564" y="1202732"/>
            <a:ext cx="102944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A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dvent</a:t>
            </a:r>
            <a:endParaRPr lang="de-DE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C0CC4CB7-D184-4579-8E6F-7E0C17035A7F}"/>
              </a:ext>
            </a:extLst>
          </p:cNvPr>
          <p:cNvSpPr/>
          <p:nvPr/>
        </p:nvSpPr>
        <p:spPr>
          <a:xfrm>
            <a:off x="4615177" y="1814925"/>
            <a:ext cx="84350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erb.</a:t>
            </a:r>
            <a:endParaRPr lang="de-DE" sz="20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DA0D68E5-9BAF-4CC9-A73E-29420BA19EB4}"/>
              </a:ext>
            </a:extLst>
          </p:cNvPr>
          <p:cNvSpPr/>
          <p:nvPr/>
        </p:nvSpPr>
        <p:spPr>
          <a:xfrm>
            <a:off x="3072483" y="2425172"/>
            <a:ext cx="117532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Pullo</a:t>
            </a:r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</a:t>
            </a:r>
            <a:endParaRPr lang="de-DE" sz="20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4F54B791-DB74-4E91-BEC2-7EA229C37952}"/>
              </a:ext>
            </a:extLst>
          </p:cNvPr>
          <p:cNvSpPr/>
          <p:nvPr/>
        </p:nvSpPr>
        <p:spPr>
          <a:xfrm>
            <a:off x="1100288" y="3018467"/>
            <a:ext cx="119936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Detekti</a:t>
            </a:r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endParaRPr lang="de-DE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E3DCBDF4-569F-4A74-904A-AF09E89A4151}"/>
              </a:ext>
            </a:extLst>
          </p:cNvPr>
          <p:cNvSpPr/>
          <p:nvPr/>
        </p:nvSpPr>
        <p:spPr>
          <a:xfrm>
            <a:off x="3136876" y="3635608"/>
            <a:ext cx="82426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</a:t>
            </a:r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ale</a:t>
            </a:r>
            <a:endParaRPr lang="de-DE" sz="20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FE098D7-3DBA-4851-86BF-F60264C7082F}"/>
              </a:ext>
            </a:extLst>
          </p:cNvPr>
          <p:cNvSpPr/>
          <p:nvPr/>
        </p:nvSpPr>
        <p:spPr>
          <a:xfrm>
            <a:off x="1331913" y="4246384"/>
            <a:ext cx="129554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Sil</a:t>
            </a:r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ester </a:t>
            </a:r>
            <a:endParaRPr lang="de-DE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31161946-D369-47CF-B7B2-0E2C7F316BFE}"/>
              </a:ext>
            </a:extLst>
          </p:cNvPr>
          <p:cNvSpPr/>
          <p:nvPr/>
        </p:nvSpPr>
        <p:spPr>
          <a:xfrm>
            <a:off x="956676" y="4853444"/>
            <a:ext cx="99899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ulkan</a:t>
            </a:r>
            <a:endParaRPr lang="de-DE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1D8EC3E-F0E2-431E-A29D-68B79003520F}"/>
              </a:ext>
            </a:extLst>
          </p:cNvPr>
          <p:cNvSpPr/>
          <p:nvPr/>
        </p:nvSpPr>
        <p:spPr>
          <a:xfrm>
            <a:off x="5389614" y="5462893"/>
            <a:ext cx="111761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Kla</a:t>
            </a:r>
            <a:r>
              <a:rPr lang="de-DE" altLang="de-DE" sz="2000" b="1" kern="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0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ier.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164A88E-DBD6-41D7-9ADD-846DB8C1548A}"/>
              </a:ext>
            </a:extLst>
          </p:cNvPr>
          <p:cNvSpPr txBox="1"/>
          <p:nvPr/>
        </p:nvSpPr>
        <p:spPr>
          <a:xfrm>
            <a:off x="190500" y="6724134"/>
            <a:ext cx="369684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Übung.pptx - Seite 5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241A83E-3365-4E58-B7BB-BCC26EB8A10D}"/>
              </a:ext>
            </a:extLst>
          </p:cNvPr>
          <p:cNvSpPr txBox="1"/>
          <p:nvPr/>
        </p:nvSpPr>
        <p:spPr>
          <a:xfrm>
            <a:off x="5663952" y="6401966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659AF17-77FC-44E8-9CA0-C84C62326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353" y="1102014"/>
            <a:ext cx="6590347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79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5" grpId="0" animBg="1"/>
      <p:bldP spid="47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f v w 02 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Sätze richtig!</a:t>
            </a:r>
          </a:p>
        </p:txBody>
      </p:sp>
      <p:sp>
        <p:nvSpPr>
          <p:cNvPr id="6" name="Textfeld 36">
            <a:extLst>
              <a:ext uri="{FF2B5EF4-FFF2-40B4-BE49-F238E27FC236}">
                <a16:creationId xmlns:a16="http://schemas.microsoft.com/office/drawing/2014/main" id="{69C78CFC-8C18-4E23-86AE-87C7484EB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161" y="1138674"/>
            <a:ext cx="5009705" cy="517064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risch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ogel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liegt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orsichtig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rosch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ielleicht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gibt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iel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sind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röhlich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im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rühling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erpackung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errottet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Seine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antasie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antastisch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eilchen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iolett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orellen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schwimmen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link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erschiebung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ein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erlust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CD6542D-1251-4873-9E0C-BC6D8BB9A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64" y="1140158"/>
            <a:ext cx="6236630" cy="526130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8AF0096-5FAF-46BF-8A63-90B20A6B6F58}"/>
              </a:ext>
            </a:extLst>
          </p:cNvPr>
          <p:cNvSpPr txBox="1"/>
          <p:nvPr/>
        </p:nvSpPr>
        <p:spPr>
          <a:xfrm>
            <a:off x="190500" y="6724134"/>
            <a:ext cx="369684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417693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f v w 02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richtigen Buchstaben!</a:t>
            </a: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ACBA47BB-9795-48B4-A493-64134CCEA9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161" y="1066666"/>
            <a:ext cx="5009705" cy="517064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risch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ogel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liegt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orsichtig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rosch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ielleicht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gibt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iel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sind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röhlich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im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rühling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erpackung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errottet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Seine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antasie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antastisch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eilchen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iolett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orellen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schwimmen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link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erschiebung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ein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erlust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04B5092-9141-4234-A915-C8D3392D7E3C}"/>
              </a:ext>
            </a:extLst>
          </p:cNvPr>
          <p:cNvSpPr/>
          <p:nvPr/>
        </p:nvSpPr>
        <p:spPr>
          <a:xfrm>
            <a:off x="827584" y="1066666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5A650755-D29E-4785-9224-0459B2F9875F}"/>
              </a:ext>
            </a:extLst>
          </p:cNvPr>
          <p:cNvSpPr/>
          <p:nvPr/>
        </p:nvSpPr>
        <p:spPr>
          <a:xfrm>
            <a:off x="792810" y="1069726"/>
            <a:ext cx="992579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isch</a:t>
            </a:r>
            <a:endParaRPr lang="de-DE" sz="2400" spc="100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C6A48E7C-5B79-45B4-A90B-3131B34E2E15}"/>
              </a:ext>
            </a:extLst>
          </p:cNvPr>
          <p:cNvSpPr/>
          <p:nvPr/>
        </p:nvSpPr>
        <p:spPr>
          <a:xfrm>
            <a:off x="1015412" y="1111196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3BE80D02-1DAC-4A3B-810D-6BCE475DA30C}"/>
              </a:ext>
            </a:extLst>
          </p:cNvPr>
          <p:cNvSpPr/>
          <p:nvPr/>
        </p:nvSpPr>
        <p:spPr>
          <a:xfrm>
            <a:off x="6053150" y="1078059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A9EB7810-2AE1-4DE6-8343-1C4D6D808E67}"/>
              </a:ext>
            </a:extLst>
          </p:cNvPr>
          <p:cNvSpPr/>
          <p:nvPr/>
        </p:nvSpPr>
        <p:spPr>
          <a:xfrm>
            <a:off x="2187269" y="1106924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15A984FE-59E1-463F-AD41-8E717201F43E}"/>
              </a:ext>
            </a:extLst>
          </p:cNvPr>
          <p:cNvSpPr/>
          <p:nvPr/>
        </p:nvSpPr>
        <p:spPr>
          <a:xfrm>
            <a:off x="2161868" y="1069726"/>
            <a:ext cx="119776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risch.</a:t>
            </a:r>
            <a:endParaRPr lang="de-DE" sz="2400" spc="100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0F480806-2391-43B3-93C5-0E6CFD3954E2}"/>
              </a:ext>
            </a:extLst>
          </p:cNvPr>
          <p:cNvSpPr/>
          <p:nvPr/>
        </p:nvSpPr>
        <p:spPr>
          <a:xfrm>
            <a:off x="2356686" y="1145064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56CF09EE-C4B0-4938-92AE-03615788E984}"/>
              </a:ext>
            </a:extLst>
          </p:cNvPr>
          <p:cNvSpPr/>
          <p:nvPr/>
        </p:nvSpPr>
        <p:spPr>
          <a:xfrm>
            <a:off x="6908947" y="1078059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66AACC09-994E-4415-8340-83CC7BB68EB8}"/>
              </a:ext>
            </a:extLst>
          </p:cNvPr>
          <p:cNvSpPr/>
          <p:nvPr/>
        </p:nvSpPr>
        <p:spPr>
          <a:xfrm>
            <a:off x="783772" y="1604590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B0CEE5D2-5BAC-4C0A-BCF0-B504A79D3872}"/>
              </a:ext>
            </a:extLst>
          </p:cNvPr>
          <p:cNvSpPr/>
          <p:nvPr/>
        </p:nvSpPr>
        <p:spPr>
          <a:xfrm>
            <a:off x="6053150" y="1597931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07A6174B-F64F-4794-9538-9E4BB77D99FA}"/>
              </a:ext>
            </a:extLst>
          </p:cNvPr>
          <p:cNvSpPr/>
          <p:nvPr/>
        </p:nvSpPr>
        <p:spPr>
          <a:xfrm>
            <a:off x="980067" y="1606785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DBD68A25-DE48-44D5-AB78-7DB99677723A}"/>
              </a:ext>
            </a:extLst>
          </p:cNvPr>
          <p:cNvSpPr/>
          <p:nvPr/>
        </p:nvSpPr>
        <p:spPr>
          <a:xfrm>
            <a:off x="777017" y="1588088"/>
            <a:ext cx="103586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ogel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8823BCA6-F966-4EB1-90C6-D1D8A0CE83A8}"/>
              </a:ext>
            </a:extLst>
          </p:cNvPr>
          <p:cNvSpPr/>
          <p:nvPr/>
        </p:nvSpPr>
        <p:spPr>
          <a:xfrm>
            <a:off x="1789089" y="1628800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06B20D58-3456-4198-9A6B-57A8ACB60F21}"/>
              </a:ext>
            </a:extLst>
          </p:cNvPr>
          <p:cNvSpPr/>
          <p:nvPr/>
        </p:nvSpPr>
        <p:spPr>
          <a:xfrm>
            <a:off x="1740914" y="1586876"/>
            <a:ext cx="1010213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liegt</a:t>
            </a:r>
            <a:endParaRPr lang="de-DE" sz="2400" spc="100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AE0F606D-213A-4FAE-A347-B929C0AC82FD}"/>
              </a:ext>
            </a:extLst>
          </p:cNvPr>
          <p:cNvSpPr/>
          <p:nvPr/>
        </p:nvSpPr>
        <p:spPr>
          <a:xfrm>
            <a:off x="1975440" y="1628800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D430F422-15E0-46F9-9197-07532D62E1FE}"/>
              </a:ext>
            </a:extLst>
          </p:cNvPr>
          <p:cNvSpPr/>
          <p:nvPr/>
        </p:nvSpPr>
        <p:spPr>
          <a:xfrm>
            <a:off x="6908947" y="1597931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F0893B90-33D0-405C-88CE-4D76B9EFF1E5}"/>
              </a:ext>
            </a:extLst>
          </p:cNvPr>
          <p:cNvSpPr/>
          <p:nvPr/>
        </p:nvSpPr>
        <p:spPr>
          <a:xfrm>
            <a:off x="2719521" y="1604590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4D9FFA00-8290-4B16-9799-2E68AF4279F0}"/>
              </a:ext>
            </a:extLst>
          </p:cNvPr>
          <p:cNvSpPr/>
          <p:nvPr/>
        </p:nvSpPr>
        <p:spPr>
          <a:xfrm>
            <a:off x="7740352" y="1597931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1D5DB83F-CAF6-45D4-BB96-0BCA2990837E}"/>
              </a:ext>
            </a:extLst>
          </p:cNvPr>
          <p:cNvSpPr/>
          <p:nvPr/>
        </p:nvSpPr>
        <p:spPr>
          <a:xfrm>
            <a:off x="2915816" y="1606785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D3178577-261C-4CC9-9DAF-803DF51DBB0E}"/>
              </a:ext>
            </a:extLst>
          </p:cNvPr>
          <p:cNvSpPr/>
          <p:nvPr/>
        </p:nvSpPr>
        <p:spPr>
          <a:xfrm>
            <a:off x="2770457" y="1589795"/>
            <a:ext cx="183896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orsichtig.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1A30CA74-5FE1-4C16-9491-12E47D4C246A}"/>
              </a:ext>
            </a:extLst>
          </p:cNvPr>
          <p:cNvSpPr/>
          <p:nvPr/>
        </p:nvSpPr>
        <p:spPr>
          <a:xfrm>
            <a:off x="810650" y="2123503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A5EE9E4-C9E1-41DC-BA67-9860CC78CA39}"/>
              </a:ext>
            </a:extLst>
          </p:cNvPr>
          <p:cNvSpPr/>
          <p:nvPr/>
        </p:nvSpPr>
        <p:spPr>
          <a:xfrm>
            <a:off x="760083" y="2095581"/>
            <a:ext cx="122020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rosch</a:t>
            </a:r>
            <a:endParaRPr lang="de-DE" sz="2400" spc="1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00E1C6C0-3D95-4D2C-A79E-799796F125A7}"/>
              </a:ext>
            </a:extLst>
          </p:cNvPr>
          <p:cNvSpPr/>
          <p:nvPr/>
        </p:nvSpPr>
        <p:spPr>
          <a:xfrm>
            <a:off x="1018207" y="2145518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B74658E4-2E76-45A7-9E47-44B819526927}"/>
              </a:ext>
            </a:extLst>
          </p:cNvPr>
          <p:cNvSpPr/>
          <p:nvPr/>
        </p:nvSpPr>
        <p:spPr>
          <a:xfrm>
            <a:off x="6053150" y="2117803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5194440E-3C66-4166-9736-7141A325B386}"/>
              </a:ext>
            </a:extLst>
          </p:cNvPr>
          <p:cNvSpPr/>
          <p:nvPr/>
        </p:nvSpPr>
        <p:spPr>
          <a:xfrm>
            <a:off x="2351014" y="2137904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41141191-E95A-4962-BF90-EEEC0AF1A25C}"/>
              </a:ext>
            </a:extLst>
          </p:cNvPr>
          <p:cNvSpPr/>
          <p:nvPr/>
        </p:nvSpPr>
        <p:spPr>
          <a:xfrm>
            <a:off x="6908947" y="2117803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13B34FFB-02AF-42B3-B132-5D812920F83A}"/>
              </a:ext>
            </a:extLst>
          </p:cNvPr>
          <p:cNvSpPr/>
          <p:nvPr/>
        </p:nvSpPr>
        <p:spPr>
          <a:xfrm>
            <a:off x="2547309" y="2140099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FC1F9215-7BCC-4852-9BFD-8E6FEC8C6892}"/>
              </a:ext>
            </a:extLst>
          </p:cNvPr>
          <p:cNvSpPr/>
          <p:nvPr/>
        </p:nvSpPr>
        <p:spPr>
          <a:xfrm>
            <a:off x="2342547" y="2105460"/>
            <a:ext cx="1526380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ielleicht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0A7C70C3-9913-4924-A6D7-1FB5AE933644}"/>
              </a:ext>
            </a:extLst>
          </p:cNvPr>
          <p:cNvSpPr/>
          <p:nvPr/>
        </p:nvSpPr>
        <p:spPr>
          <a:xfrm>
            <a:off x="3839034" y="2133293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E31D7506-49D5-40F7-8A6E-24DDF7DA872D}"/>
              </a:ext>
            </a:extLst>
          </p:cNvPr>
          <p:cNvSpPr/>
          <p:nvPr/>
        </p:nvSpPr>
        <p:spPr>
          <a:xfrm>
            <a:off x="3790129" y="2105460"/>
            <a:ext cx="1281120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orsch.</a:t>
            </a:r>
            <a:endParaRPr lang="de-DE" sz="2400" spc="100" dirty="0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99EF10F0-225D-4953-89F6-B883A20A9DA9}"/>
              </a:ext>
            </a:extLst>
          </p:cNvPr>
          <p:cNvSpPr/>
          <p:nvPr/>
        </p:nvSpPr>
        <p:spPr>
          <a:xfrm>
            <a:off x="4026862" y="2177823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EC3A633D-0939-48B7-8C5D-4255CB288C9F}"/>
              </a:ext>
            </a:extLst>
          </p:cNvPr>
          <p:cNvSpPr/>
          <p:nvPr/>
        </p:nvSpPr>
        <p:spPr>
          <a:xfrm>
            <a:off x="7740352" y="2117803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E3FB2F04-74B0-4C12-B259-7F56716F2B06}"/>
              </a:ext>
            </a:extLst>
          </p:cNvPr>
          <p:cNvSpPr/>
          <p:nvPr/>
        </p:nvSpPr>
        <p:spPr>
          <a:xfrm>
            <a:off x="1198886" y="2639344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EF06A70E-2712-46DC-A3E1-0A514ACF3E46}"/>
              </a:ext>
            </a:extLst>
          </p:cNvPr>
          <p:cNvSpPr/>
          <p:nvPr/>
        </p:nvSpPr>
        <p:spPr>
          <a:xfrm>
            <a:off x="6053150" y="2637675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9FABDC0D-5BF7-469A-BD02-A302E06063DE}"/>
              </a:ext>
            </a:extLst>
          </p:cNvPr>
          <p:cNvSpPr/>
          <p:nvPr/>
        </p:nvSpPr>
        <p:spPr>
          <a:xfrm>
            <a:off x="1395181" y="2641539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C303CCDA-3C8E-412E-9C60-3C70F203FE6F}"/>
              </a:ext>
            </a:extLst>
          </p:cNvPr>
          <p:cNvSpPr/>
          <p:nvPr/>
        </p:nvSpPr>
        <p:spPr>
          <a:xfrm>
            <a:off x="1201568" y="2625002"/>
            <a:ext cx="75693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iel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196F73EB-C527-4FCD-8DB0-D528DBC00C1F}"/>
              </a:ext>
            </a:extLst>
          </p:cNvPr>
          <p:cNvSpPr/>
          <p:nvPr/>
        </p:nvSpPr>
        <p:spPr>
          <a:xfrm>
            <a:off x="1916727" y="2648981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28A2F45A-3F6A-4B85-AD12-86B86FFED483}"/>
              </a:ext>
            </a:extLst>
          </p:cNvPr>
          <p:cNvSpPr/>
          <p:nvPr/>
        </p:nvSpPr>
        <p:spPr>
          <a:xfrm>
            <a:off x="6908947" y="2637675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185DE858-5ABF-4D55-B98F-0A1CCC5DAC37}"/>
              </a:ext>
            </a:extLst>
          </p:cNvPr>
          <p:cNvSpPr/>
          <p:nvPr/>
        </p:nvSpPr>
        <p:spPr>
          <a:xfrm>
            <a:off x="2113022" y="2651176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1DA1C56A-DAC4-47D0-A996-B351057713E3}"/>
              </a:ext>
            </a:extLst>
          </p:cNvPr>
          <p:cNvSpPr/>
          <p:nvPr/>
        </p:nvSpPr>
        <p:spPr>
          <a:xfrm>
            <a:off x="1875760" y="2632479"/>
            <a:ext cx="100380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ieh.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29C604DB-464A-4510-BD2B-9E9B834EBDBD}"/>
              </a:ext>
            </a:extLst>
          </p:cNvPr>
          <p:cNvSpPr/>
          <p:nvPr/>
        </p:nvSpPr>
        <p:spPr>
          <a:xfrm>
            <a:off x="1435679" y="3157902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4A860A8C-D61E-4C39-9261-5BBF85E618F0}"/>
              </a:ext>
            </a:extLst>
          </p:cNvPr>
          <p:cNvSpPr/>
          <p:nvPr/>
        </p:nvSpPr>
        <p:spPr>
          <a:xfrm>
            <a:off x="1377169" y="3143170"/>
            <a:ext cx="141256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röhlich</a:t>
            </a:r>
            <a:endParaRPr lang="de-DE" sz="2400" spc="100" dirty="0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939409D9-C085-43EA-88CD-E44087063F80}"/>
              </a:ext>
            </a:extLst>
          </p:cNvPr>
          <p:cNvSpPr/>
          <p:nvPr/>
        </p:nvSpPr>
        <p:spPr>
          <a:xfrm>
            <a:off x="1623507" y="3202432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9F3B33EA-AC07-4622-B717-707352DB9946}"/>
              </a:ext>
            </a:extLst>
          </p:cNvPr>
          <p:cNvSpPr/>
          <p:nvPr/>
        </p:nvSpPr>
        <p:spPr>
          <a:xfrm>
            <a:off x="6053150" y="3157547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5E69BED8-80D2-4048-8363-D5D76811DD79}"/>
              </a:ext>
            </a:extLst>
          </p:cNvPr>
          <p:cNvSpPr/>
          <p:nvPr/>
        </p:nvSpPr>
        <p:spPr>
          <a:xfrm>
            <a:off x="3199653" y="3164292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D4104853-D9F0-49FD-9579-F79D275067F7}"/>
              </a:ext>
            </a:extLst>
          </p:cNvPr>
          <p:cNvSpPr/>
          <p:nvPr/>
        </p:nvSpPr>
        <p:spPr>
          <a:xfrm>
            <a:off x="3105737" y="3150318"/>
            <a:ext cx="1606530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rühling.</a:t>
            </a:r>
            <a:endParaRPr lang="de-DE" sz="2400" spc="100" dirty="0"/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7EE4DCFA-C364-4DC6-8028-727ACD24803B}"/>
              </a:ext>
            </a:extLst>
          </p:cNvPr>
          <p:cNvSpPr/>
          <p:nvPr/>
        </p:nvSpPr>
        <p:spPr>
          <a:xfrm>
            <a:off x="3369070" y="3202432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CFA3BC85-6240-4D2E-9A9D-2747976F88EC}"/>
              </a:ext>
            </a:extLst>
          </p:cNvPr>
          <p:cNvSpPr/>
          <p:nvPr/>
        </p:nvSpPr>
        <p:spPr>
          <a:xfrm>
            <a:off x="6908947" y="3157547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A8651E6F-9C5D-4707-BD04-CA4077C6732D}"/>
              </a:ext>
            </a:extLst>
          </p:cNvPr>
          <p:cNvSpPr/>
          <p:nvPr/>
        </p:nvSpPr>
        <p:spPr>
          <a:xfrm>
            <a:off x="780977" y="3673097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BFAB2A15-50B7-4663-BF52-D364475C4CCC}"/>
              </a:ext>
            </a:extLst>
          </p:cNvPr>
          <p:cNvSpPr/>
          <p:nvPr/>
        </p:nvSpPr>
        <p:spPr>
          <a:xfrm>
            <a:off x="6053150" y="3677419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754E3B44-0714-4192-8259-350AE5D773E9}"/>
              </a:ext>
            </a:extLst>
          </p:cNvPr>
          <p:cNvSpPr/>
          <p:nvPr/>
        </p:nvSpPr>
        <p:spPr>
          <a:xfrm>
            <a:off x="977272" y="3675292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EA60A62A-FD6A-4851-B809-2F3DD625C66E}"/>
              </a:ext>
            </a:extLst>
          </p:cNvPr>
          <p:cNvSpPr/>
          <p:nvPr/>
        </p:nvSpPr>
        <p:spPr>
          <a:xfrm>
            <a:off x="717793" y="3657794"/>
            <a:ext cx="1867819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erpackung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8" name="Rechteck 107">
            <a:extLst>
              <a:ext uri="{FF2B5EF4-FFF2-40B4-BE49-F238E27FC236}">
                <a16:creationId xmlns:a16="http://schemas.microsoft.com/office/drawing/2014/main" id="{74D8A490-BAE2-4485-B6FB-8C3BE3131A7F}"/>
              </a:ext>
            </a:extLst>
          </p:cNvPr>
          <p:cNvSpPr/>
          <p:nvPr/>
        </p:nvSpPr>
        <p:spPr>
          <a:xfrm>
            <a:off x="2596634" y="3675071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B3F2FFB4-D60B-44EE-8346-824B36F19A96}"/>
              </a:ext>
            </a:extLst>
          </p:cNvPr>
          <p:cNvSpPr/>
          <p:nvPr/>
        </p:nvSpPr>
        <p:spPr>
          <a:xfrm>
            <a:off x="6908947" y="3677419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ACB1E3B2-B53A-408E-96EB-A2E9E5090FB3}"/>
              </a:ext>
            </a:extLst>
          </p:cNvPr>
          <p:cNvSpPr/>
          <p:nvPr/>
        </p:nvSpPr>
        <p:spPr>
          <a:xfrm>
            <a:off x="2792929" y="3677266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1" name="Rechteck 110">
            <a:extLst>
              <a:ext uri="{FF2B5EF4-FFF2-40B4-BE49-F238E27FC236}">
                <a16:creationId xmlns:a16="http://schemas.microsoft.com/office/drawing/2014/main" id="{76E763B0-351D-41C6-B57F-12202C0CC995}"/>
              </a:ext>
            </a:extLst>
          </p:cNvPr>
          <p:cNvSpPr/>
          <p:nvPr/>
        </p:nvSpPr>
        <p:spPr>
          <a:xfrm>
            <a:off x="2519122" y="3666261"/>
            <a:ext cx="174438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errottet.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825BB838-1A08-4DDF-BBF4-B8995006FC3D}"/>
              </a:ext>
            </a:extLst>
          </p:cNvPr>
          <p:cNvSpPr/>
          <p:nvPr/>
        </p:nvSpPr>
        <p:spPr>
          <a:xfrm>
            <a:off x="1085089" y="4191415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FE0D0909-002F-4FC2-AB5A-DFB5BD60487A}"/>
              </a:ext>
            </a:extLst>
          </p:cNvPr>
          <p:cNvSpPr/>
          <p:nvPr/>
        </p:nvSpPr>
        <p:spPr>
          <a:xfrm>
            <a:off x="1015412" y="4179643"/>
            <a:ext cx="149752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sz="2400" b="1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antasie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AECD0532-8082-4878-82C5-71813C49978B}"/>
              </a:ext>
            </a:extLst>
          </p:cNvPr>
          <p:cNvSpPr/>
          <p:nvPr/>
        </p:nvSpPr>
        <p:spPr>
          <a:xfrm>
            <a:off x="1306785" y="4170286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6972D7BF-4E41-48A0-B8A8-8669A773D29A}"/>
              </a:ext>
            </a:extLst>
          </p:cNvPr>
          <p:cNvSpPr/>
          <p:nvPr/>
        </p:nvSpPr>
        <p:spPr>
          <a:xfrm>
            <a:off x="6053150" y="4197291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8D13684B-1E26-4873-BAEC-4742155CB197}"/>
              </a:ext>
            </a:extLst>
          </p:cNvPr>
          <p:cNvSpPr/>
          <p:nvPr/>
        </p:nvSpPr>
        <p:spPr>
          <a:xfrm>
            <a:off x="2915816" y="4203268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084769AC-FCF7-42B7-B231-E781A169DC7D}"/>
              </a:ext>
            </a:extLst>
          </p:cNvPr>
          <p:cNvSpPr/>
          <p:nvPr/>
        </p:nvSpPr>
        <p:spPr>
          <a:xfrm>
            <a:off x="2858269" y="4184100"/>
            <a:ext cx="201529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antastisch.</a:t>
            </a:r>
            <a:endParaRPr lang="de-DE" sz="2400" spc="100" dirty="0"/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2AE932DA-D7F3-4673-B7C9-B927C795B5FF}"/>
              </a:ext>
            </a:extLst>
          </p:cNvPr>
          <p:cNvSpPr/>
          <p:nvPr/>
        </p:nvSpPr>
        <p:spPr>
          <a:xfrm>
            <a:off x="3085233" y="4241408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D87C94E6-5929-49DE-BBD6-C5109475E3BD}"/>
              </a:ext>
            </a:extLst>
          </p:cNvPr>
          <p:cNvSpPr/>
          <p:nvPr/>
        </p:nvSpPr>
        <p:spPr>
          <a:xfrm>
            <a:off x="6908947" y="4197291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120" name="Rechteck 119">
            <a:extLst>
              <a:ext uri="{FF2B5EF4-FFF2-40B4-BE49-F238E27FC236}">
                <a16:creationId xmlns:a16="http://schemas.microsoft.com/office/drawing/2014/main" id="{437AD81F-7117-4C77-8E45-9F728C281646}"/>
              </a:ext>
            </a:extLst>
          </p:cNvPr>
          <p:cNvSpPr/>
          <p:nvPr/>
        </p:nvSpPr>
        <p:spPr>
          <a:xfrm>
            <a:off x="805338" y="4713511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8B7A2BE1-6B94-43CB-A9E8-D0502F7D8C61}"/>
              </a:ext>
            </a:extLst>
          </p:cNvPr>
          <p:cNvSpPr/>
          <p:nvPr/>
        </p:nvSpPr>
        <p:spPr>
          <a:xfrm>
            <a:off x="6053150" y="4717163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122" name="Rechteck 121">
            <a:extLst>
              <a:ext uri="{FF2B5EF4-FFF2-40B4-BE49-F238E27FC236}">
                <a16:creationId xmlns:a16="http://schemas.microsoft.com/office/drawing/2014/main" id="{EE9886CA-13CB-408F-8C7E-9874934B8B26}"/>
              </a:ext>
            </a:extLst>
          </p:cNvPr>
          <p:cNvSpPr/>
          <p:nvPr/>
        </p:nvSpPr>
        <p:spPr>
          <a:xfrm>
            <a:off x="1001633" y="4715706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E14D23E6-2404-4461-AF25-8BEC6D25E12D}"/>
              </a:ext>
            </a:extLst>
          </p:cNvPr>
          <p:cNvSpPr/>
          <p:nvPr/>
        </p:nvSpPr>
        <p:spPr>
          <a:xfrm>
            <a:off x="789232" y="4706208"/>
            <a:ext cx="143180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eilchen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256D5FC0-785F-4ADF-B475-22DF7CE04238}"/>
              </a:ext>
            </a:extLst>
          </p:cNvPr>
          <p:cNvSpPr/>
          <p:nvPr/>
        </p:nvSpPr>
        <p:spPr>
          <a:xfrm>
            <a:off x="2626307" y="4730607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ABFF2076-C25D-461F-B6D2-CD819062D852}"/>
              </a:ext>
            </a:extLst>
          </p:cNvPr>
          <p:cNvSpPr/>
          <p:nvPr/>
        </p:nvSpPr>
        <p:spPr>
          <a:xfrm>
            <a:off x="6908947" y="4717163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97F409D6-369A-44A8-8A02-EADBE9C3E307}"/>
              </a:ext>
            </a:extLst>
          </p:cNvPr>
          <p:cNvSpPr/>
          <p:nvPr/>
        </p:nvSpPr>
        <p:spPr>
          <a:xfrm>
            <a:off x="2822602" y="4732802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8AAEFAC4-C217-4E9A-B859-CB7A492A22C6}"/>
              </a:ext>
            </a:extLst>
          </p:cNvPr>
          <p:cNvSpPr/>
          <p:nvPr/>
        </p:nvSpPr>
        <p:spPr>
          <a:xfrm>
            <a:off x="2643679" y="4700018"/>
            <a:ext cx="134043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iolett.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18FB3966-F45D-4BA6-A4ED-70CE53A61F59}"/>
              </a:ext>
            </a:extLst>
          </p:cNvPr>
          <p:cNvSpPr/>
          <p:nvPr/>
        </p:nvSpPr>
        <p:spPr>
          <a:xfrm>
            <a:off x="810650" y="5225056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2EBBDC7D-3284-4CDF-8F18-2606A8188FE7}"/>
              </a:ext>
            </a:extLst>
          </p:cNvPr>
          <p:cNvSpPr/>
          <p:nvPr/>
        </p:nvSpPr>
        <p:spPr>
          <a:xfrm>
            <a:off x="722049" y="5225411"/>
            <a:ext cx="1489510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orellen</a:t>
            </a:r>
            <a:endParaRPr lang="de-DE" sz="2400" spc="100" dirty="0"/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B99F2F69-37A6-4807-BBDB-DEE2C832F370}"/>
              </a:ext>
            </a:extLst>
          </p:cNvPr>
          <p:cNvSpPr/>
          <p:nvPr/>
        </p:nvSpPr>
        <p:spPr>
          <a:xfrm>
            <a:off x="998478" y="5269586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347A8655-D4B3-4AF0-8806-BFA8EBD90A14}"/>
              </a:ext>
            </a:extLst>
          </p:cNvPr>
          <p:cNvSpPr/>
          <p:nvPr/>
        </p:nvSpPr>
        <p:spPr>
          <a:xfrm>
            <a:off x="6053150" y="5237035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678F48D8-D6C8-4421-A6E7-5A6A67BF2382}"/>
              </a:ext>
            </a:extLst>
          </p:cNvPr>
          <p:cNvSpPr/>
          <p:nvPr/>
        </p:nvSpPr>
        <p:spPr>
          <a:xfrm>
            <a:off x="3860387" y="5229200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A61EBE5B-42E5-49B8-8BDF-7D79D32C01B0}"/>
              </a:ext>
            </a:extLst>
          </p:cNvPr>
          <p:cNvSpPr/>
          <p:nvPr/>
        </p:nvSpPr>
        <p:spPr>
          <a:xfrm>
            <a:off x="3839034" y="5227640"/>
            <a:ext cx="1021433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</a:rPr>
              <a:t>f</a:t>
            </a:r>
            <a:r>
              <a:rPr lang="de-DE" altLang="de-DE" sz="2400" b="1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link.</a:t>
            </a:r>
            <a:endParaRPr lang="de-DE" sz="2400" spc="100" dirty="0"/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349E3884-DBD7-4984-A5B2-341F606E3BCD}"/>
              </a:ext>
            </a:extLst>
          </p:cNvPr>
          <p:cNvSpPr/>
          <p:nvPr/>
        </p:nvSpPr>
        <p:spPr>
          <a:xfrm>
            <a:off x="4029804" y="5267340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A68B602E-2A5A-4F63-9F89-E7A42E655F6C}"/>
              </a:ext>
            </a:extLst>
          </p:cNvPr>
          <p:cNvSpPr/>
          <p:nvPr/>
        </p:nvSpPr>
        <p:spPr>
          <a:xfrm>
            <a:off x="6908947" y="5237035"/>
            <a:ext cx="444352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dirty="0"/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418A8D83-DF8F-435E-B3E7-828FE3A9C63F}"/>
              </a:ext>
            </a:extLst>
          </p:cNvPr>
          <p:cNvSpPr/>
          <p:nvPr/>
        </p:nvSpPr>
        <p:spPr>
          <a:xfrm>
            <a:off x="787108" y="5747176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B8F4D3E7-7F2E-46A5-AB7D-0B5262A72527}"/>
              </a:ext>
            </a:extLst>
          </p:cNvPr>
          <p:cNvSpPr/>
          <p:nvPr/>
        </p:nvSpPr>
        <p:spPr>
          <a:xfrm>
            <a:off x="6053150" y="5756905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0ABE0BCC-20D1-430E-877F-4B06597B8CD2}"/>
              </a:ext>
            </a:extLst>
          </p:cNvPr>
          <p:cNvSpPr/>
          <p:nvPr/>
        </p:nvSpPr>
        <p:spPr>
          <a:xfrm>
            <a:off x="983403" y="5749371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D47E8CAF-6814-4B52-BF47-9E955BF1CA94}"/>
              </a:ext>
            </a:extLst>
          </p:cNvPr>
          <p:cNvSpPr/>
          <p:nvPr/>
        </p:nvSpPr>
        <p:spPr>
          <a:xfrm>
            <a:off x="787108" y="5729480"/>
            <a:ext cx="211949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erschiebung</a:t>
            </a:r>
            <a:endParaRPr lang="de-DE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0" name="Rechteck 139">
            <a:extLst>
              <a:ext uri="{FF2B5EF4-FFF2-40B4-BE49-F238E27FC236}">
                <a16:creationId xmlns:a16="http://schemas.microsoft.com/office/drawing/2014/main" id="{4F7B20C0-51D2-45A5-AF02-F90B2582C84D}"/>
              </a:ext>
            </a:extLst>
          </p:cNvPr>
          <p:cNvSpPr/>
          <p:nvPr/>
        </p:nvSpPr>
        <p:spPr>
          <a:xfrm>
            <a:off x="3819911" y="5748355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1" name="Rechteck 140">
            <a:extLst>
              <a:ext uri="{FF2B5EF4-FFF2-40B4-BE49-F238E27FC236}">
                <a16:creationId xmlns:a16="http://schemas.microsoft.com/office/drawing/2014/main" id="{A57C91CB-7E41-4255-AFFD-2C27BCD64589}"/>
              </a:ext>
            </a:extLst>
          </p:cNvPr>
          <p:cNvSpPr/>
          <p:nvPr/>
        </p:nvSpPr>
        <p:spPr>
          <a:xfrm>
            <a:off x="6908947" y="5756905"/>
            <a:ext cx="457176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</a:t>
            </a:r>
            <a:endParaRPr lang="de-DE" sz="2400" spc="100" dirty="0"/>
          </a:p>
        </p:txBody>
      </p:sp>
      <p:sp>
        <p:nvSpPr>
          <p:cNvPr id="142" name="Rechteck 141">
            <a:extLst>
              <a:ext uri="{FF2B5EF4-FFF2-40B4-BE49-F238E27FC236}">
                <a16:creationId xmlns:a16="http://schemas.microsoft.com/office/drawing/2014/main" id="{B933BF63-13E5-4A31-B021-69564D3E14CC}"/>
              </a:ext>
            </a:extLst>
          </p:cNvPr>
          <p:cNvSpPr/>
          <p:nvPr/>
        </p:nvSpPr>
        <p:spPr>
          <a:xfrm>
            <a:off x="4016206" y="5750550"/>
            <a:ext cx="216024" cy="4117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26F0772A-1DFB-4EE0-967F-BBA35924ADC2}"/>
              </a:ext>
            </a:extLst>
          </p:cNvPr>
          <p:cNvSpPr/>
          <p:nvPr/>
        </p:nvSpPr>
        <p:spPr>
          <a:xfrm>
            <a:off x="3767904" y="5751442"/>
            <a:ext cx="142699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2400" b="1" kern="0" spc="10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V</a:t>
            </a:r>
            <a:r>
              <a:rPr lang="de-DE" altLang="de-DE" sz="2400" b="1" kern="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erlust.</a:t>
            </a:r>
            <a:endParaRPr lang="de-DE" sz="2400" spc="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EB51EDE-8F50-4FC4-80F7-D3B92BD8C56A}"/>
              </a:ext>
            </a:extLst>
          </p:cNvPr>
          <p:cNvSpPr txBox="1"/>
          <p:nvPr/>
        </p:nvSpPr>
        <p:spPr>
          <a:xfrm>
            <a:off x="190500" y="6724134"/>
            <a:ext cx="369684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Übung.pptx - Seite 7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D778B331-0EBE-4B34-B747-4B2D6A0FBC69}"/>
              </a:ext>
            </a:extLst>
          </p:cNvPr>
          <p:cNvSpPr txBox="1"/>
          <p:nvPr/>
        </p:nvSpPr>
        <p:spPr>
          <a:xfrm>
            <a:off x="5663952" y="6401966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EE53CB2-20EB-4D33-8B35-02D697B66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6" y="1001058"/>
            <a:ext cx="5169856" cy="5328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7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</p:childTnLst>
        </p:cTn>
      </p:par>
    </p:tnLst>
    <p:bldLst>
      <p:bldP spid="57" grpId="0" animBg="1"/>
      <p:bldP spid="59" grpId="0" animBg="1"/>
      <p:bldP spid="61" grpId="0" animBg="1"/>
      <p:bldP spid="63" grpId="0" animBg="1"/>
      <p:bldP spid="65" grpId="0" animBg="1"/>
      <p:bldP spid="67" grpId="0" animBg="1"/>
      <p:bldP spid="69" grpId="0" animBg="1"/>
      <p:bldP spid="71" grpId="0" animBg="1"/>
      <p:bldP spid="73" grpId="0" animBg="1"/>
      <p:bldP spid="75" grpId="0" animBg="1"/>
      <p:bldP spid="77" grpId="0" animBg="1"/>
      <p:bldP spid="79" grpId="0" animBg="1"/>
      <p:bldP spid="81" grpId="0" animBg="1"/>
      <p:bldP spid="83" grpId="0" animBg="1"/>
      <p:bldP spid="85" grpId="0" animBg="1"/>
      <p:bldP spid="87" grpId="0" animBg="1"/>
      <p:bldP spid="89" grpId="0" animBg="1"/>
      <p:bldP spid="91" grpId="0" animBg="1"/>
      <p:bldP spid="93" grpId="0" animBg="1"/>
      <p:bldP spid="95" grpId="0" animBg="1"/>
      <p:bldP spid="97" grpId="0" animBg="1"/>
      <p:bldP spid="99" grpId="0" animBg="1"/>
      <p:bldP spid="101" grpId="0" animBg="1"/>
      <p:bldP spid="103" grpId="0" animBg="1"/>
      <p:bldP spid="105" grpId="0" animBg="1"/>
      <p:bldP spid="107" grpId="0" animBg="1"/>
      <p:bldP spid="109" grpId="0" animBg="1"/>
      <p:bldP spid="111" grpId="0" animBg="1"/>
      <p:bldP spid="113" grpId="0" animBg="1"/>
      <p:bldP spid="115" grpId="0" animBg="1"/>
      <p:bldP spid="117" grpId="0" animBg="1"/>
      <p:bldP spid="119" grpId="0" animBg="1"/>
      <p:bldP spid="121" grpId="0" animBg="1"/>
      <p:bldP spid="123" grpId="0" animBg="1"/>
      <p:bldP spid="125" grpId="0" animBg="1"/>
      <p:bldP spid="127" grpId="0" animBg="1"/>
      <p:bldP spid="129" grpId="0" animBg="1"/>
      <p:bldP spid="131" grpId="0" animBg="1"/>
      <p:bldP spid="133" grpId="0" animBg="1"/>
      <p:bldP spid="135" grpId="0" animBg="1"/>
      <p:bldP spid="137" grpId="0" animBg="1"/>
      <p:bldP spid="139" grpId="0" animBg="1"/>
      <p:bldP spid="141" grpId="0" animBg="1"/>
      <p:bldP spid="143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870</Words>
  <Application>Microsoft Office PowerPoint</Application>
  <PresentationFormat>Breitbild</PresentationFormat>
  <Paragraphs>162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7</vt:i4>
      </vt:variant>
    </vt:vector>
  </HeadingPairs>
  <TitlesOfParts>
    <vt:vector size="17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2195</cp:revision>
  <cp:lastPrinted>2021-08-10T15:00:49Z</cp:lastPrinted>
  <dcterms:created xsi:type="dcterms:W3CDTF">2012-08-26T07:44:46Z</dcterms:created>
  <dcterms:modified xsi:type="dcterms:W3CDTF">2021-09-11T13:21:30Z</dcterms:modified>
</cp:coreProperties>
</file>