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7"/>
  </p:notesMasterIdLst>
  <p:sldIdLst>
    <p:sldId id="797" r:id="rId8"/>
    <p:sldId id="833" r:id="rId9"/>
    <p:sldId id="857" r:id="rId10"/>
    <p:sldId id="834" r:id="rId11"/>
    <p:sldId id="832" r:id="rId12"/>
    <p:sldId id="837" r:id="rId13"/>
    <p:sldId id="845" r:id="rId14"/>
    <p:sldId id="856" r:id="rId15"/>
    <p:sldId id="821" r:id="rId16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77824CA-BC8B-43EF-8810-F3FED8BA75C3}" v="3" dt="2022-11-08T13:31:03.6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5" autoAdjust="0"/>
    <p:restoredTop sz="94073" autoAdjust="0"/>
  </p:normalViewPr>
  <p:slideViewPr>
    <p:cSldViewPr>
      <p:cViewPr varScale="1">
        <p:scale>
          <a:sx n="80" d="100"/>
          <a:sy n="80" d="100"/>
        </p:scale>
        <p:origin x="78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29F870AA-2DA2-44FF-AFFD-CC81A276944F}"/>
    <pc:docChg chg="custSel delSld modSld sldOrd">
      <pc:chgData name="Siegbert Rudolph" userId="2af4d44886c067cc" providerId="LiveId" clId="{29F870AA-2DA2-44FF-AFFD-CC81A276944F}" dt="2021-09-11T13:18:15.869" v="139" actId="14100"/>
      <pc:docMkLst>
        <pc:docMk/>
      </pc:docMkLst>
      <pc:sldChg chg="del">
        <pc:chgData name="Siegbert Rudolph" userId="2af4d44886c067cc" providerId="LiveId" clId="{29F870AA-2DA2-44FF-AFFD-CC81A276944F}" dt="2021-08-31T13:04:54.190" v="2" actId="47"/>
        <pc:sldMkLst>
          <pc:docMk/>
          <pc:sldMk cId="0" sldId="696"/>
        </pc:sldMkLst>
      </pc:sldChg>
      <pc:sldChg chg="delSp modSp mod ord">
        <pc:chgData name="Siegbert Rudolph" userId="2af4d44886c067cc" providerId="LiveId" clId="{29F870AA-2DA2-44FF-AFFD-CC81A276944F}" dt="2021-08-31T14:25:53.802" v="137" actId="478"/>
        <pc:sldMkLst>
          <pc:docMk/>
          <pc:sldMk cId="555502012" sldId="797"/>
        </pc:sldMkLst>
        <pc:spChg chg="del mod">
          <ac:chgData name="Siegbert Rudolph" userId="2af4d44886c067cc" providerId="LiveId" clId="{29F870AA-2DA2-44FF-AFFD-CC81A276944F}" dt="2021-08-31T14:20:13.190" v="63" actId="478"/>
          <ac:spMkLst>
            <pc:docMk/>
            <pc:sldMk cId="555502012" sldId="797"/>
            <ac:spMk id="2" creationId="{AABB4B69-5973-4385-B76A-261E45BE4727}"/>
          </ac:spMkLst>
        </pc:spChg>
        <pc:spChg chg="del">
          <ac:chgData name="Siegbert Rudolph" userId="2af4d44886c067cc" providerId="LiveId" clId="{29F870AA-2DA2-44FF-AFFD-CC81A276944F}" dt="2021-08-31T14:25:53.802" v="137" actId="478"/>
          <ac:spMkLst>
            <pc:docMk/>
            <pc:sldMk cId="555502012" sldId="797"/>
            <ac:spMk id="3" creationId="{488664C8-88EF-4E1C-A292-989A2BF1F4DF}"/>
          </ac:spMkLst>
        </pc:spChg>
        <pc:spChg chg="mod">
          <ac:chgData name="Siegbert Rudolph" userId="2af4d44886c067cc" providerId="LiveId" clId="{29F870AA-2DA2-44FF-AFFD-CC81A276944F}" dt="2021-08-31T14:20:13.190" v="68" actId="1076"/>
          <ac:spMkLst>
            <pc:docMk/>
            <pc:sldMk cId="555502012" sldId="797"/>
            <ac:spMk id="6" creationId="{503A5C31-045E-4EAD-A0E0-CA46946FC122}"/>
          </ac:spMkLst>
        </pc:spChg>
      </pc:sldChg>
      <pc:sldChg chg="del">
        <pc:chgData name="Siegbert Rudolph" userId="2af4d44886c067cc" providerId="LiveId" clId="{29F870AA-2DA2-44FF-AFFD-CC81A276944F}" dt="2021-08-31T13:05:00.220" v="5" actId="47"/>
        <pc:sldMkLst>
          <pc:docMk/>
          <pc:sldMk cId="2525589364" sldId="817"/>
        </pc:sldMkLst>
      </pc:sldChg>
      <pc:sldChg chg="addSp delSp modSp mod">
        <pc:chgData name="Siegbert Rudolph" userId="2af4d44886c067cc" providerId="LiveId" clId="{29F870AA-2DA2-44FF-AFFD-CC81A276944F}" dt="2021-08-31T14:25:39.196" v="136" actId="20577"/>
        <pc:sldMkLst>
          <pc:docMk/>
          <pc:sldMk cId="401259772" sldId="821"/>
        </pc:sldMkLst>
        <pc:spChg chg="del mod">
          <ac:chgData name="Siegbert Rudolph" userId="2af4d44886c067cc" providerId="LiveId" clId="{29F870AA-2DA2-44FF-AFFD-CC81A276944F}" dt="2021-08-31T14:20:13.221" v="111" actId="478"/>
          <ac:spMkLst>
            <pc:docMk/>
            <pc:sldMk cId="401259772" sldId="821"/>
            <ac:spMk id="2" creationId="{CBC02BFF-9820-4637-805E-8277BBCF6533}"/>
          </ac:spMkLst>
        </pc:spChg>
        <pc:spChg chg="mod">
          <ac:chgData name="Siegbert Rudolph" userId="2af4d44886c067cc" providerId="LiveId" clId="{29F870AA-2DA2-44FF-AFFD-CC81A276944F}" dt="2021-08-31T14:20:13.221" v="116" actId="1076"/>
          <ac:spMkLst>
            <pc:docMk/>
            <pc:sldMk cId="401259772" sldId="821"/>
            <ac:spMk id="3" creationId="{6A662988-87CB-4F2B-8BC7-84690B61F0FD}"/>
          </ac:spMkLst>
        </pc:spChg>
        <pc:spChg chg="mod">
          <ac:chgData name="Siegbert Rudolph" userId="2af4d44886c067cc" providerId="LiveId" clId="{29F870AA-2DA2-44FF-AFFD-CC81A276944F}" dt="2021-08-31T14:25:39.196" v="136" actId="20577"/>
          <ac:spMkLst>
            <pc:docMk/>
            <pc:sldMk cId="401259772" sldId="821"/>
            <ac:spMk id="8" creationId="{803565BF-BD71-4748-84E4-C4690E910A0D}"/>
          </ac:spMkLst>
        </pc:spChg>
        <pc:spChg chg="add mod">
          <ac:chgData name="Siegbert Rudolph" userId="2af4d44886c067cc" providerId="LiveId" clId="{29F870AA-2DA2-44FF-AFFD-CC81A276944F}" dt="2021-08-31T13:05:41.524" v="17"/>
          <ac:spMkLst>
            <pc:docMk/>
            <pc:sldMk cId="401259772" sldId="821"/>
            <ac:spMk id="11" creationId="{1E824846-E2EA-4227-BA1B-BB694461DB4F}"/>
          </ac:spMkLst>
        </pc:spChg>
      </pc:sldChg>
      <pc:sldChg chg="addSp delSp modSp mod">
        <pc:chgData name="Siegbert Rudolph" userId="2af4d44886c067cc" providerId="LiveId" clId="{29F870AA-2DA2-44FF-AFFD-CC81A276944F}" dt="2021-08-31T14:25:04.781" v="124" actId="20577"/>
        <pc:sldMkLst>
          <pc:docMk/>
          <pc:sldMk cId="3170920472" sldId="832"/>
        </pc:sldMkLst>
        <pc:spChg chg="del mod">
          <ac:chgData name="Siegbert Rudolph" userId="2af4d44886c067cc" providerId="LiveId" clId="{29F870AA-2DA2-44FF-AFFD-CC81A276944F}" dt="2021-08-31T14:20:13.206" v="87" actId="478"/>
          <ac:spMkLst>
            <pc:docMk/>
            <pc:sldMk cId="3170920472" sldId="832"/>
            <ac:spMk id="4" creationId="{FD878070-0F3F-4FDC-894E-AC7133C87AA0}"/>
          </ac:spMkLst>
        </pc:spChg>
        <pc:spChg chg="mod">
          <ac:chgData name="Siegbert Rudolph" userId="2af4d44886c067cc" providerId="LiveId" clId="{29F870AA-2DA2-44FF-AFFD-CC81A276944F}" dt="2021-08-31T14:20:13.221" v="92" actId="1076"/>
          <ac:spMkLst>
            <pc:docMk/>
            <pc:sldMk cId="3170920472" sldId="832"/>
            <ac:spMk id="5" creationId="{61CC0564-7838-4FC8-AB76-A1B75DBC40E4}"/>
          </ac:spMkLst>
        </pc:spChg>
        <pc:spChg chg="mod">
          <ac:chgData name="Siegbert Rudolph" userId="2af4d44886c067cc" providerId="LiveId" clId="{29F870AA-2DA2-44FF-AFFD-CC81A276944F}" dt="2021-08-31T14:25:04.781" v="124" actId="20577"/>
          <ac:spMkLst>
            <pc:docMk/>
            <pc:sldMk cId="3170920472" sldId="832"/>
            <ac:spMk id="27" creationId="{00544B2A-3E18-40CD-9969-32BA64CCE4D2}"/>
          </ac:spMkLst>
        </pc:spChg>
        <pc:spChg chg="add mod">
          <ac:chgData name="Siegbert Rudolph" userId="2af4d44886c067cc" providerId="LiveId" clId="{29F870AA-2DA2-44FF-AFFD-CC81A276944F}" dt="2021-08-31T13:05:29.870" v="13"/>
          <ac:spMkLst>
            <pc:docMk/>
            <pc:sldMk cId="3170920472" sldId="832"/>
            <ac:spMk id="29" creationId="{8F4FD681-7364-4781-A442-64A7524DE7B9}"/>
          </ac:spMkLst>
        </pc:spChg>
      </pc:sldChg>
      <pc:sldChg chg="addSp delSp modSp mod">
        <pc:chgData name="Siegbert Rudolph" userId="2af4d44886c067cc" providerId="LiveId" clId="{29F870AA-2DA2-44FF-AFFD-CC81A276944F}" dt="2021-09-11T13:14:01.901" v="138" actId="20577"/>
        <pc:sldMkLst>
          <pc:docMk/>
          <pc:sldMk cId="1161706853" sldId="833"/>
        </pc:sldMkLst>
        <pc:spChg chg="del mod">
          <ac:chgData name="Siegbert Rudolph" userId="2af4d44886c067cc" providerId="LiveId" clId="{29F870AA-2DA2-44FF-AFFD-CC81A276944F}" dt="2021-08-31T14:20:13.190" v="69" actId="478"/>
          <ac:spMkLst>
            <pc:docMk/>
            <pc:sldMk cId="1161706853" sldId="833"/>
            <ac:spMk id="2" creationId="{0F70033F-11B1-454F-B137-D4263253E763}"/>
          </ac:spMkLst>
        </pc:spChg>
        <pc:spChg chg="mod">
          <ac:chgData name="Siegbert Rudolph" userId="2af4d44886c067cc" providerId="LiveId" clId="{29F870AA-2DA2-44FF-AFFD-CC81A276944F}" dt="2021-08-31T14:20:13.206" v="74" actId="1076"/>
          <ac:spMkLst>
            <pc:docMk/>
            <pc:sldMk cId="1161706853" sldId="833"/>
            <ac:spMk id="3" creationId="{EE4DEA0A-F265-4CEA-9B90-F6BD90956B51}"/>
          </ac:spMkLst>
        </pc:spChg>
        <pc:spChg chg="mod">
          <ac:chgData name="Siegbert Rudolph" userId="2af4d44886c067cc" providerId="LiveId" clId="{29F870AA-2DA2-44FF-AFFD-CC81A276944F}" dt="2021-09-11T13:14:01.901" v="138" actId="20577"/>
          <ac:spMkLst>
            <pc:docMk/>
            <pc:sldMk cId="1161706853" sldId="833"/>
            <ac:spMk id="18" creationId="{7588A242-861F-4DD9-8738-C5400BEA05FB}"/>
          </ac:spMkLst>
        </pc:spChg>
        <pc:spChg chg="add mod">
          <ac:chgData name="Siegbert Rudolph" userId="2af4d44886c067cc" providerId="LiveId" clId="{29F870AA-2DA2-44FF-AFFD-CC81A276944F}" dt="2021-08-31T13:05:22.371" v="10"/>
          <ac:spMkLst>
            <pc:docMk/>
            <pc:sldMk cId="1161706853" sldId="833"/>
            <ac:spMk id="23" creationId="{04ED4368-7063-4F08-A2EE-7DCD8BD472CE}"/>
          </ac:spMkLst>
        </pc:spChg>
        <pc:spChg chg="mod">
          <ac:chgData name="Siegbert Rudolph" userId="2af4d44886c067cc" providerId="LiveId" clId="{29F870AA-2DA2-44FF-AFFD-CC81A276944F}" dt="2021-08-31T14:24:45.738" v="118" actId="20577"/>
          <ac:spMkLst>
            <pc:docMk/>
            <pc:sldMk cId="1161706853" sldId="833"/>
            <ac:spMk id="26" creationId="{8B1309BD-5F4E-483A-9BB8-5027CE071FD3}"/>
          </ac:spMkLst>
        </pc:spChg>
      </pc:sldChg>
      <pc:sldChg chg="addSp delSp modSp mod">
        <pc:chgData name="Siegbert Rudolph" userId="2af4d44886c067cc" providerId="LiveId" clId="{29F870AA-2DA2-44FF-AFFD-CC81A276944F}" dt="2021-08-31T14:24:57.923" v="122" actId="20577"/>
        <pc:sldMkLst>
          <pc:docMk/>
          <pc:sldMk cId="3803157838" sldId="834"/>
        </pc:sldMkLst>
        <pc:spChg chg="del mod">
          <ac:chgData name="Siegbert Rudolph" userId="2af4d44886c067cc" providerId="LiveId" clId="{29F870AA-2DA2-44FF-AFFD-CC81A276944F}" dt="2021-08-31T14:20:13.206" v="81" actId="478"/>
          <ac:spMkLst>
            <pc:docMk/>
            <pc:sldMk cId="3803157838" sldId="834"/>
            <ac:spMk id="4" creationId="{887DA23B-9412-4032-A240-BA26152BB18D}"/>
          </ac:spMkLst>
        </pc:spChg>
        <pc:spChg chg="mod">
          <ac:chgData name="Siegbert Rudolph" userId="2af4d44886c067cc" providerId="LiveId" clId="{29F870AA-2DA2-44FF-AFFD-CC81A276944F}" dt="2021-08-31T14:20:13.206" v="86" actId="1076"/>
          <ac:spMkLst>
            <pc:docMk/>
            <pc:sldMk cId="3803157838" sldId="834"/>
            <ac:spMk id="5" creationId="{0A783EE7-3D4C-4B07-BE76-97441C581025}"/>
          </ac:spMkLst>
        </pc:spChg>
        <pc:spChg chg="mod">
          <ac:chgData name="Siegbert Rudolph" userId="2af4d44886c067cc" providerId="LiveId" clId="{29F870AA-2DA2-44FF-AFFD-CC81A276944F}" dt="2021-08-31T14:24:57.923" v="122" actId="20577"/>
          <ac:spMkLst>
            <pc:docMk/>
            <pc:sldMk cId="3803157838" sldId="834"/>
            <ac:spMk id="16" creationId="{F2B4C13F-C44B-45B7-9C86-790F5B1BD9D1}"/>
          </ac:spMkLst>
        </pc:spChg>
        <pc:spChg chg="add mod">
          <ac:chgData name="Siegbert Rudolph" userId="2af4d44886c067cc" providerId="LiveId" clId="{29F870AA-2DA2-44FF-AFFD-CC81A276944F}" dt="2021-08-31T13:05:27.088" v="12"/>
          <ac:spMkLst>
            <pc:docMk/>
            <pc:sldMk cId="3803157838" sldId="834"/>
            <ac:spMk id="18" creationId="{D1493D93-F394-4166-ACAF-93A9830A6ED9}"/>
          </ac:spMkLst>
        </pc:spChg>
      </pc:sldChg>
      <pc:sldChg chg="addSp delSp modSp mod">
        <pc:chgData name="Siegbert Rudolph" userId="2af4d44886c067cc" providerId="LiveId" clId="{29F870AA-2DA2-44FF-AFFD-CC81A276944F}" dt="2021-09-11T13:18:15.869" v="139" actId="14100"/>
        <pc:sldMkLst>
          <pc:docMk/>
          <pc:sldMk cId="2441889824" sldId="837"/>
        </pc:sldMkLst>
        <pc:spChg chg="del mod">
          <ac:chgData name="Siegbert Rudolph" userId="2af4d44886c067cc" providerId="LiveId" clId="{29F870AA-2DA2-44FF-AFFD-CC81A276944F}" dt="2021-08-31T14:20:13.221" v="93" actId="478"/>
          <ac:spMkLst>
            <pc:docMk/>
            <pc:sldMk cId="2441889824" sldId="837"/>
            <ac:spMk id="2" creationId="{8B5D8B36-2E54-4132-9F78-5B153DBB3C49}"/>
          </ac:spMkLst>
        </pc:spChg>
        <pc:spChg chg="mod">
          <ac:chgData name="Siegbert Rudolph" userId="2af4d44886c067cc" providerId="LiveId" clId="{29F870AA-2DA2-44FF-AFFD-CC81A276944F}" dt="2021-08-31T14:20:13.221" v="98" actId="1076"/>
          <ac:spMkLst>
            <pc:docMk/>
            <pc:sldMk cId="2441889824" sldId="837"/>
            <ac:spMk id="4" creationId="{7278D5BD-BA4B-40D8-AE36-EFC147B21B4F}"/>
          </ac:spMkLst>
        </pc:spChg>
        <pc:spChg chg="add mod">
          <ac:chgData name="Siegbert Rudolph" userId="2af4d44886c067cc" providerId="LiveId" clId="{29F870AA-2DA2-44FF-AFFD-CC81A276944F}" dt="2021-08-31T13:05:32.323" v="14"/>
          <ac:spMkLst>
            <pc:docMk/>
            <pc:sldMk cId="2441889824" sldId="837"/>
            <ac:spMk id="6" creationId="{72AA4CF2-70BC-4351-A4C3-355DEA2AAEAC}"/>
          </ac:spMkLst>
        </pc:spChg>
        <pc:spChg chg="mod">
          <ac:chgData name="Siegbert Rudolph" userId="2af4d44886c067cc" providerId="LiveId" clId="{29F870AA-2DA2-44FF-AFFD-CC81A276944F}" dt="2021-08-31T14:25:11.404" v="126" actId="20577"/>
          <ac:spMkLst>
            <pc:docMk/>
            <pc:sldMk cId="2441889824" sldId="837"/>
            <ac:spMk id="7" creationId="{8853F2FD-E189-47CA-9353-E47318B86907}"/>
          </ac:spMkLst>
        </pc:spChg>
        <pc:spChg chg="mod">
          <ac:chgData name="Siegbert Rudolph" userId="2af4d44886c067cc" providerId="LiveId" clId="{29F870AA-2DA2-44FF-AFFD-CC81A276944F}" dt="2021-09-11T13:18:15.869" v="139" actId="14100"/>
          <ac:spMkLst>
            <pc:docMk/>
            <pc:sldMk cId="2441889824" sldId="837"/>
            <ac:spMk id="8" creationId="{63DE2812-EEE1-408D-A4AE-8C6BAA013A4F}"/>
          </ac:spMkLst>
        </pc:spChg>
      </pc:sldChg>
      <pc:sldChg chg="addSp delSp modSp mod">
        <pc:chgData name="Siegbert Rudolph" userId="2af4d44886c067cc" providerId="LiveId" clId="{29F870AA-2DA2-44FF-AFFD-CC81A276944F}" dt="2021-08-31T14:25:22.792" v="129" actId="6549"/>
        <pc:sldMkLst>
          <pc:docMk/>
          <pc:sldMk cId="912523303" sldId="845"/>
        </pc:sldMkLst>
        <pc:spChg chg="del mod">
          <ac:chgData name="Siegbert Rudolph" userId="2af4d44886c067cc" providerId="LiveId" clId="{29F870AA-2DA2-44FF-AFFD-CC81A276944F}" dt="2021-08-31T14:20:13.221" v="99" actId="478"/>
          <ac:spMkLst>
            <pc:docMk/>
            <pc:sldMk cId="912523303" sldId="845"/>
            <ac:spMk id="2" creationId="{8FECA43F-A6D5-475C-90B5-9669EC862829}"/>
          </ac:spMkLst>
        </pc:spChg>
        <pc:spChg chg="mod">
          <ac:chgData name="Siegbert Rudolph" userId="2af4d44886c067cc" providerId="LiveId" clId="{29F870AA-2DA2-44FF-AFFD-CC81A276944F}" dt="2021-08-31T14:20:13.221" v="104" actId="1076"/>
          <ac:spMkLst>
            <pc:docMk/>
            <pc:sldMk cId="912523303" sldId="845"/>
            <ac:spMk id="4" creationId="{513F41F8-242C-45C2-AF1D-D81767C687F3}"/>
          </ac:spMkLst>
        </pc:spChg>
        <pc:spChg chg="mod">
          <ac:chgData name="Siegbert Rudolph" userId="2af4d44886c067cc" providerId="LiveId" clId="{29F870AA-2DA2-44FF-AFFD-CC81A276944F}" dt="2021-08-31T14:25:22.792" v="129" actId="6549"/>
          <ac:spMkLst>
            <pc:docMk/>
            <pc:sldMk cId="912523303" sldId="845"/>
            <ac:spMk id="12" creationId="{83C6ACFA-C161-499D-B415-5072197A1DB3}"/>
          </ac:spMkLst>
        </pc:spChg>
        <pc:spChg chg="add mod">
          <ac:chgData name="Siegbert Rudolph" userId="2af4d44886c067cc" providerId="LiveId" clId="{29F870AA-2DA2-44FF-AFFD-CC81A276944F}" dt="2021-08-31T13:05:35.509" v="15"/>
          <ac:spMkLst>
            <pc:docMk/>
            <pc:sldMk cId="912523303" sldId="845"/>
            <ac:spMk id="14" creationId="{093E944D-C4DF-4DBA-9AB7-872F1DB0C16C}"/>
          </ac:spMkLst>
        </pc:spChg>
      </pc:sldChg>
      <pc:sldChg chg="addSp delSp modSp mod">
        <pc:chgData name="Siegbert Rudolph" userId="2af4d44886c067cc" providerId="LiveId" clId="{29F870AA-2DA2-44FF-AFFD-CC81A276944F}" dt="2021-08-31T14:24:52.049" v="120" actId="20577"/>
        <pc:sldMkLst>
          <pc:docMk/>
          <pc:sldMk cId="1271001721" sldId="850"/>
        </pc:sldMkLst>
        <pc:spChg chg="del mod">
          <ac:chgData name="Siegbert Rudolph" userId="2af4d44886c067cc" providerId="LiveId" clId="{29F870AA-2DA2-44FF-AFFD-CC81A276944F}" dt="2021-08-31T14:20:13.206" v="75" actId="478"/>
          <ac:spMkLst>
            <pc:docMk/>
            <pc:sldMk cId="1271001721" sldId="850"/>
            <ac:spMk id="2" creationId="{C996B795-A285-4D1A-91FC-4ED7F30A20F8}"/>
          </ac:spMkLst>
        </pc:spChg>
        <pc:spChg chg="mod">
          <ac:chgData name="Siegbert Rudolph" userId="2af4d44886c067cc" providerId="LiveId" clId="{29F870AA-2DA2-44FF-AFFD-CC81A276944F}" dt="2021-08-31T14:20:13.206" v="80" actId="1076"/>
          <ac:spMkLst>
            <pc:docMk/>
            <pc:sldMk cId="1271001721" sldId="850"/>
            <ac:spMk id="4" creationId="{E4ADC82A-DAAA-473B-850C-C5FE36D80144}"/>
          </ac:spMkLst>
        </pc:spChg>
        <pc:spChg chg="mod">
          <ac:chgData name="Siegbert Rudolph" userId="2af4d44886c067cc" providerId="LiveId" clId="{29F870AA-2DA2-44FF-AFFD-CC81A276944F}" dt="2021-08-31T14:24:52.049" v="120" actId="20577"/>
          <ac:spMkLst>
            <pc:docMk/>
            <pc:sldMk cId="1271001721" sldId="850"/>
            <ac:spMk id="22" creationId="{1CF5B93D-F0D3-4D24-A539-8696ABC18C6D}"/>
          </ac:spMkLst>
        </pc:spChg>
        <pc:spChg chg="add mod">
          <ac:chgData name="Siegbert Rudolph" userId="2af4d44886c067cc" providerId="LiveId" clId="{29F870AA-2DA2-44FF-AFFD-CC81A276944F}" dt="2021-08-31T13:05:24.292" v="11"/>
          <ac:spMkLst>
            <pc:docMk/>
            <pc:sldMk cId="1271001721" sldId="850"/>
            <ac:spMk id="25" creationId="{3D64B2C4-53F3-4748-9516-4A4E30A8FE30}"/>
          </ac:spMkLst>
        </pc:spChg>
      </pc:sldChg>
      <pc:sldChg chg="del">
        <pc:chgData name="Siegbert Rudolph" userId="2af4d44886c067cc" providerId="LiveId" clId="{29F870AA-2DA2-44FF-AFFD-CC81A276944F}" dt="2021-08-31T13:04:58.673" v="4" actId="47"/>
        <pc:sldMkLst>
          <pc:docMk/>
          <pc:sldMk cId="2047936196" sldId="851"/>
        </pc:sldMkLst>
      </pc:sldChg>
      <pc:sldChg chg="del">
        <pc:chgData name="Siegbert Rudolph" userId="2af4d44886c067cc" providerId="LiveId" clId="{29F870AA-2DA2-44FF-AFFD-CC81A276944F}" dt="2021-08-31T13:05:01.501" v="6" actId="47"/>
        <pc:sldMkLst>
          <pc:docMk/>
          <pc:sldMk cId="2923671754" sldId="852"/>
        </pc:sldMkLst>
      </pc:sldChg>
      <pc:sldChg chg="del">
        <pc:chgData name="Siegbert Rudolph" userId="2af4d44886c067cc" providerId="LiveId" clId="{29F870AA-2DA2-44FF-AFFD-CC81A276944F}" dt="2021-08-31T13:05:02.672" v="7" actId="47"/>
        <pc:sldMkLst>
          <pc:docMk/>
          <pc:sldMk cId="2593571947" sldId="853"/>
        </pc:sldMkLst>
      </pc:sldChg>
      <pc:sldChg chg="del">
        <pc:chgData name="Siegbert Rudolph" userId="2af4d44886c067cc" providerId="LiveId" clId="{29F870AA-2DA2-44FF-AFFD-CC81A276944F}" dt="2021-08-31T13:05:04.328" v="8" actId="47"/>
        <pc:sldMkLst>
          <pc:docMk/>
          <pc:sldMk cId="2667328688" sldId="854"/>
        </pc:sldMkLst>
      </pc:sldChg>
      <pc:sldChg chg="del">
        <pc:chgData name="Siegbert Rudolph" userId="2af4d44886c067cc" providerId="LiveId" clId="{29F870AA-2DA2-44FF-AFFD-CC81A276944F}" dt="2021-08-31T13:04:56.330" v="3" actId="47"/>
        <pc:sldMkLst>
          <pc:docMk/>
          <pc:sldMk cId="3732066965" sldId="855"/>
        </pc:sldMkLst>
      </pc:sldChg>
      <pc:sldChg chg="addSp delSp modSp mod">
        <pc:chgData name="Siegbert Rudolph" userId="2af4d44886c067cc" providerId="LiveId" clId="{29F870AA-2DA2-44FF-AFFD-CC81A276944F}" dt="2021-08-31T14:25:33.072" v="134" actId="6549"/>
        <pc:sldMkLst>
          <pc:docMk/>
          <pc:sldMk cId="308604254" sldId="856"/>
        </pc:sldMkLst>
        <pc:spChg chg="del mod">
          <ac:chgData name="Siegbert Rudolph" userId="2af4d44886c067cc" providerId="LiveId" clId="{29F870AA-2DA2-44FF-AFFD-CC81A276944F}" dt="2021-08-31T14:20:13.221" v="105" actId="478"/>
          <ac:spMkLst>
            <pc:docMk/>
            <pc:sldMk cId="308604254" sldId="856"/>
            <ac:spMk id="2" creationId="{0AB5BB8F-6112-46E9-89E7-73E061A93361}"/>
          </ac:spMkLst>
        </pc:spChg>
        <pc:spChg chg="mod">
          <ac:chgData name="Siegbert Rudolph" userId="2af4d44886c067cc" providerId="LiveId" clId="{29F870AA-2DA2-44FF-AFFD-CC81A276944F}" dt="2021-08-31T14:20:13.221" v="110" actId="1076"/>
          <ac:spMkLst>
            <pc:docMk/>
            <pc:sldMk cId="308604254" sldId="856"/>
            <ac:spMk id="3" creationId="{C60AB6AF-7A60-45D7-8F6E-AA44945EBCEC}"/>
          </ac:spMkLst>
        </pc:spChg>
        <pc:spChg chg="add mod">
          <ac:chgData name="Siegbert Rudolph" userId="2af4d44886c067cc" providerId="LiveId" clId="{29F870AA-2DA2-44FF-AFFD-CC81A276944F}" dt="2021-08-31T13:05:38.696" v="16"/>
          <ac:spMkLst>
            <pc:docMk/>
            <pc:sldMk cId="308604254" sldId="856"/>
            <ac:spMk id="13" creationId="{108A0853-2F4F-4342-9759-6970FEFBB5AA}"/>
          </ac:spMkLst>
        </pc:spChg>
        <pc:spChg chg="mod">
          <ac:chgData name="Siegbert Rudolph" userId="2af4d44886c067cc" providerId="LiveId" clId="{29F870AA-2DA2-44FF-AFFD-CC81A276944F}" dt="2021-08-31T14:25:33.072" v="134" actId="6549"/>
          <ac:spMkLst>
            <pc:docMk/>
            <pc:sldMk cId="308604254" sldId="856"/>
            <ac:spMk id="38" creationId="{4BD064DA-7940-4026-8E42-D17258BCB3E1}"/>
          </ac:spMkLst>
        </pc:spChg>
      </pc:sldChg>
      <pc:sldChg chg="del">
        <pc:chgData name="Siegbert Rudolph" userId="2af4d44886c067cc" providerId="LiveId" clId="{29F870AA-2DA2-44FF-AFFD-CC81A276944F}" dt="2021-08-31T13:05:05.984" v="9" actId="47"/>
        <pc:sldMkLst>
          <pc:docMk/>
          <pc:sldMk cId="2313862845" sldId="857"/>
        </pc:sldMkLst>
      </pc:sldChg>
    </pc:docChg>
  </pc:docChgLst>
  <pc:docChgLst>
    <pc:chgData name="Siegbert Rudolph" userId="2af4d44886c067cc" providerId="LiveId" clId="{277824CA-BC8B-43EF-8810-F3FED8BA75C3}"/>
    <pc:docChg chg="addSld delSld modSld">
      <pc:chgData name="Siegbert Rudolph" userId="2af4d44886c067cc" providerId="LiveId" clId="{277824CA-BC8B-43EF-8810-F3FED8BA75C3}" dt="2022-11-08T13:39:32.816" v="6" actId="1076"/>
      <pc:docMkLst>
        <pc:docMk/>
      </pc:docMkLst>
      <pc:sldChg chg="modSp mod">
        <pc:chgData name="Siegbert Rudolph" userId="2af4d44886c067cc" providerId="LiveId" clId="{277824CA-BC8B-43EF-8810-F3FED8BA75C3}" dt="2022-11-08T13:39:32.816" v="6" actId="1076"/>
        <pc:sldMkLst>
          <pc:docMk/>
          <pc:sldMk cId="2441889824" sldId="837"/>
        </pc:sldMkLst>
        <pc:spChg chg="mod">
          <ac:chgData name="Siegbert Rudolph" userId="2af4d44886c067cc" providerId="LiveId" clId="{277824CA-BC8B-43EF-8810-F3FED8BA75C3}" dt="2022-11-08T13:39:32.816" v="6" actId="1076"/>
          <ac:spMkLst>
            <pc:docMk/>
            <pc:sldMk cId="2441889824" sldId="837"/>
            <ac:spMk id="46" creationId="{9CA18679-A967-4B6A-A8DB-171FA950AC2E}"/>
          </ac:spMkLst>
        </pc:spChg>
      </pc:sldChg>
      <pc:sldChg chg="del">
        <pc:chgData name="Siegbert Rudolph" userId="2af4d44886c067cc" providerId="LiveId" clId="{277824CA-BC8B-43EF-8810-F3FED8BA75C3}" dt="2022-11-04T08:38:40.759" v="2" actId="47"/>
        <pc:sldMkLst>
          <pc:docMk/>
          <pc:sldMk cId="1271001721" sldId="850"/>
        </pc:sldMkLst>
      </pc:sldChg>
      <pc:sldChg chg="addSp modSp add">
        <pc:chgData name="Siegbert Rudolph" userId="2af4d44886c067cc" providerId="LiveId" clId="{277824CA-BC8B-43EF-8810-F3FED8BA75C3}" dt="2022-11-04T08:57:38.222" v="3"/>
        <pc:sldMkLst>
          <pc:docMk/>
          <pc:sldMk cId="303443997" sldId="857"/>
        </pc:sldMkLst>
        <pc:spChg chg="add mod">
          <ac:chgData name="Siegbert Rudolph" userId="2af4d44886c067cc" providerId="LiveId" clId="{277824CA-BC8B-43EF-8810-F3FED8BA75C3}" dt="2022-11-04T08:57:38.222" v="3"/>
          <ac:spMkLst>
            <pc:docMk/>
            <pc:sldMk cId="303443997" sldId="857"/>
            <ac:spMk id="2" creationId="{F25095F9-C7DE-0EBF-49FE-9D66D7060349}"/>
          </ac:spMkLst>
        </pc:spChg>
      </pc:sldChg>
      <pc:sldChg chg="add del">
        <pc:chgData name="Siegbert Rudolph" userId="2af4d44886c067cc" providerId="LiveId" clId="{277824CA-BC8B-43EF-8810-F3FED8BA75C3}" dt="2022-11-08T13:37:57.559" v="5" actId="47"/>
        <pc:sldMkLst>
          <pc:docMk/>
          <pc:sldMk cId="1396575311" sldId="8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27253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441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62247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320379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13283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543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08.11.2022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/>
              <a:t>f – v – w  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03A5C31-045E-4EAD-A0E0-CA46946FC122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Männchen mit Ausrufezeichen.png">
            <a:extLst>
              <a:ext uri="{FF2B5EF4-FFF2-40B4-BE49-F238E27FC236}">
                <a16:creationId xmlns:a16="http://schemas.microsoft.com/office/drawing/2014/main" id="{59509635-A7F5-443F-AA50-E9827426EF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0243"/>
          <a:stretch/>
        </p:blipFill>
        <p:spPr>
          <a:xfrm>
            <a:off x="9874112" y="3015231"/>
            <a:ext cx="2484367" cy="3354674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F31CDB29-0C89-487F-9CE4-83CB72E1DF2E}"/>
              </a:ext>
            </a:extLst>
          </p:cNvPr>
          <p:cNvSpPr txBox="1"/>
          <p:nvPr/>
        </p:nvSpPr>
        <p:spPr>
          <a:xfrm>
            <a:off x="7068288" y="1106186"/>
            <a:ext cx="3739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Es gibt keine Regel,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</a:t>
            </a:r>
            <a:r>
              <a:rPr lang="de-DE" sz="2200" b="1" kern="0" dirty="0">
                <a:latin typeface="Trebuchet MS" pitchFamily="34" charset="0"/>
              </a:rPr>
              <a:t>f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oder </a:t>
            </a:r>
            <a:r>
              <a:rPr lang="de-DE" sz="2200" b="1" kern="0" dirty="0">
                <a:latin typeface="Trebuchet MS" pitchFamily="34" charset="0"/>
              </a:rPr>
              <a:t>v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zu schreiben ist.</a:t>
            </a:r>
            <a:endParaRPr kumimoji="0" lang="de-DE" sz="220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64AF631-0A6B-4DD7-BFCB-1F0C28B6D8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590" y="1364716"/>
            <a:ext cx="5027338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denn gar keine Anhaltspunkte?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51EB662-2731-4E48-9850-A895314EC6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8864" y="2060848"/>
            <a:ext cx="3533340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Vorsilben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und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___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beginnen immer mit </a:t>
            </a:r>
            <a:r>
              <a:rPr lang="de-DE" sz="2200" b="1" kern="0" dirty="0">
                <a:latin typeface="Trebuchet MS" pitchFamily="34" charset="0"/>
              </a:rPr>
              <a:t>v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!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7588A242-861F-4DD9-8738-C5400BEA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1247" y="2106247"/>
            <a:ext cx="2002471" cy="280076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also bei: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verbieten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verzeihen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fertig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verlaufen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Verkehr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Ferkel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Verlust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2F14B14-D8D5-45C5-8E91-BEB9FAE87F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39" y="3883430"/>
            <a:ext cx="1646063" cy="2402032"/>
          </a:xfrm>
          <a:prstGeom prst="rect">
            <a:avLst/>
          </a:prstGeom>
        </p:spPr>
      </p:pic>
      <p:sp>
        <p:nvSpPr>
          <p:cNvPr id="27" name="Sprechblase: rechteckig mit abgerundeten Ecken 26">
            <a:extLst>
              <a:ext uri="{FF2B5EF4-FFF2-40B4-BE49-F238E27FC236}">
                <a16:creationId xmlns:a16="http://schemas.microsoft.com/office/drawing/2014/main" id="{8FDFE3E2-2281-467B-9375-A643E1B1E46A}"/>
              </a:ext>
            </a:extLst>
          </p:cNvPr>
          <p:cNvSpPr/>
          <p:nvPr/>
        </p:nvSpPr>
        <p:spPr>
          <a:xfrm>
            <a:off x="7117877" y="1124328"/>
            <a:ext cx="3586635" cy="728392"/>
          </a:xfrm>
          <a:prstGeom prst="wedgeRoundRectCallout">
            <a:avLst>
              <a:gd name="adj1" fmla="val 32016"/>
              <a:gd name="adj2" fmla="val 2533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8" name="Sprechblase: rechteckig mit abgerundeten Ecken 27">
            <a:extLst>
              <a:ext uri="{FF2B5EF4-FFF2-40B4-BE49-F238E27FC236}">
                <a16:creationId xmlns:a16="http://schemas.microsoft.com/office/drawing/2014/main" id="{2823C5E0-195F-4825-820B-4BC1E05F8FAD}"/>
              </a:ext>
            </a:extLst>
          </p:cNvPr>
          <p:cNvSpPr/>
          <p:nvPr/>
        </p:nvSpPr>
        <p:spPr>
          <a:xfrm>
            <a:off x="420590" y="1345265"/>
            <a:ext cx="5027338" cy="507455"/>
          </a:xfrm>
          <a:prstGeom prst="wedgeRoundRectCallout">
            <a:avLst>
              <a:gd name="adj1" fmla="val -29136"/>
              <a:gd name="adj2" fmla="val 64739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5FF60FC1-2415-4728-9461-0649ABE698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6592" y="3247485"/>
            <a:ext cx="306686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Vorsicht, bei 2 Wörter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</a:t>
            </a:r>
            <a:r>
              <a:rPr lang="de-DE" sz="2200" kern="0" dirty="0" err="1">
                <a:latin typeface="Trebuchet MS" pitchFamily="34" charset="0"/>
              </a:rPr>
              <a:t>ver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keine Vorsilbe!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diese!</a:t>
            </a:r>
          </a:p>
        </p:txBody>
      </p:sp>
      <p:sp>
        <p:nvSpPr>
          <p:cNvPr id="30" name="Sprechblase: rechteckig mit abgerundeten Ecken 29">
            <a:extLst>
              <a:ext uri="{FF2B5EF4-FFF2-40B4-BE49-F238E27FC236}">
                <a16:creationId xmlns:a16="http://schemas.microsoft.com/office/drawing/2014/main" id="{7BB3A141-FBF2-474B-A6C0-C48D4BF8C81C}"/>
              </a:ext>
            </a:extLst>
          </p:cNvPr>
          <p:cNvSpPr/>
          <p:nvPr/>
        </p:nvSpPr>
        <p:spPr>
          <a:xfrm>
            <a:off x="4374128" y="2068391"/>
            <a:ext cx="3462806" cy="728392"/>
          </a:xfrm>
          <a:prstGeom prst="wedgeRoundRectCallout">
            <a:avLst>
              <a:gd name="adj1" fmla="val 109931"/>
              <a:gd name="adj2" fmla="val 13155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1" name="Sprechblase: rechteckig mit abgerundeten Ecken 30">
            <a:extLst>
              <a:ext uri="{FF2B5EF4-FFF2-40B4-BE49-F238E27FC236}">
                <a16:creationId xmlns:a16="http://schemas.microsoft.com/office/drawing/2014/main" id="{5335E563-FB4A-43D8-A30D-C30B93E52CFA}"/>
              </a:ext>
            </a:extLst>
          </p:cNvPr>
          <p:cNvSpPr/>
          <p:nvPr/>
        </p:nvSpPr>
        <p:spPr>
          <a:xfrm>
            <a:off x="2351584" y="2082900"/>
            <a:ext cx="1908882" cy="2847463"/>
          </a:xfrm>
          <a:prstGeom prst="wedgeRoundRectCallout">
            <a:avLst>
              <a:gd name="adj1" fmla="val -90252"/>
              <a:gd name="adj2" fmla="val 5092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2" name="Sprechblase: rechteckig mit abgerundeten Ecken 31">
            <a:extLst>
              <a:ext uri="{FF2B5EF4-FFF2-40B4-BE49-F238E27FC236}">
                <a16:creationId xmlns:a16="http://schemas.microsoft.com/office/drawing/2014/main" id="{DD5A1140-563A-402C-AEBD-20569956BBE5}"/>
              </a:ext>
            </a:extLst>
          </p:cNvPr>
          <p:cNvSpPr/>
          <p:nvPr/>
        </p:nvSpPr>
        <p:spPr>
          <a:xfrm>
            <a:off x="5666592" y="3212976"/>
            <a:ext cx="3095699" cy="1107996"/>
          </a:xfrm>
          <a:prstGeom prst="wedgeRoundRectCallout">
            <a:avLst>
              <a:gd name="adj1" fmla="val 86966"/>
              <a:gd name="adj2" fmla="val -24100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A175A52-0B25-4217-AA81-6AC3D1766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4914" y="4416774"/>
            <a:ext cx="3108543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einen Buchstaben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gibt es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deutlich öfter: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f oder v?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Kennzeichne!</a:t>
            </a:r>
          </a:p>
        </p:txBody>
      </p:sp>
      <p:sp>
        <p:nvSpPr>
          <p:cNvPr id="34" name="Sprechblase: rechteckig mit abgerundeten Ecken 33">
            <a:extLst>
              <a:ext uri="{FF2B5EF4-FFF2-40B4-BE49-F238E27FC236}">
                <a16:creationId xmlns:a16="http://schemas.microsoft.com/office/drawing/2014/main" id="{1CC2830D-7F54-4D70-A4FF-EBE587F1C439}"/>
              </a:ext>
            </a:extLst>
          </p:cNvPr>
          <p:cNvSpPr/>
          <p:nvPr/>
        </p:nvSpPr>
        <p:spPr>
          <a:xfrm>
            <a:off x="5521663" y="4451283"/>
            <a:ext cx="3262106" cy="1107996"/>
          </a:xfrm>
          <a:prstGeom prst="wedgeRoundRectCallout">
            <a:avLst>
              <a:gd name="adj1" fmla="val 88548"/>
              <a:gd name="adj2" fmla="val -1095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42237FC-92F0-4FB1-9675-46C008BE8BF6}"/>
              </a:ext>
            </a:extLst>
          </p:cNvPr>
          <p:cNvSpPr/>
          <p:nvPr/>
        </p:nvSpPr>
        <p:spPr>
          <a:xfrm>
            <a:off x="5705720" y="5119510"/>
            <a:ext cx="289615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Sprechblase: rechteckig mit abgerundeten Ecken 36">
            <a:extLst>
              <a:ext uri="{FF2B5EF4-FFF2-40B4-BE49-F238E27FC236}">
                <a16:creationId xmlns:a16="http://schemas.microsoft.com/office/drawing/2014/main" id="{BCB7D688-7C85-4B2F-862C-A9FA75015BD0}"/>
              </a:ext>
            </a:extLst>
          </p:cNvPr>
          <p:cNvSpPr/>
          <p:nvPr/>
        </p:nvSpPr>
        <p:spPr>
          <a:xfrm>
            <a:off x="2063552" y="5432668"/>
            <a:ext cx="3262106" cy="769441"/>
          </a:xfrm>
          <a:prstGeom prst="wedgeRoundRectCallout">
            <a:avLst>
              <a:gd name="adj1" fmla="val -64121"/>
              <a:gd name="adj2" fmla="val -8481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512F432-4D04-48DC-AD3C-7014DAFBA7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0437" y="5432668"/>
            <a:ext cx="3084499" cy="76944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Aha, die Wörter mit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__</a:t>
            </a:r>
            <a:endParaRPr lang="de-DE" sz="2200" b="1" kern="0" dirty="0">
              <a:solidFill>
                <a:srgbClr val="FF0000"/>
              </a:solidFill>
              <a:latin typeface="Trebuchet MS" pitchFamily="34" charset="0"/>
            </a:endParaRP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muss ich mir merken!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0D65A507-F2C2-4477-8193-F0A695A901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276" y="5600463"/>
            <a:ext cx="3304024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dass </a:t>
            </a:r>
            <a:r>
              <a:rPr lang="de-DE" sz="2200" b="1" kern="0" dirty="0">
                <a:latin typeface="Trebuchet MS" pitchFamily="34" charset="0"/>
              </a:rPr>
              <a:t>v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</a:t>
            </a:r>
            <a:r>
              <a:rPr lang="de-DE" sz="2200" b="1" kern="0" dirty="0">
                <a:latin typeface="Trebuchet MS" pitchFamily="34" charset="0"/>
              </a:rPr>
              <a:t>w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klingt,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ist die Ausnahme.</a:t>
            </a:r>
            <a:endParaRPr 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Sprechblase: rechteckig mit abgerundeten Ecken 39">
            <a:extLst>
              <a:ext uri="{FF2B5EF4-FFF2-40B4-BE49-F238E27FC236}">
                <a16:creationId xmlns:a16="http://schemas.microsoft.com/office/drawing/2014/main" id="{FEA3B54B-2B5A-4849-8E27-76F9F53B8FC3}"/>
              </a:ext>
            </a:extLst>
          </p:cNvPr>
          <p:cNvSpPr/>
          <p:nvPr/>
        </p:nvSpPr>
        <p:spPr>
          <a:xfrm>
            <a:off x="7010358" y="5648602"/>
            <a:ext cx="3262106" cy="724666"/>
          </a:xfrm>
          <a:prstGeom prst="wedgeRoundRectCallout">
            <a:avLst>
              <a:gd name="adj1" fmla="val 47242"/>
              <a:gd name="adj2" fmla="val -283963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200" dirty="0"/>
          </a:p>
        </p:txBody>
      </p:sp>
      <p:sp>
        <p:nvSpPr>
          <p:cNvPr id="26" name="Textfeld 36">
            <a:extLst>
              <a:ext uri="{FF2B5EF4-FFF2-40B4-BE49-F238E27FC236}">
                <a16:creationId xmlns:a16="http://schemas.microsoft.com/office/drawing/2014/main" id="{8B1309BD-5F4E-483A-9BB8-5027CE071F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f v w 01 Grundlage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526046EE-0280-458A-8223-CB1B0E7B2F09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Fülle die Lücken bzw. erledige die Aufgaben!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04ED4368-7063-4F08-A2EE-7DCD8BD472CE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E4DEA0A-F265-4CEA-9B90-F6BD90956B51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161706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CFD3C90-334F-4388-A643-5F517BC7E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1CF5B93D-F0D3-4D24-A539-8696ABC18C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f v w 01 Grundlage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38B59D0D-9DBC-480B-862B-1E19170BC33B}"/>
              </a:ext>
            </a:extLst>
          </p:cNvPr>
          <p:cNvSpPr txBox="1"/>
          <p:nvPr/>
        </p:nvSpPr>
        <p:spPr>
          <a:xfrm>
            <a:off x="260108" y="425423"/>
            <a:ext cx="10012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gehören in die Lücken?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Schreibe die Wörter!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E73B549F-4BDB-4F62-930D-D5E483C0B8AB}"/>
              </a:ext>
            </a:extLst>
          </p:cNvPr>
          <p:cNvSpPr txBox="1"/>
          <p:nvPr/>
        </p:nvSpPr>
        <p:spPr>
          <a:xfrm>
            <a:off x="190500" y="6724134"/>
            <a:ext cx="383310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Grundlage.pptx - Seite 4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7F4547BB-5EBF-7261-7E3C-F31EF37644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108" y="1032997"/>
            <a:ext cx="11674852" cy="5334462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F25095F9-C7DE-0EBF-49FE-9D66D706034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44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5EA5C9A-E601-443F-89FC-C6D6027430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36928" y="1803500"/>
            <a:ext cx="1738592" cy="4433811"/>
          </a:xfrm>
          <a:prstGeom prst="rect">
            <a:avLst/>
          </a:prstGeom>
        </p:spPr>
      </p:pic>
      <p:sp>
        <p:nvSpPr>
          <p:cNvPr id="31" name="Textfeld 36">
            <a:extLst>
              <a:ext uri="{FF2B5EF4-FFF2-40B4-BE49-F238E27FC236}">
                <a16:creationId xmlns:a16="http://schemas.microsoft.com/office/drawing/2014/main" id="{2E4F296F-853B-4638-AE40-08E6466F8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161505"/>
            <a:ext cx="120738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Nomen:</a:t>
            </a:r>
          </a:p>
        </p:txBody>
      </p:sp>
      <p:sp>
        <p:nvSpPr>
          <p:cNvPr id="32" name="Textfeld 36">
            <a:extLst>
              <a:ext uri="{FF2B5EF4-FFF2-40B4-BE49-F238E27FC236}">
                <a16:creationId xmlns:a16="http://schemas.microsoft.com/office/drawing/2014/main" id="{B5092966-7757-4550-BC02-9616988EA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5520" y="1161505"/>
            <a:ext cx="297228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Vorsilbe </a:t>
            </a:r>
            <a:r>
              <a:rPr lang="de-DE" altLang="de-DE" sz="2200" b="1" kern="0" dirty="0" err="1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 dirty="0" err="1">
                <a:latin typeface="Trebuchet MS" pitchFamily="34" charset="0"/>
              </a:rPr>
              <a:t>er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und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 dirty="0">
                <a:latin typeface="Trebuchet MS" pitchFamily="34" charset="0"/>
              </a:rPr>
              <a:t>or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:</a:t>
            </a:r>
          </a:p>
        </p:txBody>
      </p:sp>
      <p:sp>
        <p:nvSpPr>
          <p:cNvPr id="35" name="Textfeld 36">
            <a:extLst>
              <a:ext uri="{FF2B5EF4-FFF2-40B4-BE49-F238E27FC236}">
                <a16:creationId xmlns:a16="http://schemas.microsoft.com/office/drawing/2014/main" id="{403E05D9-2767-4E79-9511-BC6A0D9ED4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040" y="1161505"/>
            <a:ext cx="147348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v im Wort</a:t>
            </a:r>
            <a:endParaRPr lang="de-DE" altLang="de-DE" sz="2200" kern="0" dirty="0">
              <a:latin typeface="Trebuchet MS" pitchFamily="34" charset="0"/>
            </a:endParaRPr>
          </a:p>
        </p:txBody>
      </p:sp>
      <p:sp>
        <p:nvSpPr>
          <p:cNvPr id="36" name="Textfeld 36">
            <a:extLst>
              <a:ext uri="{FF2B5EF4-FFF2-40B4-BE49-F238E27FC236}">
                <a16:creationId xmlns:a16="http://schemas.microsoft.com/office/drawing/2014/main" id="{E1BEE47F-3B0F-42E9-9D9D-139CDE8295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2686" y="1124744"/>
            <a:ext cx="1382110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Sonstige: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5FF76590-F20D-4909-9F33-1E9C6B68A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6" y="1161504"/>
            <a:ext cx="2124299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v</a:t>
            </a:r>
            <a:r>
              <a:rPr lang="de-DE" altLang="de-DE" sz="2200" b="1" kern="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klingt wie </a:t>
            </a:r>
            <a:r>
              <a:rPr lang="de-DE" altLang="de-DE" sz="2200" b="1" kern="0" dirty="0">
                <a:solidFill>
                  <a:srgbClr val="FF0000"/>
                </a:solidFill>
                <a:latin typeface="Trebuchet MS" pitchFamily="34" charset="0"/>
              </a:rPr>
              <a:t>w:</a:t>
            </a:r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1970DA8E-4233-4D8F-AAB3-BF75F9FED4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48894" y="1176938"/>
            <a:ext cx="1734769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spcBef>
                <a:spcPct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Endung</a:t>
            </a:r>
            <a:r>
              <a:rPr lang="de-DE" altLang="de-DE" sz="2200" kern="0" dirty="0">
                <a:solidFill>
                  <a:srgbClr val="FF0000"/>
                </a:solidFill>
                <a:latin typeface="Trebuchet MS" pitchFamily="34" charset="0"/>
              </a:rPr>
              <a:t> -</a:t>
            </a:r>
            <a:r>
              <a:rPr lang="de-DE" altLang="de-DE" sz="2200" b="1" kern="0" dirty="0" err="1">
                <a:latin typeface="Trebuchet MS" pitchFamily="34" charset="0"/>
              </a:rPr>
              <a:t>tiv</a:t>
            </a:r>
            <a:r>
              <a:rPr lang="de-DE" altLang="de-DE" sz="2200" b="1" kern="0" dirty="0">
                <a:latin typeface="Trebuchet MS" pitchFamily="34" charset="0"/>
              </a:rPr>
              <a:t>: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CFEC1A1-7B05-4255-9D33-1C20883734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1651922" y="1803500"/>
            <a:ext cx="3060764" cy="4433811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4B56AF93-404E-4DED-80F0-E3232A0794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4712686" y="1803500"/>
            <a:ext cx="1738592" cy="4433811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ED60698F-21AB-40AC-93A5-CDE1430AD75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6483393" y="1803500"/>
            <a:ext cx="1738592" cy="4433811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DF6D0EF1-3266-4BCD-A9E1-0161E7ABEFA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8148894" y="1803500"/>
            <a:ext cx="1738592" cy="4433811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2717FA5E-684B-4293-9786-2249737ECA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091"/>
          <a:stretch/>
        </p:blipFill>
        <p:spPr>
          <a:xfrm>
            <a:off x="9889884" y="1803500"/>
            <a:ext cx="1738592" cy="4433811"/>
          </a:xfrm>
          <a:prstGeom prst="rect">
            <a:avLst/>
          </a:prstGeom>
        </p:spPr>
      </p:pic>
      <p:sp>
        <p:nvSpPr>
          <p:cNvPr id="16" name="Textfeld 36">
            <a:extLst>
              <a:ext uri="{FF2B5EF4-FFF2-40B4-BE49-F238E27FC236}">
                <a16:creationId xmlns:a16="http://schemas.microsoft.com/office/drawing/2014/main" id="{F2B4C13F-C44B-45B7-9C86-790F5B1BD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f v w 01 Grundlage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9C5F1AF-0C9C-4CAD-BFE6-792CEA0F0F10}"/>
              </a:ext>
            </a:extLst>
          </p:cNvPr>
          <p:cNvSpPr txBox="1"/>
          <p:nvPr/>
        </p:nvSpPr>
        <p:spPr>
          <a:xfrm>
            <a:off x="260108" y="425423"/>
            <a:ext cx="97243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 mit </a:t>
            </a:r>
            <a:r>
              <a:rPr lang="de-DE" sz="1800" b="1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Kennst du? 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Schreib Wörter mit </a:t>
            </a:r>
            <a:r>
              <a:rPr lang="de-DE" sz="1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</a:rPr>
              <a:t>v</a:t>
            </a:r>
            <a:r>
              <a:rPr lang="de-DE" sz="1800" dirty="0">
                <a:solidFill>
                  <a:srgbClr val="FF0000"/>
                </a:solidFill>
                <a:latin typeface="Trebuchet MS" panose="020B0603020202020204" pitchFamily="34" charset="0"/>
              </a:rPr>
              <a:t> auf!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D1493D93-F394-4166-ACAF-93A9830A6ED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0A783EE7-3D4C-4B07-BE76-97441C581025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38031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8B9B0ED8-0B5C-488D-B166-161D37E3D68B}"/>
              </a:ext>
            </a:extLst>
          </p:cNvPr>
          <p:cNvSpPr/>
          <p:nvPr/>
        </p:nvSpPr>
        <p:spPr>
          <a:xfrm>
            <a:off x="763187" y="1118815"/>
            <a:ext cx="222368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kurzes Filmchen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F22B552-9D94-45AB-BC8D-DDDBBDB0AB60}"/>
              </a:ext>
            </a:extLst>
          </p:cNvPr>
          <p:cNvSpPr/>
          <p:nvPr/>
        </p:nvSpPr>
        <p:spPr>
          <a:xfrm>
            <a:off x="763187" y="1587451"/>
            <a:ext cx="371608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vorletzte Monat im Jahr</a:t>
            </a:r>
            <a:endParaRPr lang="de-DE" sz="2200" dirty="0"/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4FDF234F-7C6E-4C48-BC0B-13909A1B5D2B}"/>
              </a:ext>
            </a:extLst>
          </p:cNvPr>
          <p:cNvSpPr/>
          <p:nvPr/>
        </p:nvSpPr>
        <p:spPr>
          <a:xfrm>
            <a:off x="763187" y="2056087"/>
            <a:ext cx="286969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Feuer speiender Berg</a:t>
            </a:r>
            <a:endParaRPr lang="de-DE" sz="2200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2C54024-909B-41E4-AAC7-24B33942EDAC}"/>
              </a:ext>
            </a:extLst>
          </p:cNvPr>
          <p:cNvSpPr/>
          <p:nvPr/>
        </p:nvSpPr>
        <p:spPr>
          <a:xfrm>
            <a:off x="763187" y="2524723"/>
            <a:ext cx="462819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Läuft heiß aus einem Krater heraus</a:t>
            </a:r>
            <a:endParaRPr lang="de-DE" sz="2200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DEF90715-DA91-4284-B4F0-DC2487CAA944}"/>
              </a:ext>
            </a:extLst>
          </p:cNvPr>
          <p:cNvSpPr/>
          <p:nvPr/>
        </p:nvSpPr>
        <p:spPr>
          <a:xfrm>
            <a:off x="763187" y="2993359"/>
            <a:ext cx="369364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Musikinstrument mit Tasten</a:t>
            </a:r>
            <a:endParaRPr lang="de-DE" sz="2200" dirty="0"/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9A515A7A-1A74-47BC-9B36-BA7842192C0B}"/>
              </a:ext>
            </a:extLst>
          </p:cNvPr>
          <p:cNvSpPr/>
          <p:nvPr/>
        </p:nvSpPr>
        <p:spPr>
          <a:xfrm>
            <a:off x="763187" y="3461995"/>
            <a:ext cx="213712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bläuliche Farbe</a:t>
            </a:r>
            <a:endParaRPr lang="de-DE" sz="220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D9A1789C-290D-4C96-BADF-FD80CB4AD492}"/>
              </a:ext>
            </a:extLst>
          </p:cNvPr>
          <p:cNvSpPr/>
          <p:nvPr/>
        </p:nvSpPr>
        <p:spPr>
          <a:xfrm>
            <a:off x="763010" y="5336539"/>
            <a:ext cx="292900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luftdichter Verschluss</a:t>
            </a:r>
            <a:endParaRPr lang="de-DE" sz="2200" dirty="0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43A50C6A-3F43-4557-B162-D02C28D8F43A}"/>
              </a:ext>
            </a:extLst>
          </p:cNvPr>
          <p:cNvSpPr/>
          <p:nvPr/>
        </p:nvSpPr>
        <p:spPr>
          <a:xfrm>
            <a:off x="757875" y="3930631"/>
            <a:ext cx="334899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man stellt Blumen hinein</a:t>
            </a:r>
            <a:endParaRPr lang="de-DE" sz="2200" dirty="0"/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89EE1EA-7882-4EC6-B0A8-37AA2610E0D9}"/>
              </a:ext>
            </a:extLst>
          </p:cNvPr>
          <p:cNvSpPr/>
          <p:nvPr/>
        </p:nvSpPr>
        <p:spPr>
          <a:xfrm>
            <a:off x="755576" y="4399267"/>
            <a:ext cx="293702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Tier, das fliegen kann</a:t>
            </a:r>
            <a:endParaRPr lang="de-DE" sz="2200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1648306E-AC1A-4C4A-804E-681AB65BF579}"/>
              </a:ext>
            </a:extLst>
          </p:cNvPr>
          <p:cNvSpPr/>
          <p:nvPr/>
        </p:nvSpPr>
        <p:spPr>
          <a:xfrm>
            <a:off x="328390" y="115878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AE6A7604-0454-49C2-833E-2899F6E10D7E}"/>
              </a:ext>
            </a:extLst>
          </p:cNvPr>
          <p:cNvSpPr/>
          <p:nvPr/>
        </p:nvSpPr>
        <p:spPr>
          <a:xfrm>
            <a:off x="328390" y="162772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A2E21688-C557-495F-920F-4B62A6E198E4}"/>
              </a:ext>
            </a:extLst>
          </p:cNvPr>
          <p:cNvSpPr/>
          <p:nvPr/>
        </p:nvSpPr>
        <p:spPr>
          <a:xfrm>
            <a:off x="328390" y="20966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B23DA904-C873-461A-9745-99C6EA7F55CA}"/>
              </a:ext>
            </a:extLst>
          </p:cNvPr>
          <p:cNvSpPr/>
          <p:nvPr/>
        </p:nvSpPr>
        <p:spPr>
          <a:xfrm>
            <a:off x="328390" y="25656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0D816049-4AB9-43D0-815D-5A2138E68E5A}"/>
              </a:ext>
            </a:extLst>
          </p:cNvPr>
          <p:cNvSpPr/>
          <p:nvPr/>
        </p:nvSpPr>
        <p:spPr>
          <a:xfrm>
            <a:off x="328390" y="303457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ADB496F6-8C57-4B94-8FA2-6C6361447962}"/>
              </a:ext>
            </a:extLst>
          </p:cNvPr>
          <p:cNvSpPr/>
          <p:nvPr/>
        </p:nvSpPr>
        <p:spPr>
          <a:xfrm>
            <a:off x="328390" y="350352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7307DB66-7692-4522-AA62-C86E060E8CE8}"/>
              </a:ext>
            </a:extLst>
          </p:cNvPr>
          <p:cNvSpPr/>
          <p:nvPr/>
        </p:nvSpPr>
        <p:spPr>
          <a:xfrm>
            <a:off x="328390" y="397246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F418FF74-BD2A-41F4-9819-3098AB58277A}"/>
              </a:ext>
            </a:extLst>
          </p:cNvPr>
          <p:cNvSpPr/>
          <p:nvPr/>
        </p:nvSpPr>
        <p:spPr>
          <a:xfrm>
            <a:off x="328390" y="444141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34BCF08B-40DA-484C-9415-A7BC28736AD5}"/>
              </a:ext>
            </a:extLst>
          </p:cNvPr>
          <p:cNvSpPr/>
          <p:nvPr/>
        </p:nvSpPr>
        <p:spPr>
          <a:xfrm>
            <a:off x="328390" y="53793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>
            <a:extLst>
              <a:ext uri="{FF2B5EF4-FFF2-40B4-BE49-F238E27FC236}">
                <a16:creationId xmlns:a16="http://schemas.microsoft.com/office/drawing/2014/main" id="{829C507C-04AA-43E5-8FBF-3447B748214A}"/>
              </a:ext>
            </a:extLst>
          </p:cNvPr>
          <p:cNvSpPr/>
          <p:nvPr/>
        </p:nvSpPr>
        <p:spPr>
          <a:xfrm>
            <a:off x="755576" y="4867903"/>
            <a:ext cx="22300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vornehmes Haus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5D33CB49-B3C9-4F27-9123-56526E98953A}"/>
              </a:ext>
            </a:extLst>
          </p:cNvPr>
          <p:cNvSpPr/>
          <p:nvPr/>
        </p:nvSpPr>
        <p:spPr>
          <a:xfrm>
            <a:off x="328390" y="49103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FCA51299-3CB4-4124-B941-53AC6AEA585D}"/>
              </a:ext>
            </a:extLst>
          </p:cNvPr>
          <p:cNvSpPr/>
          <p:nvPr/>
        </p:nvSpPr>
        <p:spPr>
          <a:xfrm>
            <a:off x="758148" y="5805176"/>
            <a:ext cx="289694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Zeit vor Weihnachten</a:t>
            </a:r>
            <a:endParaRPr lang="de-DE" sz="2200" dirty="0"/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A7E89D2A-65A6-4A1F-88DC-60C4AD43FAC9}"/>
              </a:ext>
            </a:extLst>
          </p:cNvPr>
          <p:cNvSpPr/>
          <p:nvPr/>
        </p:nvSpPr>
        <p:spPr>
          <a:xfrm>
            <a:off x="323528" y="584826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5464F896-D854-49E4-B246-806688933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6068" y="1086157"/>
            <a:ext cx="2536156" cy="5273497"/>
          </a:xfrm>
          <a:prstGeom prst="rect">
            <a:avLst/>
          </a:prstGeom>
        </p:spPr>
      </p:pic>
      <p:sp>
        <p:nvSpPr>
          <p:cNvPr id="27" name="Textfeld 36">
            <a:extLst>
              <a:ext uri="{FF2B5EF4-FFF2-40B4-BE49-F238E27FC236}">
                <a16:creationId xmlns:a16="http://schemas.microsoft.com/office/drawing/2014/main" id="{00544B2A-3E18-40CD-9969-32BA64CCE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04	f v w 01 Grundlage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96FA0DE-8192-41D6-AE6A-66659AD20E40}"/>
              </a:ext>
            </a:extLst>
          </p:cNvPr>
          <p:cNvSpPr txBox="1"/>
          <p:nvPr/>
        </p:nvSpPr>
        <p:spPr>
          <a:xfrm>
            <a:off x="260108" y="425423"/>
            <a:ext cx="103723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Welche Wörter, in denen ein </a:t>
            </a:r>
            <a:r>
              <a:rPr lang="de-DE" sz="18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anose="020B0603020202020204" pitchFamily="34" charset="0"/>
              </a:rPr>
              <a:t>v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vorkommt, sind gemeint? Schreibe die gesuchten Wörter!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8F4FD681-7364-4781-A442-64A7524DE7B9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61CC0564-7838-4FC8-AB76-A1B75DBC40E4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17092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9CA18679-A967-4B6A-A8DB-171FA950AC2E}"/>
              </a:ext>
            </a:extLst>
          </p:cNvPr>
          <p:cNvSpPr/>
          <p:nvPr/>
        </p:nvSpPr>
        <p:spPr>
          <a:xfrm>
            <a:off x="260108" y="1412776"/>
            <a:ext cx="10574262" cy="3184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Fogel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fliegt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braf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von der Fase zum </a:t>
            </a:r>
            <a:r>
              <a:rPr kumimoji="0" lang="de-DE" sz="2200" b="0" i="0" u="none" strike="noStrike" kern="0" cap="none" spc="100" normalizeH="0" baseline="0" noProof="0" dirty="0" err="1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Venster</a:t>
            </a:r>
            <a:r>
              <a:rPr kumimoji="0" lang="de-DE" sz="2200" b="0" i="0" u="none" strike="noStrike" kern="0" cap="none" spc="100" normalizeH="0" baseline="0" noProof="0" dirty="0">
                <a:ln>
                  <a:noFill/>
                </a:ln>
                <a:solidFill>
                  <a:srgbClr val="365691"/>
                </a:solidFill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Von dem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mit vierzig Strophen habe ich fier schon wieder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fergessen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Beim Fahren muss man auf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Forfahrt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achten und Vorsicht walten lassen.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Verpackung der Fase war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ferschmutzt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Wir müssen die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Veier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vielleicht auf den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Nofember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2200" kern="0" spc="100" dirty="0" err="1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ferschieben</a:t>
            </a:r>
            <a:r>
              <a:rPr lang="de-DE" sz="2200" kern="0" spc="100" dirty="0">
                <a:solidFill>
                  <a:srgbClr val="365691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feld 36">
            <a:extLst>
              <a:ext uri="{FF2B5EF4-FFF2-40B4-BE49-F238E27FC236}">
                <a16:creationId xmlns:a16="http://schemas.microsoft.com/office/drawing/2014/main" id="{8853F2FD-E189-47CA-9353-E47318B869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05	f v w 01 Du bist der Lehrer, korrigiere die Fehler!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Name: ___________ Klasse: ____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63DE2812-EEE1-408D-A4AE-8C6BAA013A4F}"/>
              </a:ext>
            </a:extLst>
          </p:cNvPr>
          <p:cNvSpPr txBox="1"/>
          <p:nvPr/>
        </p:nvSpPr>
        <p:spPr>
          <a:xfrm>
            <a:off x="260108" y="425423"/>
            <a:ext cx="7204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Streich die falschen Wörter durch und schreib sie richtig darüber!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2AA4CF2-70BC-4351-A4C3-355DEA2AAEA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278D5BD-BA4B-40D8-AE36-EFC147B21B4F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44188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FA0F16E1-BCA9-43E2-AA2E-F65386D83499}"/>
              </a:ext>
            </a:extLst>
          </p:cNvPr>
          <p:cNvSpPr txBox="1"/>
          <p:nvPr/>
        </p:nvSpPr>
        <p:spPr>
          <a:xfrm>
            <a:off x="4421448" y="2540418"/>
            <a:ext cx="6928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fiel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1" name="Textfeld 60">
            <a:extLst>
              <a:ext uri="{FF2B5EF4-FFF2-40B4-BE49-F238E27FC236}">
                <a16:creationId xmlns:a16="http://schemas.microsoft.com/office/drawing/2014/main" id="{C7BF5B09-6906-42CF-93B3-2BDCDE34C11B}"/>
              </a:ext>
            </a:extLst>
          </p:cNvPr>
          <p:cNvSpPr txBox="1"/>
          <p:nvPr/>
        </p:nvSpPr>
        <p:spPr>
          <a:xfrm>
            <a:off x="5176129" y="2540418"/>
            <a:ext cx="8478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viel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D20372DA-BC5D-4151-AAA3-6B67C772D18E}"/>
              </a:ext>
            </a:extLst>
          </p:cNvPr>
          <p:cNvSpPr txBox="1"/>
          <p:nvPr/>
        </p:nvSpPr>
        <p:spPr>
          <a:xfrm>
            <a:off x="1417309" y="3198826"/>
            <a:ext cx="95524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Er war sehr gescheit. Ihm ______ zu jedem Thema ______ ein.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4644857C-73AC-4716-836F-D357933824E8}"/>
              </a:ext>
            </a:extLst>
          </p:cNvPr>
          <p:cNvSpPr txBox="1"/>
          <p:nvPr/>
        </p:nvSpPr>
        <p:spPr>
          <a:xfrm>
            <a:off x="7598984" y="254041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fiel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4F2DFEB4-18DE-48F7-8263-E29290E612AF}"/>
              </a:ext>
            </a:extLst>
          </p:cNvPr>
          <p:cNvSpPr txBox="1"/>
          <p:nvPr/>
        </p:nvSpPr>
        <p:spPr>
          <a:xfrm>
            <a:off x="8352594" y="254041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viel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3532448B-1DC2-4E9D-9E79-221081FF0624}"/>
              </a:ext>
            </a:extLst>
          </p:cNvPr>
          <p:cNvSpPr txBox="1"/>
          <p:nvPr/>
        </p:nvSpPr>
        <p:spPr>
          <a:xfrm>
            <a:off x="7332820" y="3866468"/>
            <a:ext cx="21348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_____________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1B47A32D-6BA9-4565-BD35-4C6AFE4B2B4F}"/>
              </a:ext>
            </a:extLst>
          </p:cNvPr>
          <p:cNvSpPr txBox="1"/>
          <p:nvPr/>
        </p:nvSpPr>
        <p:spPr>
          <a:xfrm>
            <a:off x="3071664" y="3862209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______________________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056133C-E0FD-4CD0-B4A9-583776DFF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223" y="1911848"/>
            <a:ext cx="1414395" cy="2408129"/>
          </a:xfrm>
          <a:prstGeom prst="rect">
            <a:avLst/>
          </a:prstGeom>
          <a:scene3d>
            <a:camera prst="orthographicFront">
              <a:rot lat="0" lon="11400000" rev="0"/>
            </a:camera>
            <a:lightRig rig="threePt" dir="t"/>
          </a:scene3d>
        </p:spPr>
      </p:pic>
      <p:sp>
        <p:nvSpPr>
          <p:cNvPr id="12" name="Textfeld 36">
            <a:extLst>
              <a:ext uri="{FF2B5EF4-FFF2-40B4-BE49-F238E27FC236}">
                <a16:creationId xmlns:a16="http://schemas.microsoft.com/office/drawing/2014/main" id="{83C6ACFA-C161-499D-B415-5072197A1D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06	f v w 01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     Name: ___________ Klasse: ____ 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9574ED3-37D3-4D1C-AA05-F0C1989CADF3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93E944D-C4DF-4DBA-9AB7-872F1DB0C16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13F41F8-242C-45C2-AF1D-D81767C687F3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7</a:t>
            </a:r>
          </a:p>
        </p:txBody>
      </p:sp>
    </p:spTree>
    <p:extLst>
      <p:ext uri="{BB962C8B-B14F-4D97-AF65-F5344CB8AC3E}">
        <p14:creationId xmlns:p14="http://schemas.microsoft.com/office/powerpoint/2010/main" val="91252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590A9789-8C55-4A77-897C-8EA2B45944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214" y="1360832"/>
            <a:ext cx="1406230" cy="2418291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D28098CA-92CE-45FF-A7B8-EBEC90ABAB5E}"/>
              </a:ext>
            </a:extLst>
          </p:cNvPr>
          <p:cNvSpPr txBox="1"/>
          <p:nvPr/>
        </p:nvSpPr>
        <p:spPr>
          <a:xfrm>
            <a:off x="5087888" y="3901408"/>
            <a:ext cx="12581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Waage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E8C4421-FE7F-42F1-94FE-FEE9F82BE5F2}"/>
              </a:ext>
            </a:extLst>
          </p:cNvPr>
          <p:cNvSpPr txBox="1"/>
          <p:nvPr/>
        </p:nvSpPr>
        <p:spPr>
          <a:xfrm>
            <a:off x="6302840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Vage</a:t>
            </a:r>
            <a:endParaRPr lang="de-DE" sz="2400" dirty="0">
              <a:solidFill>
                <a:srgbClr val="FF0000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A9B8C883-BC78-46AF-9710-26EB20127273}"/>
              </a:ext>
            </a:extLst>
          </p:cNvPr>
          <p:cNvSpPr txBox="1"/>
          <p:nvPr/>
        </p:nvSpPr>
        <p:spPr>
          <a:xfrm>
            <a:off x="703354" y="4649040"/>
            <a:ext cx="1100926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0" cap="none" spc="-10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Sie wagte es nicht, das Gewicht auf der ________ auch nur _______ zu nennen.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EB0608E5-1F67-4827-9975-47FFABA6DFE9}"/>
              </a:ext>
            </a:extLst>
          </p:cNvPr>
          <p:cNvSpPr txBox="1"/>
          <p:nvPr/>
        </p:nvSpPr>
        <p:spPr>
          <a:xfrm>
            <a:off x="7824192" y="3901408"/>
            <a:ext cx="1017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wage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2E8AFC41-20AF-4690-BDCA-92B2736B3129}"/>
              </a:ext>
            </a:extLst>
          </p:cNvPr>
          <p:cNvSpPr txBox="1"/>
          <p:nvPr/>
        </p:nvSpPr>
        <p:spPr>
          <a:xfrm>
            <a:off x="8778271" y="3901408"/>
            <a:ext cx="12886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de-DE" altLang="de-DE" sz="2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vage</a:t>
            </a:r>
            <a:endParaRPr lang="de-DE" sz="1600" dirty="0">
              <a:solidFill>
                <a:srgbClr val="FF0000"/>
              </a:solidFill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F7A2DD1C-47EC-4CEB-B06B-A6D2FB5661A4}"/>
              </a:ext>
            </a:extLst>
          </p:cNvPr>
          <p:cNvSpPr txBox="1"/>
          <p:nvPr/>
        </p:nvSpPr>
        <p:spPr>
          <a:xfrm>
            <a:off x="7758497" y="5205198"/>
            <a:ext cx="213487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ungefähr</a:t>
            </a:r>
            <a:endParaRPr lang="de-DE" altLang="de-DE" sz="2200" kern="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80E89F3-5DE9-4F49-9029-0B38194770C1}"/>
              </a:ext>
            </a:extLst>
          </p:cNvPr>
          <p:cNvSpPr txBox="1"/>
          <p:nvPr/>
        </p:nvSpPr>
        <p:spPr>
          <a:xfrm>
            <a:off x="4466636" y="5205198"/>
            <a:ext cx="367240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latin typeface="Trebuchet MS" pitchFamily="34" charset="0"/>
              </a:rPr>
              <a:t>Gewichtsmesser</a:t>
            </a:r>
            <a:endParaRPr kumimoji="0" lang="de-DE" altLang="de-DE" sz="22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37" name="Foliennummernplatzhalter 2">
            <a:extLst>
              <a:ext uri="{FF2B5EF4-FFF2-40B4-BE49-F238E27FC236}">
                <a16:creationId xmlns:a16="http://schemas.microsoft.com/office/drawing/2014/main" id="{6DF07ADD-8293-4929-BC76-A7483412D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</p:spPr>
        <p:txBody>
          <a:bodyPr/>
          <a:lstStyle/>
          <a:p>
            <a:fld id="{C9CD412D-C60F-4771-A1CB-FFD7B5773953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8" name="Textfeld 36">
            <a:extLst>
              <a:ext uri="{FF2B5EF4-FFF2-40B4-BE49-F238E27FC236}">
                <a16:creationId xmlns:a16="http://schemas.microsoft.com/office/drawing/2014/main" id="{4BD064DA-7940-4026-8E42-D17258BCB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07	f v w 01 i-Tüpfelchen für Spitzenkönner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                          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E0779B01-E32C-460E-95AE-DF7FCCF2D846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Fülle die Lücken!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08A0853-2F4F-4342-9759-6970FEFBB5AA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C60AB6AF-7A60-45D7-8F6E-AA44945EBCEC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30860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e Legende 5">
            <a:extLst>
              <a:ext uri="{FF2B5EF4-FFF2-40B4-BE49-F238E27FC236}">
                <a16:creationId xmlns:a16="http://schemas.microsoft.com/office/drawing/2014/main" id="{92AE0BF3-ECFA-4A81-ACB0-F3FCF18CE9F0}"/>
              </a:ext>
            </a:extLst>
          </p:cNvPr>
          <p:cNvSpPr/>
          <p:nvPr/>
        </p:nvSpPr>
        <p:spPr>
          <a:xfrm>
            <a:off x="2445948" y="2276871"/>
            <a:ext cx="5738283" cy="1805649"/>
          </a:xfrm>
          <a:prstGeom prst="wedgeEllipseCallout">
            <a:avLst>
              <a:gd name="adj1" fmla="val -72339"/>
              <a:gd name="adj2" fmla="val 5900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pic>
        <p:nvPicPr>
          <p:cNvPr id="22" name="Grafik 21" descr="Smiley böse.png">
            <a:extLst>
              <a:ext uri="{FF2B5EF4-FFF2-40B4-BE49-F238E27FC236}">
                <a16:creationId xmlns:a16="http://schemas.microsoft.com/office/drawing/2014/main" id="{443D29D6-38F0-4F65-BEA5-538C12DB59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317" y="3453714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Grafik 22" descr="Smiley gut.png">
            <a:extLst>
              <a:ext uri="{FF2B5EF4-FFF2-40B4-BE49-F238E27FC236}">
                <a16:creationId xmlns:a16="http://schemas.microsoft.com/office/drawing/2014/main" id="{6BF5C2A0-E867-4139-872E-EA77DA69386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0C5A9968-6B75-45B0-A6FB-262B86DEA1B9}"/>
              </a:ext>
            </a:extLst>
          </p:cNvPr>
          <p:cNvSpPr txBox="1"/>
          <p:nvPr/>
        </p:nvSpPr>
        <p:spPr>
          <a:xfrm>
            <a:off x="2207568" y="2701429"/>
            <a:ext cx="6294664" cy="7275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Beim </a:t>
            </a:r>
            <a:r>
              <a:rPr kumimoji="0" lang="de-DE" sz="2000" b="1" i="1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kommst du nur durch Üben weiter.</a:t>
            </a:r>
          </a:p>
          <a:p>
            <a:pPr marL="0" marR="0" lvl="0" indent="0" algn="ctr" defTabSz="914400" rtl="0" eaLnBrk="1" fontAlgn="base" latinLnBrk="0" hangingPunct="1">
              <a:lnSpc>
                <a:spcPct val="107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Damit wirst du dann noch gescheiter.</a:t>
            </a:r>
          </a:p>
        </p:txBody>
      </p:sp>
      <p:sp>
        <p:nvSpPr>
          <p:cNvPr id="8" name="Textfeld 36">
            <a:extLst>
              <a:ext uri="{FF2B5EF4-FFF2-40B4-BE49-F238E27FC236}">
                <a16:creationId xmlns:a16="http://schemas.microsoft.com/office/drawing/2014/main" id="{803565BF-BD71-4748-84E4-C4690E910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08	f v w 01 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3040E29C-D5DD-4320-A64F-370872504356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Üben macht gescheit!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E824846-E2EA-4227-BA1B-BB694461DB4F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A662988-87CB-4F2B-8BC7-84690B61F0FD}"/>
              </a:ext>
            </a:extLst>
          </p:cNvPr>
          <p:cNvSpPr txBox="1"/>
          <p:nvPr/>
        </p:nvSpPr>
        <p:spPr>
          <a:xfrm>
            <a:off x="190500" y="6724134"/>
            <a:ext cx="4389343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Übungen\Rechtschreibförderung\f - v - w\f v w 01 Grundlage - Arbeitsblätter.pptx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789</Words>
  <Application>Microsoft Office PowerPoint</Application>
  <PresentationFormat>Breitbild</PresentationFormat>
  <Paragraphs>100</Paragraphs>
  <Slides>9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9</vt:i4>
      </vt:variant>
    </vt:vector>
  </HeadingPairs>
  <TitlesOfParts>
    <vt:vector size="19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f – v – w      Name: _______________________  Klasse: ______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2402</cp:revision>
  <cp:lastPrinted>2021-08-10T15:00:49Z</cp:lastPrinted>
  <dcterms:created xsi:type="dcterms:W3CDTF">2012-08-26T07:44:46Z</dcterms:created>
  <dcterms:modified xsi:type="dcterms:W3CDTF">2022-11-08T13:39:41Z</dcterms:modified>
</cp:coreProperties>
</file>