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37" r:id="rId8"/>
    <p:sldId id="805" r:id="rId9"/>
    <p:sldId id="806" r:id="rId1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04" autoAdjust="0"/>
    <p:restoredTop sz="94692" autoAdjust="0"/>
  </p:normalViewPr>
  <p:slideViewPr>
    <p:cSldViewPr>
      <p:cViewPr varScale="1">
        <p:scale>
          <a:sx n="72" d="100"/>
          <a:sy n="72" d="100"/>
        </p:scale>
        <p:origin x="73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268FBE74-59B4-4629-A201-AF4C6996D102}"/>
    <pc:docChg chg="custSel delSld modSld">
      <pc:chgData name="Siegbert Rudolph" userId="2af4d44886c067cc" providerId="LiveId" clId="{268FBE74-59B4-4629-A201-AF4C6996D102}" dt="2021-08-31T14:28:38.337" v="48" actId="6549"/>
      <pc:docMkLst>
        <pc:docMk/>
      </pc:docMkLst>
      <pc:sldChg chg="addSp delSp modSp mod">
        <pc:chgData name="Siegbert Rudolph" userId="2af4d44886c067cc" providerId="LiveId" clId="{268FBE74-59B4-4629-A201-AF4C6996D102}" dt="2021-08-31T14:28:17.419" v="41" actId="20577"/>
        <pc:sldMkLst>
          <pc:docMk/>
          <pc:sldMk cId="243051450" sldId="637"/>
        </pc:sldMkLst>
        <pc:spChg chg="del mod">
          <ac:chgData name="Siegbert Rudolph" userId="2af4d44886c067cc" providerId="LiveId" clId="{268FBE74-59B4-4629-A201-AF4C6996D102}" dt="2021-08-31T14:20:17.002" v="22" actId="478"/>
          <ac:spMkLst>
            <pc:docMk/>
            <pc:sldMk cId="243051450" sldId="637"/>
            <ac:spMk id="2" creationId="{CE5A1146-9952-492B-B334-17D93C4AA533}"/>
          </ac:spMkLst>
        </pc:spChg>
        <pc:spChg chg="mod">
          <ac:chgData name="Siegbert Rudolph" userId="2af4d44886c067cc" providerId="LiveId" clId="{268FBE74-59B4-4629-A201-AF4C6996D102}" dt="2021-08-31T14:20:17.002" v="27" actId="1076"/>
          <ac:spMkLst>
            <pc:docMk/>
            <pc:sldMk cId="243051450" sldId="637"/>
            <ac:spMk id="3" creationId="{F7097362-D56D-4220-868F-D05B971E4382}"/>
          </ac:spMkLst>
        </pc:spChg>
        <pc:spChg chg="mod">
          <ac:chgData name="Siegbert Rudolph" userId="2af4d44886c067cc" providerId="LiveId" clId="{268FBE74-59B4-4629-A201-AF4C6996D102}" dt="2021-08-31T14:28:17.419" v="41" actId="20577"/>
          <ac:spMkLst>
            <pc:docMk/>
            <pc:sldMk cId="243051450" sldId="637"/>
            <ac:spMk id="4" creationId="{6FA7323E-22D2-4271-8308-4C497DCD0D47}"/>
          </ac:spMkLst>
        </pc:spChg>
        <pc:spChg chg="add mod">
          <ac:chgData name="Siegbert Rudolph" userId="2af4d44886c067cc" providerId="LiveId" clId="{268FBE74-59B4-4629-A201-AF4C6996D102}" dt="2021-08-31T13:06:38.456" v="4"/>
          <ac:spMkLst>
            <pc:docMk/>
            <pc:sldMk cId="243051450" sldId="637"/>
            <ac:spMk id="7" creationId="{F912CD41-BC93-4B5D-A2A8-960066A180C2}"/>
          </ac:spMkLst>
        </pc:spChg>
      </pc:sldChg>
      <pc:sldChg chg="del">
        <pc:chgData name="Siegbert Rudolph" userId="2af4d44886c067cc" providerId="LiveId" clId="{268FBE74-59B4-4629-A201-AF4C6996D102}" dt="2021-08-31T13:06:17.506" v="0" actId="47"/>
        <pc:sldMkLst>
          <pc:docMk/>
          <pc:sldMk cId="0" sldId="696"/>
        </pc:sldMkLst>
      </pc:sldChg>
      <pc:sldChg chg="del">
        <pc:chgData name="Siegbert Rudolph" userId="2af4d44886c067cc" providerId="LiveId" clId="{268FBE74-59B4-4629-A201-AF4C6996D102}" dt="2021-08-31T13:06:27.583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268FBE74-59B4-4629-A201-AF4C6996D102}" dt="2021-08-31T13:06:31.692" v="2" actId="47"/>
        <pc:sldMkLst>
          <pc:docMk/>
          <pc:sldMk cId="1274794363" sldId="803"/>
        </pc:sldMkLst>
      </pc:sldChg>
      <pc:sldChg chg="del">
        <pc:chgData name="Siegbert Rudolph" userId="2af4d44886c067cc" providerId="LiveId" clId="{268FBE74-59B4-4629-A201-AF4C6996D102}" dt="2021-08-31T13:06:34.691" v="3" actId="47"/>
        <pc:sldMkLst>
          <pc:docMk/>
          <pc:sldMk cId="448278297" sldId="804"/>
        </pc:sldMkLst>
      </pc:sldChg>
      <pc:sldChg chg="addSp delSp modSp mod">
        <pc:chgData name="Siegbert Rudolph" userId="2af4d44886c067cc" providerId="LiveId" clId="{268FBE74-59B4-4629-A201-AF4C6996D102}" dt="2021-08-31T14:28:29.667" v="44" actId="6549"/>
        <pc:sldMkLst>
          <pc:docMk/>
          <pc:sldMk cId="2823709003" sldId="805"/>
        </pc:sldMkLst>
        <pc:spChg chg="del mod">
          <ac:chgData name="Siegbert Rudolph" userId="2af4d44886c067cc" providerId="LiveId" clId="{268FBE74-59B4-4629-A201-AF4C6996D102}" dt="2021-08-31T14:20:17.002" v="28" actId="478"/>
          <ac:spMkLst>
            <pc:docMk/>
            <pc:sldMk cId="2823709003" sldId="805"/>
            <ac:spMk id="2" creationId="{36B987C1-7D85-4478-B211-6A4342898E2F}"/>
          </ac:spMkLst>
        </pc:spChg>
        <pc:spChg chg="mod">
          <ac:chgData name="Siegbert Rudolph" userId="2af4d44886c067cc" providerId="LiveId" clId="{268FBE74-59B4-4629-A201-AF4C6996D102}" dt="2021-08-31T14:20:17.017" v="33" actId="1076"/>
          <ac:spMkLst>
            <pc:docMk/>
            <pc:sldMk cId="2823709003" sldId="805"/>
            <ac:spMk id="3" creationId="{581A81E7-B79F-4B21-8ED2-DAB1718F63DD}"/>
          </ac:spMkLst>
        </pc:spChg>
        <pc:spChg chg="mod">
          <ac:chgData name="Siegbert Rudolph" userId="2af4d44886c067cc" providerId="LiveId" clId="{268FBE74-59B4-4629-A201-AF4C6996D102}" dt="2021-08-31T14:28:29.667" v="44" actId="6549"/>
          <ac:spMkLst>
            <pc:docMk/>
            <pc:sldMk cId="2823709003" sldId="805"/>
            <ac:spMk id="4" creationId="{6FA7323E-22D2-4271-8308-4C497DCD0D47}"/>
          </ac:spMkLst>
        </pc:spChg>
        <pc:spChg chg="add mod">
          <ac:chgData name="Siegbert Rudolph" userId="2af4d44886c067cc" providerId="LiveId" clId="{268FBE74-59B4-4629-A201-AF4C6996D102}" dt="2021-08-31T13:06:41.236" v="5"/>
          <ac:spMkLst>
            <pc:docMk/>
            <pc:sldMk cId="2823709003" sldId="805"/>
            <ac:spMk id="6" creationId="{8B6D748F-9162-493A-9866-E316A7313DC7}"/>
          </ac:spMkLst>
        </pc:spChg>
      </pc:sldChg>
      <pc:sldChg chg="addSp delSp modSp mod">
        <pc:chgData name="Siegbert Rudolph" userId="2af4d44886c067cc" providerId="LiveId" clId="{268FBE74-59B4-4629-A201-AF4C6996D102}" dt="2021-08-31T14:28:38.337" v="48" actId="6549"/>
        <pc:sldMkLst>
          <pc:docMk/>
          <pc:sldMk cId="4176936582" sldId="806"/>
        </pc:sldMkLst>
        <pc:spChg chg="del mod">
          <ac:chgData name="Siegbert Rudolph" userId="2af4d44886c067cc" providerId="LiveId" clId="{268FBE74-59B4-4629-A201-AF4C6996D102}" dt="2021-08-31T14:20:17.017" v="34" actId="478"/>
          <ac:spMkLst>
            <pc:docMk/>
            <pc:sldMk cId="4176936582" sldId="806"/>
            <ac:spMk id="2" creationId="{D0846A8D-EE04-4C68-9BAD-C7DB9B15CFA3}"/>
          </ac:spMkLst>
        </pc:spChg>
        <pc:spChg chg="mod">
          <ac:chgData name="Siegbert Rudolph" userId="2af4d44886c067cc" providerId="LiveId" clId="{268FBE74-59B4-4629-A201-AF4C6996D102}" dt="2021-08-31T14:28:38.337" v="48" actId="6549"/>
          <ac:spMkLst>
            <pc:docMk/>
            <pc:sldMk cId="4176936582" sldId="806"/>
            <ac:spMk id="4" creationId="{6FA7323E-22D2-4271-8308-4C497DCD0D47}"/>
          </ac:spMkLst>
        </pc:spChg>
        <pc:spChg chg="add mod">
          <ac:chgData name="Siegbert Rudolph" userId="2af4d44886c067cc" providerId="LiveId" clId="{268FBE74-59B4-4629-A201-AF4C6996D102}" dt="2021-08-31T13:06:43.439" v="6"/>
          <ac:spMkLst>
            <pc:docMk/>
            <pc:sldMk cId="4176936582" sldId="806"/>
            <ac:spMk id="7" creationId="{67E8F980-4EC1-4D07-A269-15407FE45C46}"/>
          </ac:spMkLst>
        </pc:spChg>
        <pc:spChg chg="mod">
          <ac:chgData name="Siegbert Rudolph" userId="2af4d44886c067cc" providerId="LiveId" clId="{268FBE74-59B4-4629-A201-AF4C6996D102}" dt="2021-08-31T14:20:17.017" v="39" actId="1076"/>
          <ac:spMkLst>
            <pc:docMk/>
            <pc:sldMk cId="4176936582" sldId="806"/>
            <ac:spMk id="8" creationId="{685A3D00-0A19-4079-A4E1-97183AA55FA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31.08.2021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f v w 02 Grundwortschatz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Fehler durch und schreibe die Wörter richtig!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4C399DD-230C-4234-A600-CDDF210DA5BD}"/>
              </a:ext>
            </a:extLst>
          </p:cNvPr>
          <p:cNvSpPr/>
          <p:nvPr/>
        </p:nvSpPr>
        <p:spPr>
          <a:xfrm>
            <a:off x="263352" y="1374442"/>
            <a:ext cx="677027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Fogel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sollte im Verkehr vorsichtig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fliegen.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Trotz aller Vorsicht verletzte sich der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Ferlierer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Viktor </a:t>
            </a: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fergaß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die Verpackung zu verbrennen.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Vater verbot uns, im Verein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Veuer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 machen.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Ferpackungsmüll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trägt viel zu Verschmutzung bei.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Kinder versuchten,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braf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 sein.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</a:t>
            </a:r>
            <a:r>
              <a:rPr lang="de-DE" sz="20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Nowember</a:t>
            </a:r>
            <a:r>
              <a:rPr lang="de-DE" sz="20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sind die Blätter schon gefallen.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Verein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ferliert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wegen der Verletzungen.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912CD41-BC93-4B5D-A2A8-960066A180C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7097362-D56D-4220-868F-D05B971E4382}"/>
              </a:ext>
            </a:extLst>
          </p:cNvPr>
          <p:cNvSpPr txBox="1"/>
          <p:nvPr/>
        </p:nvSpPr>
        <p:spPr>
          <a:xfrm>
            <a:off x="190500" y="6724134"/>
            <a:ext cx="425308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 v w 02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Fehler durch und schreibe die Wörter richtig!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4FB4A99-ED2A-4D81-B1EE-10B0F4A5278C}"/>
              </a:ext>
            </a:extLst>
          </p:cNvPr>
          <p:cNvSpPr/>
          <p:nvPr/>
        </p:nvSpPr>
        <p:spPr>
          <a:xfrm>
            <a:off x="260109" y="1200903"/>
            <a:ext cx="652436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Adwent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die Zeit vor Weihnachten.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Fachbegriff für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Tunwort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Werb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Susi saß mit einem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Pullower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Klavier.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Detektif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hatte nur eine vage Ahnung.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Vase hatte eine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owale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Silwester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Neujahr.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Wulkan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sind zwei Vokale.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violette Vogel setzte sich auf das </a:t>
            </a:r>
            <a:r>
              <a:rPr lang="de-DE" sz="20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Klawier</a:t>
            </a:r>
            <a:r>
              <a:rPr lang="de-DE" sz="20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B6D748F-9162-493A-9866-E316A7313DC7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81A81E7-B79F-4B21-8ED2-DAB1718F63DD}"/>
              </a:ext>
            </a:extLst>
          </p:cNvPr>
          <p:cNvSpPr txBox="1"/>
          <p:nvPr/>
        </p:nvSpPr>
        <p:spPr>
          <a:xfrm>
            <a:off x="190500" y="6724134"/>
            <a:ext cx="425308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8237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f v </a:t>
            </a: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 02	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6" name="Textfeld 36">
            <a:extLst>
              <a:ext uri="{FF2B5EF4-FFF2-40B4-BE49-F238E27FC236}">
                <a16:creationId xmlns:a16="http://schemas.microsoft.com/office/drawing/2014/main" id="{69C78CFC-8C18-4E23-86AE-87C7484EB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161" y="1138674"/>
            <a:ext cx="5009705" cy="517064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ogel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liegt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orsichtig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ielleicht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gibt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iel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ieh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sind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röhlich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im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rühling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erpackung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errottet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Seine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antasie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antastisch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eilchen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iolett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orellen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schwimmen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link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erschiebung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ist ein </a:t>
            </a:r>
            <a:r>
              <a:rPr lang="de-DE" altLang="de-DE" sz="2400" u="sng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FV</a:t>
            </a:r>
            <a:r>
              <a:rPr lang="de-DE" altLang="de-DE" sz="24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erlust</a:t>
            </a:r>
            <a:r>
              <a:rPr lang="de-DE" alt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CD6542D-1251-4873-9E0C-BC6D8BB9A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1140158"/>
            <a:ext cx="6236630" cy="5261304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67E8F980-4EC1-4D07-A269-15407FE45C4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5A3D00-0A19-4079-A4E1-97183AA55FA5}"/>
              </a:ext>
            </a:extLst>
          </p:cNvPr>
          <p:cNvSpPr txBox="1"/>
          <p:nvPr/>
        </p:nvSpPr>
        <p:spPr>
          <a:xfrm>
            <a:off x="190500" y="6724134"/>
            <a:ext cx="425308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02 Übung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1769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351</Words>
  <Application>Microsoft Office PowerPoint</Application>
  <PresentationFormat>Breitbild</PresentationFormat>
  <Paragraphs>35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2196</cp:revision>
  <cp:lastPrinted>2021-08-10T15:00:49Z</cp:lastPrinted>
  <dcterms:created xsi:type="dcterms:W3CDTF">2012-08-26T07:44:46Z</dcterms:created>
  <dcterms:modified xsi:type="dcterms:W3CDTF">2021-08-31T14:28:41Z</dcterms:modified>
</cp:coreProperties>
</file>