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7" r:id="rId8"/>
    <p:sldId id="805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90" autoAdjust="0"/>
    <p:restoredTop sz="94692" autoAdjust="0"/>
  </p:normalViewPr>
  <p:slideViewPr>
    <p:cSldViewPr>
      <p:cViewPr varScale="1">
        <p:scale>
          <a:sx n="72" d="100"/>
          <a:sy n="72" d="100"/>
        </p:scale>
        <p:origin x="72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3BF6F4E-0644-4F60-858A-183EDA744D17}"/>
    <pc:docChg chg="custSel modSld">
      <pc:chgData name="Siegbert Rudolph" userId="2af4d44886c067cc" providerId="LiveId" clId="{E3BF6F4E-0644-4F60-858A-183EDA744D17}" dt="2021-08-31T14:30:40.046" v="18" actId="20577"/>
      <pc:docMkLst>
        <pc:docMk/>
      </pc:docMkLst>
      <pc:sldChg chg="delSp modSp mod">
        <pc:chgData name="Siegbert Rudolph" userId="2af4d44886c067cc" providerId="LiveId" clId="{E3BF6F4E-0644-4F60-858A-183EDA744D17}" dt="2021-08-31T14:30:32.141" v="16" actId="20577"/>
        <pc:sldMkLst>
          <pc:docMk/>
          <pc:sldMk cId="243051450" sldId="637"/>
        </pc:sldMkLst>
        <pc:spChg chg="del">
          <ac:chgData name="Siegbert Rudolph" userId="2af4d44886c067cc" providerId="LiveId" clId="{E3BF6F4E-0644-4F60-858A-183EDA744D17}" dt="2021-08-31T14:20:19.798" v="0" actId="478"/>
          <ac:spMkLst>
            <pc:docMk/>
            <pc:sldMk cId="243051450" sldId="637"/>
            <ac:spMk id="2" creationId="{B5A1000C-971A-4C33-9F4A-0D8875DCED12}"/>
          </ac:spMkLst>
        </pc:spChg>
        <pc:spChg chg="mod">
          <ac:chgData name="Siegbert Rudolph" userId="2af4d44886c067cc" providerId="LiveId" clId="{E3BF6F4E-0644-4F60-858A-183EDA744D17}" dt="2021-08-31T14:20:19.798" v="5" actId="1076"/>
          <ac:spMkLst>
            <pc:docMk/>
            <pc:sldMk cId="243051450" sldId="637"/>
            <ac:spMk id="3" creationId="{1057B19E-3C09-4364-BB66-4FD1EF10EA98}"/>
          </ac:spMkLst>
        </pc:spChg>
        <pc:spChg chg="mod">
          <ac:chgData name="Siegbert Rudolph" userId="2af4d44886c067cc" providerId="LiveId" clId="{E3BF6F4E-0644-4F60-858A-183EDA744D17}" dt="2021-08-31T14:30:32.141" v="16" actId="20577"/>
          <ac:spMkLst>
            <pc:docMk/>
            <pc:sldMk cId="243051450" sldId="637"/>
            <ac:spMk id="4" creationId="{6FA7323E-22D2-4271-8308-4C497DCD0D47}"/>
          </ac:spMkLst>
        </pc:spChg>
      </pc:sldChg>
      <pc:sldChg chg="delSp modSp mod">
        <pc:chgData name="Siegbert Rudolph" userId="2af4d44886c067cc" providerId="LiveId" clId="{E3BF6F4E-0644-4F60-858A-183EDA744D17}" dt="2021-08-31T14:30:40.046" v="18" actId="20577"/>
        <pc:sldMkLst>
          <pc:docMk/>
          <pc:sldMk cId="2823709003" sldId="805"/>
        </pc:sldMkLst>
        <pc:spChg chg="del">
          <ac:chgData name="Siegbert Rudolph" userId="2af4d44886c067cc" providerId="LiveId" clId="{E3BF6F4E-0644-4F60-858A-183EDA744D17}" dt="2021-08-31T14:20:19.798" v="6" actId="478"/>
          <ac:spMkLst>
            <pc:docMk/>
            <pc:sldMk cId="2823709003" sldId="805"/>
            <ac:spMk id="2" creationId="{BF3172A8-9283-4D8B-9C3D-580F3D5774C8}"/>
          </ac:spMkLst>
        </pc:spChg>
        <pc:spChg chg="mod">
          <ac:chgData name="Siegbert Rudolph" userId="2af4d44886c067cc" providerId="LiveId" clId="{E3BF6F4E-0644-4F60-858A-183EDA744D17}" dt="2021-08-31T14:20:19.813" v="11" actId="1076"/>
          <ac:spMkLst>
            <pc:docMk/>
            <pc:sldMk cId="2823709003" sldId="805"/>
            <ac:spMk id="3" creationId="{E275BA46-4326-4EF9-A9CE-93830286EE60}"/>
          </ac:spMkLst>
        </pc:spChg>
        <pc:spChg chg="mod">
          <ac:chgData name="Siegbert Rudolph" userId="2af4d44886c067cc" providerId="LiveId" clId="{E3BF6F4E-0644-4F60-858A-183EDA744D17}" dt="2021-08-31T14:30:40.046" v="18" actId="20577"/>
          <ac:spMkLst>
            <pc:docMk/>
            <pc:sldMk cId="2823709003" sldId="805"/>
            <ac:spMk id="4" creationId="{6FA7323E-22D2-4271-8308-4C497DCD0D47}"/>
          </ac:spMkLst>
        </pc:spChg>
      </pc:sldChg>
    </pc:docChg>
  </pc:docChgLst>
  <pc:docChgLst>
    <pc:chgData name="Siegbert Rudolph" userId="2af4d44886c067cc" providerId="LiveId" clId="{CC98D465-7405-4E87-9AF1-C68BCD58947F}"/>
    <pc:docChg chg="custSel delSld modSld">
      <pc:chgData name="Siegbert Rudolph" userId="2af4d44886c067cc" providerId="LiveId" clId="{CC98D465-7405-4E87-9AF1-C68BCD58947F}" dt="2021-08-31T13:08:56.080" v="1481" actId="1076"/>
      <pc:docMkLst>
        <pc:docMk/>
      </pc:docMkLst>
      <pc:sldChg chg="addSp modSp mod modAnim">
        <pc:chgData name="Siegbert Rudolph" userId="2af4d44886c067cc" providerId="LiveId" clId="{CC98D465-7405-4E87-9AF1-C68BCD58947F}" dt="2021-08-31T13:08:56.080" v="1476" actId="1076"/>
        <pc:sldMkLst>
          <pc:docMk/>
          <pc:sldMk cId="243051450" sldId="637"/>
        </pc:sldMkLst>
        <pc:spChg chg="mod">
          <ac:chgData name="Siegbert Rudolph" userId="2af4d44886c067cc" providerId="LiveId" clId="{CC98D465-7405-4E87-9AF1-C68BCD58947F}" dt="2021-08-31T13:08:56.080" v="1476" actId="1076"/>
          <ac:spMkLst>
            <pc:docMk/>
            <pc:sldMk cId="243051450" sldId="637"/>
            <ac:spMk id="2" creationId="{B5A1000C-971A-4C33-9F4A-0D8875DCED12}"/>
          </ac:spMkLst>
        </pc:spChg>
        <pc:spChg chg="mod">
          <ac:chgData name="Siegbert Rudolph" userId="2af4d44886c067cc" providerId="LiveId" clId="{CC98D465-7405-4E87-9AF1-C68BCD58947F}" dt="2021-08-31T13:03:22.155" v="1418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CC98D465-7405-4E87-9AF1-C68BCD58947F}" dt="2021-08-31T13:07:06.724" v="1470"/>
          <ac:spMkLst>
            <pc:docMk/>
            <pc:sldMk cId="243051450" sldId="637"/>
            <ac:spMk id="17" creationId="{32C1F9EE-0B01-42A5-B274-F516D6D322A0}"/>
          </ac:spMkLst>
        </pc:spChg>
      </pc:sldChg>
      <pc:sldChg chg="del">
        <pc:chgData name="Siegbert Rudolph" userId="2af4d44886c067cc" providerId="LiveId" clId="{CC98D465-7405-4E87-9AF1-C68BCD58947F}" dt="2021-08-31T13:06:59.257" v="1467" actId="47"/>
        <pc:sldMkLst>
          <pc:docMk/>
          <pc:sldMk cId="0" sldId="696"/>
        </pc:sldMkLst>
      </pc:sldChg>
      <pc:sldChg chg="del">
        <pc:chgData name="Siegbert Rudolph" userId="2af4d44886c067cc" providerId="LiveId" clId="{CC98D465-7405-4E87-9AF1-C68BCD58947F}" dt="2021-08-31T13:07:02.116" v="1468" actId="47"/>
        <pc:sldMkLst>
          <pc:docMk/>
          <pc:sldMk cId="2875704939" sldId="802"/>
        </pc:sldMkLst>
      </pc:sldChg>
      <pc:sldChg chg="addSp delSp modSp del mod delAnim modAnim">
        <pc:chgData name="Siegbert Rudolph" userId="2af4d44886c067cc" providerId="LiveId" clId="{CC98D465-7405-4E87-9AF1-C68BCD58947F}" dt="2021-08-31T13:07:03.584" v="1469" actId="47"/>
        <pc:sldMkLst>
          <pc:docMk/>
          <pc:sldMk cId="1274794363" sldId="803"/>
        </pc:sldMkLst>
        <pc:spChg chg="mod">
          <ac:chgData name="Siegbert Rudolph" userId="2af4d44886c067cc" providerId="LiveId" clId="{CC98D465-7405-4E87-9AF1-C68BCD58947F}" dt="2021-08-31T13:00:34.430" v="1331" actId="166"/>
          <ac:spMkLst>
            <pc:docMk/>
            <pc:sldMk cId="1274794363" sldId="803"/>
            <ac:spMk id="4" creationId="{50C375F1-1F36-4CAD-B9A7-F80C930E01BD}"/>
          </ac:spMkLst>
        </pc:spChg>
        <pc:spChg chg="add del mod">
          <ac:chgData name="Siegbert Rudolph" userId="2af4d44886c067cc" providerId="LiveId" clId="{CC98D465-7405-4E87-9AF1-C68BCD58947F}" dt="2021-08-31T12:31:45.261" v="52" actId="478"/>
          <ac:spMkLst>
            <pc:docMk/>
            <pc:sldMk cId="1274794363" sldId="803"/>
            <ac:spMk id="104" creationId="{0D41862F-7792-40C8-B768-F2EEB33D8D78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17" creationId="{BEA50A60-BDF5-49D2-90C7-A6EEF8A1DA37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18" creationId="{1C110B7F-B1C7-4314-A06E-B6EFE1B156B1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19" creationId="{2503EECE-2DC7-43C1-AECC-7386E1F7E97E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20" creationId="{62AD1037-BAB9-4C51-A96A-046970FE3EA2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21" creationId="{FD962622-19A5-4B6A-BFAC-62B2FAA72785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22" creationId="{93DCA2A0-EBE8-4244-80A2-73F61EDDCE6E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25" creationId="{65847D62-66D2-49F8-AD58-D356F72ADC4B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128" creationId="{5A94A205-A95B-4CC5-8BA4-0A6C73894AA4}"/>
          </ac:spMkLst>
        </pc:spChg>
        <pc:spChg chg="mod ord">
          <ac:chgData name="Siegbert Rudolph" userId="2af4d44886c067cc" providerId="LiveId" clId="{CC98D465-7405-4E87-9AF1-C68BCD58947F}" dt="2021-08-31T13:00:21.635" v="1327" actId="1076"/>
          <ac:spMkLst>
            <pc:docMk/>
            <pc:sldMk cId="1274794363" sldId="803"/>
            <ac:spMk id="130" creationId="{CFE075BA-64CC-45BF-9314-2F2AA04F3A62}"/>
          </ac:spMkLst>
        </pc:spChg>
        <pc:spChg chg="mod">
          <ac:chgData name="Siegbert Rudolph" userId="2af4d44886c067cc" providerId="LiveId" clId="{CC98D465-7405-4E87-9AF1-C68BCD58947F}" dt="2021-08-31T12:59:21.493" v="1321" actId="1076"/>
          <ac:spMkLst>
            <pc:docMk/>
            <pc:sldMk cId="1274794363" sldId="803"/>
            <ac:spMk id="143" creationId="{806C8380-D257-4778-BC7C-C89ADBA7CF3A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4" creationId="{BA812FC8-A4FB-4DE8-8762-00D3E3C272C6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5" creationId="{AA5B04BC-49D5-4AFE-9F6A-A78ECF95D787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6" creationId="{FB74E1F7-71F9-460A-A229-A8D34E705D15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7" creationId="{009E6000-DAFF-4324-8189-025B13F7611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8" creationId="{564786A5-E6CB-4DA5-92A0-949D02663117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49" creationId="{66AA04B2-84F3-44F4-8906-1CD09019FE8E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52" creationId="{ECFAB90A-C19B-475B-8C5E-CE1A150B1C6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55" creationId="{CCA612B9-39DF-452B-9598-CBE06F6BE970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58" creationId="{FB595482-FD7C-4B8B-98E2-1AD94298B20C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61" creationId="{8832EB01-9D09-449A-A03F-ABACA848A1F8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3" creationId="{668A45F6-8108-4CC3-B82F-6B66CF734B50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4" creationId="{6220761F-507A-4415-B569-4DA6950EBECC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5" creationId="{0EC88EBB-2A04-4F58-87E0-7BC96D123303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6" creationId="{1AA5FE5D-C86C-4CE2-9CA9-1A4155D57DD5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7" creationId="{CF1A1A4D-EBB9-457B-80B1-41C235BAF80E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8" creationId="{AE46E793-E69B-42BC-A378-0C0BBACFCDD2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79" creationId="{28EFCB3F-B3D6-4509-B1DF-55EC499C277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0" creationId="{BE58629F-6EF8-4A6E-8EF9-EFA7C366FBA1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1" creationId="{CBF284EC-2C75-4039-AF35-2E4CF100F55E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2" creationId="{3B1E839C-4155-497A-AB7A-3AC07ACCBF4A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3" creationId="{9373ADCF-AAC3-4437-A573-610ADA1E6711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4" creationId="{2D156626-23D0-4907-BE81-45B794AB08F4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5" creationId="{5551EFAA-6EC1-4827-A173-A31152AE0B8B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6" creationId="{2A37B1A8-D681-4468-B790-36AB937298B2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7" creationId="{14CF7948-983B-4C82-B307-91B829BF9F56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8" creationId="{08404598-BD30-418F-ADEF-20C2C408612E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89" creationId="{633863FB-9B3F-46DE-AC6E-3910D8F915EC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0" creationId="{B94FDA88-E974-4F29-9F2B-CC5A2B3D2E91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1" creationId="{4FF488A4-71F2-45B2-98CF-963121D486EC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2" creationId="{F65E8EED-60EC-4F8C-AC0D-D00A459A5D65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3" creationId="{BC56848A-4185-452B-9AF5-B49B747B5960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4" creationId="{469DEA7E-6AD1-427D-B0BC-A81FAD1CDD23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5" creationId="{DA71ADBB-E6B9-41E2-A57C-70EED6A191A0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6" creationId="{8CBD17FD-F2A9-4934-AD50-0F51C45C29E9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7" creationId="{C0D70C5D-3A17-44F0-AB25-81B971DC807B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8" creationId="{E44B3B26-1087-4CB6-9384-6D3E4DF5CB46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199" creationId="{E77B97A2-6F85-4BB6-925B-420E2B420DB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0" creationId="{0F11CA39-4804-4D6A-9563-0A15927D42D5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1" creationId="{0067E8B9-4B6C-4607-8766-40CFC56B227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2" creationId="{EB5BBAC6-98A9-4075-BC5C-43C86A61CE80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3" creationId="{4B9F75A8-665D-4322-ACD1-1905EF923A68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4" creationId="{7CB87896-065D-4D37-BE74-FB358F53ABE8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5" creationId="{46517E22-90E6-4E8A-8F08-47F091AFCDA4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6" creationId="{122C89A1-D6EC-4533-9318-5C76AAEF7181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7" creationId="{780B0923-6F7F-468E-81E8-1192518633D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8" creationId="{31BA6583-582C-4CE6-AE5F-CA1797AFCF88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09" creationId="{E678C9E5-4E48-4C6D-A31E-E8D2459D7619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0" creationId="{08B76B8F-36FC-42E1-93ED-4A091BA67DFF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1" creationId="{BDF325CE-1755-499F-A852-97314367820D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2" creationId="{1EAE74B5-078E-4BED-ACB1-44EF4EAB746D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3" creationId="{AAE0F276-A4C5-41C4-9197-3D28EFD913F7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4" creationId="{2126C6E9-17C7-4D21-A128-BDF3B7628A23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5" creationId="{D3F99587-0E0F-4A3A-A07B-5C54A5EA34C7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6" creationId="{AA3D0DCF-B58D-4330-ABA9-0BB8DF8D3D96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7" creationId="{6997E8B9-A184-45EE-B6E2-476BB4879EE8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8" creationId="{CE392F28-E1C4-4B1F-ABCF-887D9EA8D33B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19" creationId="{E6D5D649-BEE3-409C-8CDE-81B4994E4C93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0" creationId="{9EF8F633-A520-4AC2-92E0-A0913B246364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1" creationId="{E39323E2-318C-47C1-A7D9-C48648FC8E7B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2" creationId="{EC8D6896-08D4-4037-A3D2-1FDE0225828A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3" creationId="{1E852FCF-122A-4848-A085-3F8E4D532D7E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4" creationId="{4F3058E7-D6A4-4A5A-8F25-D3DEEA4D3FB9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5" creationId="{AD2E0120-0965-4832-9755-E453C292BCEB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6" creationId="{564516B6-73CF-4EA0-9D48-8CCB85A5A869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7" creationId="{235A3827-BFEC-40E7-8B5A-1C6A252A7482}"/>
          </ac:spMkLst>
        </pc:spChg>
        <pc:spChg chg="del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8" creationId="{18398D31-717D-426C-A8B4-A519A82DD18F}"/>
          </ac:spMkLst>
        </pc:spChg>
        <pc:spChg chg="del mod">
          <ac:chgData name="Siegbert Rudolph" userId="2af4d44886c067cc" providerId="LiveId" clId="{CC98D465-7405-4E87-9AF1-C68BCD58947F}" dt="2021-08-31T12:31:09.376" v="48" actId="478"/>
          <ac:spMkLst>
            <pc:docMk/>
            <pc:sldMk cId="1274794363" sldId="803"/>
            <ac:spMk id="229" creationId="{9401229A-90A2-4C0F-A25A-7BDCCFEC290B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231" creationId="{D887FF91-2895-4CAB-96A6-28EAB0FE20AC}"/>
          </ac:spMkLst>
        </pc:spChg>
        <pc:spChg chg="add del mod">
          <ac:chgData name="Siegbert Rudolph" userId="2af4d44886c067cc" providerId="LiveId" clId="{CC98D465-7405-4E87-9AF1-C68BCD58947F}" dt="2021-08-31T12:32:10.875" v="54" actId="478"/>
          <ac:spMkLst>
            <pc:docMk/>
            <pc:sldMk cId="1274794363" sldId="803"/>
            <ac:spMk id="234" creationId="{E73F06DF-1C88-471E-836E-356CA78F5F99}"/>
          </ac:spMkLst>
        </pc:spChg>
        <pc:spChg chg="add mod">
          <ac:chgData name="Siegbert Rudolph" userId="2af4d44886c067cc" providerId="LiveId" clId="{CC98D465-7405-4E87-9AF1-C68BCD58947F}" dt="2021-08-31T12:32:32.716" v="111" actId="20577"/>
          <ac:spMkLst>
            <pc:docMk/>
            <pc:sldMk cId="1274794363" sldId="803"/>
            <ac:spMk id="246" creationId="{00847F75-FA95-49B5-972A-0FFB327AE037}"/>
          </ac:spMkLst>
        </pc:spChg>
        <pc:spChg chg="add mod">
          <ac:chgData name="Siegbert Rudolph" userId="2af4d44886c067cc" providerId="LiveId" clId="{CC98D465-7405-4E87-9AF1-C68BCD58947F}" dt="2021-08-31T12:38:38.423" v="644" actId="1037"/>
          <ac:spMkLst>
            <pc:docMk/>
            <pc:sldMk cId="1274794363" sldId="803"/>
            <ac:spMk id="247" creationId="{D9869189-837F-452C-9AF3-811873855817}"/>
          </ac:spMkLst>
        </pc:spChg>
        <pc:spChg chg="add mod">
          <ac:chgData name="Siegbert Rudolph" userId="2af4d44886c067cc" providerId="LiveId" clId="{CC98D465-7405-4E87-9AF1-C68BCD58947F}" dt="2021-08-31T12:38:38.423" v="644" actId="1037"/>
          <ac:spMkLst>
            <pc:docMk/>
            <pc:sldMk cId="1274794363" sldId="803"/>
            <ac:spMk id="248" creationId="{4EBA8B15-0D25-47BF-AA66-65B893971E8B}"/>
          </ac:spMkLst>
        </pc:spChg>
        <pc:spChg chg="add mod">
          <ac:chgData name="Siegbert Rudolph" userId="2af4d44886c067cc" providerId="LiveId" clId="{CC98D465-7405-4E87-9AF1-C68BCD58947F}" dt="2021-08-31T12:38:49.209" v="691" actId="1037"/>
          <ac:spMkLst>
            <pc:docMk/>
            <pc:sldMk cId="1274794363" sldId="803"/>
            <ac:spMk id="249" creationId="{E93BECAF-CAAF-410E-9EB1-209CD7D98796}"/>
          </ac:spMkLst>
        </pc:spChg>
        <pc:spChg chg="add mod">
          <ac:chgData name="Siegbert Rudolph" userId="2af4d44886c067cc" providerId="LiveId" clId="{CC98D465-7405-4E87-9AF1-C68BCD58947F}" dt="2021-08-31T12:38:49.209" v="691" actId="1037"/>
          <ac:spMkLst>
            <pc:docMk/>
            <pc:sldMk cId="1274794363" sldId="803"/>
            <ac:spMk id="250" creationId="{7D496042-1319-4677-B67B-F9650858E926}"/>
          </ac:spMkLst>
        </pc:spChg>
        <pc:spChg chg="add mod">
          <ac:chgData name="Siegbert Rudolph" userId="2af4d44886c067cc" providerId="LiveId" clId="{CC98D465-7405-4E87-9AF1-C68BCD58947F}" dt="2021-08-31T12:33:18.753" v="157" actId="20577"/>
          <ac:spMkLst>
            <pc:docMk/>
            <pc:sldMk cId="1274794363" sldId="803"/>
            <ac:spMk id="251" creationId="{A075B266-4120-4420-BAB0-C189FB55D594}"/>
          </ac:spMkLst>
        </pc:spChg>
        <pc:spChg chg="add mod">
          <ac:chgData name="Siegbert Rudolph" userId="2af4d44886c067cc" providerId="LiveId" clId="{CC98D465-7405-4E87-9AF1-C68BCD58947F}" dt="2021-08-31T12:32:56.154" v="113" actId="1076"/>
          <ac:spMkLst>
            <pc:docMk/>
            <pc:sldMk cId="1274794363" sldId="803"/>
            <ac:spMk id="252" creationId="{D49B3271-94D4-4F9C-8DD8-A2581E72EEDB}"/>
          </ac:spMkLst>
        </pc:spChg>
        <pc:spChg chg="add mod">
          <ac:chgData name="Siegbert Rudolph" userId="2af4d44886c067cc" providerId="LiveId" clId="{CC98D465-7405-4E87-9AF1-C68BCD58947F}" dt="2021-08-31T12:39:04.076" v="700" actId="20577"/>
          <ac:spMkLst>
            <pc:docMk/>
            <pc:sldMk cId="1274794363" sldId="803"/>
            <ac:spMk id="253" creationId="{EA84A59E-912F-4388-9D2A-9021AFA93F3C}"/>
          </ac:spMkLst>
        </pc:spChg>
        <pc:spChg chg="add mod">
          <ac:chgData name="Siegbert Rudolph" userId="2af4d44886c067cc" providerId="LiveId" clId="{CC98D465-7405-4E87-9AF1-C68BCD58947F}" dt="2021-08-31T12:39:22.895" v="753" actId="1037"/>
          <ac:spMkLst>
            <pc:docMk/>
            <pc:sldMk cId="1274794363" sldId="803"/>
            <ac:spMk id="254" creationId="{649B29E0-EFDE-4685-B2C3-F5B6A6085566}"/>
          </ac:spMkLst>
        </pc:spChg>
        <pc:spChg chg="add mod">
          <ac:chgData name="Siegbert Rudolph" userId="2af4d44886c067cc" providerId="LiveId" clId="{CC98D465-7405-4E87-9AF1-C68BCD58947F}" dt="2021-08-31T12:39:22.895" v="753" actId="1037"/>
          <ac:spMkLst>
            <pc:docMk/>
            <pc:sldMk cId="1274794363" sldId="803"/>
            <ac:spMk id="255" creationId="{A8DF5A55-DD5F-410E-B9AC-A172ADD2FCCC}"/>
          </ac:spMkLst>
        </pc:spChg>
        <pc:spChg chg="add mod">
          <ac:chgData name="Siegbert Rudolph" userId="2af4d44886c067cc" providerId="LiveId" clId="{CC98D465-7405-4E87-9AF1-C68BCD58947F}" dt="2021-08-31T12:37:53.044" v="619" actId="1037"/>
          <ac:spMkLst>
            <pc:docMk/>
            <pc:sldMk cId="1274794363" sldId="803"/>
            <ac:spMk id="256" creationId="{F228AB22-607F-4687-A9FD-06437B060404}"/>
          </ac:spMkLst>
        </pc:spChg>
        <pc:spChg chg="add mod">
          <ac:chgData name="Siegbert Rudolph" userId="2af4d44886c067cc" providerId="LiveId" clId="{CC98D465-7405-4E87-9AF1-C68BCD58947F}" dt="2021-08-31T12:39:39.085" v="770" actId="1037"/>
          <ac:spMkLst>
            <pc:docMk/>
            <pc:sldMk cId="1274794363" sldId="803"/>
            <ac:spMk id="257" creationId="{559C15DB-F633-4283-BD0C-993429875B9A}"/>
          </ac:spMkLst>
        </pc:spChg>
        <pc:spChg chg="add mod">
          <ac:chgData name="Siegbert Rudolph" userId="2af4d44886c067cc" providerId="LiveId" clId="{CC98D465-7405-4E87-9AF1-C68BCD58947F}" dt="2021-08-31T12:39:39.085" v="770" actId="1037"/>
          <ac:spMkLst>
            <pc:docMk/>
            <pc:sldMk cId="1274794363" sldId="803"/>
            <ac:spMk id="258" creationId="{97815741-C4A9-4E85-80D4-897970537CC6}"/>
          </ac:spMkLst>
        </pc:spChg>
        <pc:spChg chg="add mod">
          <ac:chgData name="Siegbert Rudolph" userId="2af4d44886c067cc" providerId="LiveId" clId="{CC98D465-7405-4E87-9AF1-C68BCD58947F}" dt="2021-08-31T12:39:58.091" v="831" actId="1037"/>
          <ac:spMkLst>
            <pc:docMk/>
            <pc:sldMk cId="1274794363" sldId="803"/>
            <ac:spMk id="259" creationId="{217BB112-99BA-4E71-B596-BF161824AAEA}"/>
          </ac:spMkLst>
        </pc:spChg>
        <pc:spChg chg="add mod">
          <ac:chgData name="Siegbert Rudolph" userId="2af4d44886c067cc" providerId="LiveId" clId="{CC98D465-7405-4E87-9AF1-C68BCD58947F}" dt="2021-08-31T12:39:58.091" v="831" actId="1037"/>
          <ac:spMkLst>
            <pc:docMk/>
            <pc:sldMk cId="1274794363" sldId="803"/>
            <ac:spMk id="260" creationId="{E5EDC9B3-C6E3-40F6-A41D-37C76A6A60F2}"/>
          </ac:spMkLst>
        </pc:spChg>
        <pc:spChg chg="add mod">
          <ac:chgData name="Siegbert Rudolph" userId="2af4d44886c067cc" providerId="LiveId" clId="{CC98D465-7405-4E87-9AF1-C68BCD58947F}" dt="2021-08-31T12:37:57.077" v="620" actId="1037"/>
          <ac:spMkLst>
            <pc:docMk/>
            <pc:sldMk cId="1274794363" sldId="803"/>
            <ac:spMk id="261" creationId="{AE82EC84-09BE-41DE-BA4D-1866EAB7E2A9}"/>
          </ac:spMkLst>
        </pc:spChg>
        <pc:spChg chg="add mod">
          <ac:chgData name="Siegbert Rudolph" userId="2af4d44886c067cc" providerId="LiveId" clId="{CC98D465-7405-4E87-9AF1-C68BCD58947F}" dt="2021-08-31T12:40:13.011" v="851" actId="1038"/>
          <ac:spMkLst>
            <pc:docMk/>
            <pc:sldMk cId="1274794363" sldId="803"/>
            <ac:spMk id="262" creationId="{4066DC7C-3463-4D4E-9FFF-D963360073C0}"/>
          </ac:spMkLst>
        </pc:spChg>
        <pc:spChg chg="add mod">
          <ac:chgData name="Siegbert Rudolph" userId="2af4d44886c067cc" providerId="LiveId" clId="{CC98D465-7405-4E87-9AF1-C68BCD58947F}" dt="2021-08-31T12:40:13.011" v="851" actId="1038"/>
          <ac:spMkLst>
            <pc:docMk/>
            <pc:sldMk cId="1274794363" sldId="803"/>
            <ac:spMk id="263" creationId="{691344F1-4A4E-44CF-BF52-78EB28ED2708}"/>
          </ac:spMkLst>
        </pc:spChg>
        <pc:spChg chg="add mod">
          <ac:chgData name="Siegbert Rudolph" userId="2af4d44886c067cc" providerId="LiveId" clId="{CC98D465-7405-4E87-9AF1-C68BCD58947F}" dt="2021-08-31T12:40:26.186" v="881" actId="1038"/>
          <ac:spMkLst>
            <pc:docMk/>
            <pc:sldMk cId="1274794363" sldId="803"/>
            <ac:spMk id="264" creationId="{AD2B29E0-FCC9-413B-AD78-7096F23C1C0E}"/>
          </ac:spMkLst>
        </pc:spChg>
        <pc:spChg chg="add mod">
          <ac:chgData name="Siegbert Rudolph" userId="2af4d44886c067cc" providerId="LiveId" clId="{CC98D465-7405-4E87-9AF1-C68BCD58947F}" dt="2021-08-31T12:40:26.186" v="881" actId="1038"/>
          <ac:spMkLst>
            <pc:docMk/>
            <pc:sldMk cId="1274794363" sldId="803"/>
            <ac:spMk id="265" creationId="{EDF16602-FA26-4686-A795-FC2E0A0F66D3}"/>
          </ac:spMkLst>
        </pc:spChg>
        <pc:spChg chg="add mod">
          <ac:chgData name="Siegbert Rudolph" userId="2af4d44886c067cc" providerId="LiveId" clId="{CC98D465-7405-4E87-9AF1-C68BCD58947F}" dt="2021-08-31T12:40:36.858" v="883" actId="14100"/>
          <ac:spMkLst>
            <pc:docMk/>
            <pc:sldMk cId="1274794363" sldId="803"/>
            <ac:spMk id="266" creationId="{12168B39-EECA-49CF-9C9E-A31354384D94}"/>
          </ac:spMkLst>
        </pc:spChg>
        <pc:spChg chg="add mod">
          <ac:chgData name="Siegbert Rudolph" userId="2af4d44886c067cc" providerId="LiveId" clId="{CC98D465-7405-4E87-9AF1-C68BCD58947F}" dt="2021-08-31T12:41:04.156" v="904" actId="1038"/>
          <ac:spMkLst>
            <pc:docMk/>
            <pc:sldMk cId="1274794363" sldId="803"/>
            <ac:spMk id="267" creationId="{D60AB0F2-BC04-4A6A-9019-9A0BCD8E6342}"/>
          </ac:spMkLst>
        </pc:spChg>
        <pc:spChg chg="add mod">
          <ac:chgData name="Siegbert Rudolph" userId="2af4d44886c067cc" providerId="LiveId" clId="{CC98D465-7405-4E87-9AF1-C68BCD58947F}" dt="2021-08-31T12:41:04.156" v="904" actId="1038"/>
          <ac:spMkLst>
            <pc:docMk/>
            <pc:sldMk cId="1274794363" sldId="803"/>
            <ac:spMk id="268" creationId="{7E763220-3485-4E4E-91C2-D2D43D18E60F}"/>
          </ac:spMkLst>
        </pc:spChg>
        <pc:spChg chg="add mod">
          <ac:chgData name="Siegbert Rudolph" userId="2af4d44886c067cc" providerId="LiveId" clId="{CC98D465-7405-4E87-9AF1-C68BCD58947F}" dt="2021-08-31T12:41:23.997" v="940" actId="1037"/>
          <ac:spMkLst>
            <pc:docMk/>
            <pc:sldMk cId="1274794363" sldId="803"/>
            <ac:spMk id="269" creationId="{52F60C47-488C-408A-9779-020AE9035982}"/>
          </ac:spMkLst>
        </pc:spChg>
        <pc:spChg chg="add mod">
          <ac:chgData name="Siegbert Rudolph" userId="2af4d44886c067cc" providerId="LiveId" clId="{CC98D465-7405-4E87-9AF1-C68BCD58947F}" dt="2021-08-31T12:41:23.997" v="940" actId="1037"/>
          <ac:spMkLst>
            <pc:docMk/>
            <pc:sldMk cId="1274794363" sldId="803"/>
            <ac:spMk id="270" creationId="{2B24A3A1-C2C8-482A-A16E-684F67387C3A}"/>
          </ac:spMkLst>
        </pc:spChg>
        <pc:spChg chg="add mod">
          <ac:chgData name="Siegbert Rudolph" userId="2af4d44886c067cc" providerId="LiveId" clId="{CC98D465-7405-4E87-9AF1-C68BCD58947F}" dt="2021-08-31T12:47:12.580" v="1064" actId="1076"/>
          <ac:spMkLst>
            <pc:docMk/>
            <pc:sldMk cId="1274794363" sldId="803"/>
            <ac:spMk id="271" creationId="{94688AF0-A0A2-4712-B775-C972283A3239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72" creationId="{09C2A053-E90E-4C68-98F6-8E2CDC2AD666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73" creationId="{26806E50-508B-497D-9E16-73E3EFA91BEF}"/>
          </ac:spMkLst>
        </pc:spChg>
        <pc:spChg chg="add mod">
          <ac:chgData name="Siegbert Rudolph" userId="2af4d44886c067cc" providerId="LiveId" clId="{CC98D465-7405-4E87-9AF1-C68BCD58947F}" dt="2021-08-31T12:41:50.186" v="1019" actId="1037"/>
          <ac:spMkLst>
            <pc:docMk/>
            <pc:sldMk cId="1274794363" sldId="803"/>
            <ac:spMk id="274" creationId="{2770CE26-6994-412B-A609-4FA1D2FA9F2C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75" creationId="{6F6C0931-93C1-4E58-AF99-F8ED44D8DD66}"/>
          </ac:spMkLst>
        </pc:spChg>
        <pc:spChg chg="add mod">
          <ac:chgData name="Siegbert Rudolph" userId="2af4d44886c067cc" providerId="LiveId" clId="{CC98D465-7405-4E87-9AF1-C68BCD58947F}" dt="2021-08-31T12:44:51.201" v="1031" actId="14100"/>
          <ac:spMkLst>
            <pc:docMk/>
            <pc:sldMk cId="1274794363" sldId="803"/>
            <ac:spMk id="276" creationId="{55D61522-0FEB-4280-A84F-6D6C62826FA7}"/>
          </ac:spMkLst>
        </pc:spChg>
        <pc:spChg chg="add mod">
          <ac:chgData name="Siegbert Rudolph" userId="2af4d44886c067cc" providerId="LiveId" clId="{CC98D465-7405-4E87-9AF1-C68BCD58947F}" dt="2021-08-31T12:52:27.689" v="1148" actId="20577"/>
          <ac:spMkLst>
            <pc:docMk/>
            <pc:sldMk cId="1274794363" sldId="803"/>
            <ac:spMk id="277" creationId="{E76EB159-9E9B-47E5-BBE2-0DB8BA247C1F}"/>
          </ac:spMkLst>
        </pc:spChg>
        <pc:spChg chg="add mod">
          <ac:chgData name="Siegbert Rudolph" userId="2af4d44886c067cc" providerId="LiveId" clId="{CC98D465-7405-4E87-9AF1-C68BCD58947F}" dt="2021-08-31T12:57:32.281" v="1300" actId="14100"/>
          <ac:spMkLst>
            <pc:docMk/>
            <pc:sldMk cId="1274794363" sldId="803"/>
            <ac:spMk id="278" creationId="{9FA70FE2-A508-4F51-832E-93CE7A4A7053}"/>
          </ac:spMkLst>
        </pc:spChg>
        <pc:spChg chg="add mod">
          <ac:chgData name="Siegbert Rudolph" userId="2af4d44886c067cc" providerId="LiveId" clId="{CC98D465-7405-4E87-9AF1-C68BCD58947F}" dt="2021-08-31T12:44:54.232" v="1032" actId="14100"/>
          <ac:spMkLst>
            <pc:docMk/>
            <pc:sldMk cId="1274794363" sldId="803"/>
            <ac:spMk id="279" creationId="{4957EBA0-2BC8-4846-A224-8FEC2C11C8A5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80" creationId="{A236FE64-BE25-470E-9C9B-BFEE79FC12E8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81" creationId="{5A4FF5F3-747F-480F-828B-AD8C3362AB96}"/>
          </ac:spMkLst>
        </pc:spChg>
        <pc:spChg chg="add mod">
          <ac:chgData name="Siegbert Rudolph" userId="2af4d44886c067cc" providerId="LiveId" clId="{CC98D465-7405-4E87-9AF1-C68BCD58947F}" dt="2021-08-31T12:46:09.546" v="1060" actId="1038"/>
          <ac:spMkLst>
            <pc:docMk/>
            <pc:sldMk cId="1274794363" sldId="803"/>
            <ac:spMk id="282" creationId="{CECCF8FE-6D73-4A40-97A5-A867ADFB0D44}"/>
          </ac:spMkLst>
        </pc:spChg>
        <pc:spChg chg="add mod">
          <ac:chgData name="Siegbert Rudolph" userId="2af4d44886c067cc" providerId="LiveId" clId="{CC98D465-7405-4E87-9AF1-C68BCD58947F}" dt="2021-08-31T12:57:55.744" v="1304" actId="1036"/>
          <ac:spMkLst>
            <pc:docMk/>
            <pc:sldMk cId="1274794363" sldId="803"/>
            <ac:spMk id="283" creationId="{D21F52E3-1524-4B96-B5ED-C2AD719F7BEE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4" creationId="{B07974AD-8A94-4604-99FF-52AD708B8383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5" creationId="{28AB15D3-9BBD-4CB4-B1B7-578A7BDC10CD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6" creationId="{3F3D5E6D-F9C0-4E06-A194-A9152EC2B261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7" creationId="{1E382612-CAE5-4C8A-A3D2-5A7DB2D256A9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8" creationId="{8EE76F72-73CF-4E29-B0FE-C183D767878F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89" creationId="{E721F3EF-25E9-4B5B-BF0A-5300C4B6EBF2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90" creationId="{0F14CC7C-FA12-40CB-BAF7-10D0F326E542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91" creationId="{D0BC8935-5297-4977-B7AC-DCC336BAC440}"/>
          </ac:spMkLst>
        </pc:spChg>
        <pc:spChg chg="add del mod">
          <ac:chgData name="Siegbert Rudolph" userId="2af4d44886c067cc" providerId="LiveId" clId="{CC98D465-7405-4E87-9AF1-C68BCD58947F}" dt="2021-08-31T12:46:52.141" v="1063"/>
          <ac:spMkLst>
            <pc:docMk/>
            <pc:sldMk cId="1274794363" sldId="803"/>
            <ac:spMk id="292" creationId="{B2BE220E-43AE-4B8D-B71E-BED1ACE619D9}"/>
          </ac:spMkLst>
        </pc:spChg>
        <pc:spChg chg="add mod">
          <ac:chgData name="Siegbert Rudolph" userId="2af4d44886c067cc" providerId="LiveId" clId="{CC98D465-7405-4E87-9AF1-C68BCD58947F}" dt="2021-08-31T12:49:49.331" v="1070" actId="1076"/>
          <ac:spMkLst>
            <pc:docMk/>
            <pc:sldMk cId="1274794363" sldId="803"/>
            <ac:spMk id="293" creationId="{DB00246F-25F8-4CCA-9B8D-52F6E3A37090}"/>
          </ac:spMkLst>
        </pc:spChg>
        <pc:spChg chg="add mod">
          <ac:chgData name="Siegbert Rudolph" userId="2af4d44886c067cc" providerId="LiveId" clId="{CC98D465-7405-4E87-9AF1-C68BCD58947F}" dt="2021-08-31T12:50:06.006" v="1078" actId="20577"/>
          <ac:spMkLst>
            <pc:docMk/>
            <pc:sldMk cId="1274794363" sldId="803"/>
            <ac:spMk id="294" creationId="{71CDA5E4-9C85-4F7B-B963-43FB12123EBE}"/>
          </ac:spMkLst>
        </pc:spChg>
        <pc:spChg chg="add mod">
          <ac:chgData name="Siegbert Rudolph" userId="2af4d44886c067cc" providerId="LiveId" clId="{CC98D465-7405-4E87-9AF1-C68BCD58947F}" dt="2021-08-31T12:50:30.657" v="1105" actId="1037"/>
          <ac:spMkLst>
            <pc:docMk/>
            <pc:sldMk cId="1274794363" sldId="803"/>
            <ac:spMk id="295" creationId="{1B903625-17C8-421E-A4FC-4DC56F35B78A}"/>
          </ac:spMkLst>
        </pc:spChg>
        <pc:spChg chg="add mod">
          <ac:chgData name="Siegbert Rudolph" userId="2af4d44886c067cc" providerId="LiveId" clId="{CC98D465-7405-4E87-9AF1-C68BCD58947F}" dt="2021-08-31T12:50:30.657" v="1105" actId="1037"/>
          <ac:spMkLst>
            <pc:docMk/>
            <pc:sldMk cId="1274794363" sldId="803"/>
            <ac:spMk id="296" creationId="{3E4DFC94-D373-4756-9ECC-90F647D1635B}"/>
          </ac:spMkLst>
        </pc:spChg>
        <pc:spChg chg="add mod">
          <ac:chgData name="Siegbert Rudolph" userId="2af4d44886c067cc" providerId="LiveId" clId="{CC98D465-7405-4E87-9AF1-C68BCD58947F}" dt="2021-08-31T12:50:42.936" v="1113" actId="1038"/>
          <ac:spMkLst>
            <pc:docMk/>
            <pc:sldMk cId="1274794363" sldId="803"/>
            <ac:spMk id="297" creationId="{DC7E1761-1708-4229-B35E-C26A1BA120C3}"/>
          </ac:spMkLst>
        </pc:spChg>
        <pc:spChg chg="add mod">
          <ac:chgData name="Siegbert Rudolph" userId="2af4d44886c067cc" providerId="LiveId" clId="{CC98D465-7405-4E87-9AF1-C68BCD58947F}" dt="2021-08-31T12:50:42.936" v="1113" actId="1038"/>
          <ac:spMkLst>
            <pc:docMk/>
            <pc:sldMk cId="1274794363" sldId="803"/>
            <ac:spMk id="298" creationId="{62700CB6-58C0-4535-BF39-390A7D52D505}"/>
          </ac:spMkLst>
        </pc:spChg>
        <pc:spChg chg="add mod">
          <ac:chgData name="Siegbert Rudolph" userId="2af4d44886c067cc" providerId="LiveId" clId="{CC98D465-7405-4E87-9AF1-C68BCD58947F}" dt="2021-08-31T12:51:32.077" v="1116" actId="1076"/>
          <ac:spMkLst>
            <pc:docMk/>
            <pc:sldMk cId="1274794363" sldId="803"/>
            <ac:spMk id="299" creationId="{D61859D1-2BDC-40FF-919E-34AD3B75E654}"/>
          </ac:spMkLst>
        </pc:spChg>
        <pc:spChg chg="add mod">
          <ac:chgData name="Siegbert Rudolph" userId="2af4d44886c067cc" providerId="LiveId" clId="{CC98D465-7405-4E87-9AF1-C68BCD58947F}" dt="2021-08-31T12:51:52.024" v="1124" actId="20577"/>
          <ac:spMkLst>
            <pc:docMk/>
            <pc:sldMk cId="1274794363" sldId="803"/>
            <ac:spMk id="300" creationId="{5F77CC8F-0F5A-4607-B217-D1D057317E2E}"/>
          </ac:spMkLst>
        </pc:spChg>
        <pc:spChg chg="add mod">
          <ac:chgData name="Siegbert Rudolph" userId="2af4d44886c067cc" providerId="LiveId" clId="{CC98D465-7405-4E87-9AF1-C68BCD58947F}" dt="2021-08-31T12:52:35.640" v="1156" actId="1037"/>
          <ac:spMkLst>
            <pc:docMk/>
            <pc:sldMk cId="1274794363" sldId="803"/>
            <ac:spMk id="301" creationId="{6CC28882-7562-43C8-A67E-735B257A336A}"/>
          </ac:spMkLst>
        </pc:spChg>
        <pc:spChg chg="add mod">
          <ac:chgData name="Siegbert Rudolph" userId="2af4d44886c067cc" providerId="LiveId" clId="{CC98D465-7405-4E87-9AF1-C68BCD58947F}" dt="2021-08-31T12:52:35.640" v="1156" actId="1037"/>
          <ac:spMkLst>
            <pc:docMk/>
            <pc:sldMk cId="1274794363" sldId="803"/>
            <ac:spMk id="302" creationId="{C1B15410-1017-4334-B436-D741AD257397}"/>
          </ac:spMkLst>
        </pc:spChg>
        <pc:spChg chg="add mod">
          <ac:chgData name="Siegbert Rudolph" userId="2af4d44886c067cc" providerId="LiveId" clId="{CC98D465-7405-4E87-9AF1-C68BCD58947F}" dt="2021-08-31T12:54:45.469" v="1206" actId="14100"/>
          <ac:spMkLst>
            <pc:docMk/>
            <pc:sldMk cId="1274794363" sldId="803"/>
            <ac:spMk id="303" creationId="{7D39DA90-103B-4DD0-B317-8EA69A629408}"/>
          </ac:spMkLst>
        </pc:spChg>
        <pc:spChg chg="add mod">
          <ac:chgData name="Siegbert Rudolph" userId="2af4d44886c067cc" providerId="LiveId" clId="{CC98D465-7405-4E87-9AF1-C68BCD58947F}" dt="2021-08-31T12:54:15.641" v="1181" actId="14100"/>
          <ac:spMkLst>
            <pc:docMk/>
            <pc:sldMk cId="1274794363" sldId="803"/>
            <ac:spMk id="304" creationId="{E7D5D699-0E67-4E9C-8EE1-E431CCF49C66}"/>
          </ac:spMkLst>
        </pc:spChg>
        <pc:spChg chg="add mod">
          <ac:chgData name="Siegbert Rudolph" userId="2af4d44886c067cc" providerId="LiveId" clId="{CC98D465-7405-4E87-9AF1-C68BCD58947F}" dt="2021-08-31T12:54:39.864" v="1205" actId="1035"/>
          <ac:spMkLst>
            <pc:docMk/>
            <pc:sldMk cId="1274794363" sldId="803"/>
            <ac:spMk id="305" creationId="{3A623322-7C31-469F-8708-9B94EA63FB13}"/>
          </ac:spMkLst>
        </pc:spChg>
        <pc:spChg chg="add mod">
          <ac:chgData name="Siegbert Rudolph" userId="2af4d44886c067cc" providerId="LiveId" clId="{CC98D465-7405-4E87-9AF1-C68BCD58947F}" dt="2021-08-31T12:54:34.303" v="1203" actId="14100"/>
          <ac:spMkLst>
            <pc:docMk/>
            <pc:sldMk cId="1274794363" sldId="803"/>
            <ac:spMk id="306" creationId="{8019BC07-36FA-49DE-9192-A567627C5479}"/>
          </ac:spMkLst>
        </pc:spChg>
        <pc:spChg chg="add mod">
          <ac:chgData name="Siegbert Rudolph" userId="2af4d44886c067cc" providerId="LiveId" clId="{CC98D465-7405-4E87-9AF1-C68BCD58947F}" dt="2021-08-31T12:54:53.935" v="1242" actId="1037"/>
          <ac:spMkLst>
            <pc:docMk/>
            <pc:sldMk cId="1274794363" sldId="803"/>
            <ac:spMk id="307" creationId="{1790D4E1-8F1C-43F2-9BFE-AB4D6E4C4751}"/>
          </ac:spMkLst>
        </pc:spChg>
        <pc:spChg chg="add mod">
          <ac:chgData name="Siegbert Rudolph" userId="2af4d44886c067cc" providerId="LiveId" clId="{CC98D465-7405-4E87-9AF1-C68BCD58947F}" dt="2021-08-31T12:54:53.935" v="1242" actId="1037"/>
          <ac:spMkLst>
            <pc:docMk/>
            <pc:sldMk cId="1274794363" sldId="803"/>
            <ac:spMk id="308" creationId="{745C632D-A888-4955-93DC-A6257B5A8E9E}"/>
          </ac:spMkLst>
        </pc:spChg>
        <pc:spChg chg="add mod">
          <ac:chgData name="Siegbert Rudolph" userId="2af4d44886c067cc" providerId="LiveId" clId="{CC98D465-7405-4E87-9AF1-C68BCD58947F}" dt="2021-08-31T12:55:46.763" v="1245" actId="1076"/>
          <ac:spMkLst>
            <pc:docMk/>
            <pc:sldMk cId="1274794363" sldId="803"/>
            <ac:spMk id="309" creationId="{214790B3-7101-466E-8461-30C2AC4AD9CC}"/>
          </ac:spMkLst>
        </pc:spChg>
        <pc:spChg chg="add mod">
          <ac:chgData name="Siegbert Rudolph" userId="2af4d44886c067cc" providerId="LiveId" clId="{CC98D465-7405-4E87-9AF1-C68BCD58947F}" dt="2021-08-31T12:55:54.339" v="1252" actId="20577"/>
          <ac:spMkLst>
            <pc:docMk/>
            <pc:sldMk cId="1274794363" sldId="803"/>
            <ac:spMk id="310" creationId="{DD2DA1CF-EAC1-44EC-BD81-D20727BFBA95}"/>
          </ac:spMkLst>
        </pc:spChg>
        <pc:spChg chg="add mod">
          <ac:chgData name="Siegbert Rudolph" userId="2af4d44886c067cc" providerId="LiveId" clId="{CC98D465-7405-4E87-9AF1-C68BCD58947F}" dt="2021-08-31T12:56:18.537" v="1286" actId="1037"/>
          <ac:spMkLst>
            <pc:docMk/>
            <pc:sldMk cId="1274794363" sldId="803"/>
            <ac:spMk id="311" creationId="{E8740721-5A9D-416C-8252-CB3B7A9A96F1}"/>
          </ac:spMkLst>
        </pc:spChg>
        <pc:spChg chg="add mod">
          <ac:chgData name="Siegbert Rudolph" userId="2af4d44886c067cc" providerId="LiveId" clId="{CC98D465-7405-4E87-9AF1-C68BCD58947F}" dt="2021-08-31T12:56:18.537" v="1286" actId="1037"/>
          <ac:spMkLst>
            <pc:docMk/>
            <pc:sldMk cId="1274794363" sldId="803"/>
            <ac:spMk id="312" creationId="{26DE73D3-6521-413F-9B45-1D3986DB8412}"/>
          </ac:spMkLst>
        </pc:spChg>
        <pc:graphicFrameChg chg="del">
          <ac:chgData name="Siegbert Rudolph" userId="2af4d44886c067cc" providerId="LiveId" clId="{CC98D465-7405-4E87-9AF1-C68BCD58947F}" dt="2021-08-31T12:31:12.953" v="49" actId="478"/>
          <ac:graphicFrameMkLst>
            <pc:docMk/>
            <pc:sldMk cId="1274794363" sldId="803"/>
            <ac:graphicFrameMk id="162" creationId="{FB18ED57-3047-4E77-AE2F-76472A13240F}"/>
          </ac:graphicFrameMkLst>
        </pc:graphicFrameChg>
        <pc:graphicFrameChg chg="add mod">
          <ac:chgData name="Siegbert Rudolph" userId="2af4d44886c067cc" providerId="LiveId" clId="{CC98D465-7405-4E87-9AF1-C68BCD58947F}" dt="2021-08-31T12:31:41.027" v="51"/>
          <ac:graphicFrameMkLst>
            <pc:docMk/>
            <pc:sldMk cId="1274794363" sldId="803"/>
            <ac:graphicFrameMk id="235" creationId="{AAE911FE-EB4B-4F11-87A7-8C44A19B3464}"/>
          </ac:graphicFrameMkLst>
        </pc:graphicFrame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05" creationId="{16D031FA-8935-4BBD-9499-EBF470B2B7DA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06" creationId="{3FDEC2DD-8A16-4017-ADBA-A258A2638ABB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07" creationId="{04E319FE-5EE7-44F8-A729-77BD939B8592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08" creationId="{538A4F34-4041-4815-942A-A750F9F22EFD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09" creationId="{DCE2D90B-80EB-4810-8A53-8E8489CD748A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0" creationId="{D20EFA55-85EB-4A02-9825-9236CD32BB63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1" creationId="{57819301-B17B-4F05-8F9C-A21CB35B7FCA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2" creationId="{BEA14238-2E54-4DF0-8EB2-F59C032FA96B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3" creationId="{C51BE6B9-83DF-4A4E-8F63-DBBE62DFCDC3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4" creationId="{20EC90A1-8882-4AE0-AFB5-D8090417731F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5" creationId="{F5EF0E23-82BF-4746-9692-9AB031DBB68E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16" creationId="{F8DA7EE5-11CF-4BC3-B299-C57D32109973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23" creationId="{3EA6F542-73AE-4C5D-8A01-8319DC0AF1C2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24" creationId="{33DFFABC-8939-4818-84CA-F1D76B603EE1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26" creationId="{996CC110-0180-4596-A5E1-34A3CCF72A3F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27" creationId="{34164A95-F813-4045-99AD-2CAE3D39987C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129" creationId="{265B7988-5656-4FE4-BCBD-9743D4E953A7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1" creationId="{3C790F63-82DB-4F53-8A01-473C5C0E037F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2" creationId="{99E8014E-7676-4AE7-89AF-82B6281EFF34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3" creationId="{491FC668-0E14-4E76-9DA9-7A3F68094BA8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4" creationId="{68AC3200-08D3-4DBC-9502-47DDFE45F088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5" creationId="{D222BC3E-0449-41DE-9A86-EE7E1EDC8572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6" creationId="{749ACB94-B74F-485C-A0D1-938B725F65BF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7" creationId="{7532A04B-CAE3-4AE4-9B93-6A4798A3C082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8" creationId="{CF078FDB-BCD7-49C5-94AF-F171D43A693D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39" creationId="{1B8DE1B8-9B5C-48F3-9794-846885491433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40" creationId="{438A2DD3-B6F9-4BFE-AE2C-0CAB41BB8957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41" creationId="{37F019FE-4D3B-4A5E-9182-F66476E50B39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42" creationId="{219C778F-FD5B-4879-9CA5-97AF07C4BD34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0" creationId="{45F465EB-020F-4C65-837A-1E5C1229B0B3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1" creationId="{70784FD5-99E6-4ADC-B118-3FA3680A4E75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3" creationId="{53054C20-B521-482F-B4C0-AE29886C7CD9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4" creationId="{9326D8CB-7232-4651-9C94-CC23111444D1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6" creationId="{2F6C1A16-0792-40D5-9A59-484C71665B7C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7" creationId="{F97D0365-53E6-44B7-9ADD-08CB22923382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59" creationId="{99DF6ED4-866B-400D-9688-1ABFA4000B04}"/>
          </ac:picMkLst>
        </pc:picChg>
        <pc:picChg chg="del">
          <ac:chgData name="Siegbert Rudolph" userId="2af4d44886c067cc" providerId="LiveId" clId="{CC98D465-7405-4E87-9AF1-C68BCD58947F}" dt="2021-08-31T12:31:09.376" v="48" actId="478"/>
          <ac:picMkLst>
            <pc:docMk/>
            <pc:sldMk cId="1274794363" sldId="803"/>
            <ac:picMk id="160" creationId="{988F2E1A-E439-4DFD-8EF2-8EB1739E4B20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3" creationId="{3435FC30-587B-45EA-9B9B-543074FAAF43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4" creationId="{CBB684BC-772A-46C5-849A-B1A5D5749CCA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5" creationId="{79EAAA10-228D-46C8-BB01-7269A2D7EBD3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6" creationId="{688713C8-FF09-4D5F-A824-EE06CCCF30BF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7" creationId="{1DB3DE55-F080-4DCA-BB87-B22AFE27411F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8" creationId="{8C65C95A-B38D-4802-B114-78543AB4BEE3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69" creationId="{EE65FE96-E80C-4948-BD23-54C5D9E00085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70" creationId="{B10F9C8B-94F6-4006-8E73-44158489CB11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71" creationId="{B1009E53-C859-4B37-9D84-2DA891E58063}"/>
          </ac:picMkLst>
        </pc:picChg>
        <pc:picChg chg="del">
          <ac:chgData name="Siegbert Rudolph" userId="2af4d44886c067cc" providerId="LiveId" clId="{CC98D465-7405-4E87-9AF1-C68BCD58947F}" dt="2021-08-31T12:31:16.827" v="50" actId="478"/>
          <ac:picMkLst>
            <pc:docMk/>
            <pc:sldMk cId="1274794363" sldId="803"/>
            <ac:picMk id="172" creationId="{D86112D5-71C2-4700-BD48-51E0E7398703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230" creationId="{B5955C09-CBD8-496A-AFE8-8E244C829EE3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232" creationId="{D615C302-3B35-4444-8AE4-3B0A8C04F0FE}"/>
          </ac:picMkLst>
        </pc:picChg>
        <pc:picChg chg="add mod">
          <ac:chgData name="Siegbert Rudolph" userId="2af4d44886c067cc" providerId="LiveId" clId="{CC98D465-7405-4E87-9AF1-C68BCD58947F}" dt="2021-08-31T12:31:41.027" v="51"/>
          <ac:picMkLst>
            <pc:docMk/>
            <pc:sldMk cId="1274794363" sldId="803"/>
            <ac:picMk id="233" creationId="{54471BAC-C120-4BD6-A814-B909FED198B4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36" creationId="{08139005-4F30-425B-A18C-C5EFB3D69633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37" creationId="{CAF8A5DC-4C69-4FA9-A6CE-94E0183C5956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38" creationId="{308A577C-6529-481B-A7AE-615411DCD79C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39" creationId="{DA78116D-D0F7-4A9C-8E5B-F9DA32154D47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0" creationId="{8587B844-11EC-44D0-887F-F90DAC92E996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1" creationId="{37749CC7-554F-4FF3-8FD1-9ED94BD7D6DA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2" creationId="{688D63D1-46A3-4DB1-B7B6-36FBF8201BBC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3" creationId="{5B624B92-86C2-4F27-B828-7F625798F8F8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4" creationId="{C3BD5979-2BE2-401D-8E0C-3C5D41BFE97D}"/>
          </ac:picMkLst>
        </pc:picChg>
        <pc:picChg chg="add mod">
          <ac:chgData name="Siegbert Rudolph" userId="2af4d44886c067cc" providerId="LiveId" clId="{CC98D465-7405-4E87-9AF1-C68BCD58947F}" dt="2021-08-31T13:00:27.510" v="1330" actId="1035"/>
          <ac:picMkLst>
            <pc:docMk/>
            <pc:sldMk cId="1274794363" sldId="803"/>
            <ac:picMk id="245" creationId="{55EF1640-5D6D-4080-8506-45DE6EA74DCF}"/>
          </ac:picMkLst>
        </pc:picChg>
      </pc:sldChg>
      <pc:sldChg chg="del">
        <pc:chgData name="Siegbert Rudolph" userId="2af4d44886c067cc" providerId="LiveId" clId="{CC98D465-7405-4E87-9AF1-C68BCD58947F}" dt="2021-08-31T13:01:57.877" v="1370" actId="47"/>
        <pc:sldMkLst>
          <pc:docMk/>
          <pc:sldMk cId="448278297" sldId="804"/>
        </pc:sldMkLst>
      </pc:sldChg>
      <pc:sldChg chg="addSp delSp modSp mod delAnim modAnim">
        <pc:chgData name="Siegbert Rudolph" userId="2af4d44886c067cc" providerId="LiveId" clId="{CC98D465-7405-4E87-9AF1-C68BCD58947F}" dt="2021-08-31T13:08:56.080" v="1481" actId="1076"/>
        <pc:sldMkLst>
          <pc:docMk/>
          <pc:sldMk cId="2823709003" sldId="805"/>
        </pc:sldMkLst>
        <pc:spChg chg="mod">
          <ac:chgData name="Siegbert Rudolph" userId="2af4d44886c067cc" providerId="LiveId" clId="{CC98D465-7405-4E87-9AF1-C68BCD58947F}" dt="2021-08-31T13:08:56.080" v="1481" actId="1076"/>
          <ac:spMkLst>
            <pc:docMk/>
            <pc:sldMk cId="2823709003" sldId="805"/>
            <ac:spMk id="2" creationId="{BF3172A8-9283-4D8B-9C3D-580F3D5774C8}"/>
          </ac:spMkLst>
        </pc:spChg>
        <pc:spChg chg="mod">
          <ac:chgData name="Siegbert Rudolph" userId="2af4d44886c067cc" providerId="LiveId" clId="{CC98D465-7405-4E87-9AF1-C68BCD58947F}" dt="2021-08-31T13:03:28.420" v="1421" actId="6549"/>
          <ac:spMkLst>
            <pc:docMk/>
            <pc:sldMk cId="2823709003" sldId="805"/>
            <ac:spMk id="4" creationId="{6FA7323E-22D2-4271-8308-4C497DCD0D47}"/>
          </ac:spMkLst>
        </pc:spChg>
        <pc:spChg chg="mod">
          <ac:chgData name="Siegbert Rudolph" userId="2af4d44886c067cc" providerId="LiveId" clId="{CC98D465-7405-4E87-9AF1-C68BCD58947F}" dt="2021-08-31T13:03:39.058" v="1466" actId="20577"/>
          <ac:spMkLst>
            <pc:docMk/>
            <pc:sldMk cId="2823709003" sldId="805"/>
            <ac:spMk id="5" creationId="{2D03B394-CF9B-4107-B269-9FB9700DE8AC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6" creationId="{DD77F8A7-FA9B-464B-BDEC-A92E67D93CFC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7" creationId="{50C7FD13-038F-4ACC-8DFE-7E4166235F75}"/>
          </ac:spMkLst>
        </pc:spChg>
        <pc:spChg chg="add del mod">
          <ac:chgData name="Siegbert Rudolph" userId="2af4d44886c067cc" providerId="LiveId" clId="{CC98D465-7405-4E87-9AF1-C68BCD58947F}" dt="2021-08-31T13:01:35.210" v="1352" actId="478"/>
          <ac:spMkLst>
            <pc:docMk/>
            <pc:sldMk cId="2823709003" sldId="805"/>
            <ac:spMk id="8" creationId="{9D1A57CD-8DAA-4725-8E43-5811E55C0464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9" creationId="{7BA9C0ED-0ACD-4A78-B46D-2DD2880859E6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0" creationId="{D2108B49-7FDF-453A-9B05-2A44C5FCFF83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11" creationId="{9DDA2B66-D701-47C1-8846-D912625FB479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2" creationId="{F36187DB-D8AD-46C7-9621-1C17C27B8B93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3" creationId="{A30CFA1A-E566-4A30-8D6E-644D2F790A85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4" creationId="{223D2001-745D-4167-9178-EA0A7B402BAF}"/>
          </ac:spMkLst>
        </pc:spChg>
        <pc:spChg chg="add mod">
          <ac:chgData name="Siegbert Rudolph" userId="2af4d44886c067cc" providerId="LiveId" clId="{CC98D465-7405-4E87-9AF1-C68BCD58947F}" dt="2021-08-31T13:07:08.552" v="1471"/>
          <ac:spMkLst>
            <pc:docMk/>
            <pc:sldMk cId="2823709003" sldId="805"/>
            <ac:spMk id="14" creationId="{342528E6-8F71-49BD-A63F-FA54FA712264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5" creationId="{C93C0F06-7E58-4FED-8DDF-3571C185C8A3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16" creationId="{49257106-8849-495E-A7AA-D0C8882671CA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7" creationId="{BBDC9A8A-3A6E-4A47-BA3D-6A20F91B7698}"/>
          </ac:spMkLst>
        </pc:spChg>
        <pc:spChg chg="add del mod">
          <ac:chgData name="Siegbert Rudolph" userId="2af4d44886c067cc" providerId="LiveId" clId="{CC98D465-7405-4E87-9AF1-C68BCD58947F}" dt="2021-08-31T13:01:35.210" v="1352" actId="478"/>
          <ac:spMkLst>
            <pc:docMk/>
            <pc:sldMk cId="2823709003" sldId="805"/>
            <ac:spMk id="18" creationId="{5B25AF57-E6FA-4CB2-A190-A2F38AAFD150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19" creationId="{B254046F-9E27-4532-B8CB-2BB39C136781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0" creationId="{62649A9E-1765-40F3-8F09-9C76CC233BD1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21" creationId="{B8BDCCDB-D6D4-4C6B-9300-E83AD618C894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2" creationId="{7611279A-F5D2-4D07-BBE7-9D2A24208B6A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3" creationId="{2F2BF336-3955-4962-AB34-34232EA61982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4" creationId="{A2CF1AE0-31B4-47DA-AB37-D2C09ABFBC01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5" creationId="{B19C7DD6-AA9A-4B14-90C6-4247E6ABDA48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26" creationId="{DAC5CD1C-94F0-4065-8F44-EEE2026A6DA9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7" creationId="{2E9F4284-AFC1-4031-A011-1A59803DCE9B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8" creationId="{9DFFCBB6-EB2C-408B-8FA5-FAE0902E050D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29" creationId="{B36E3A02-6334-4AD5-B019-D6743B7FF468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30" creationId="{26849DF7-2975-48F8-969C-5D325723B149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31" creationId="{12C5F735-0E81-4DDF-9EFE-4FC462254DE1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32" creationId="{4C1C1CA2-3AC5-4A39-9B87-108296938BA5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33" creationId="{9205CE36-9BCE-4B96-95D3-B2200A40C0A7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34" creationId="{76433238-34B7-4985-B19A-DD8A736AF7F7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35" creationId="{BD529DC8-1924-47F2-BA64-5A4C40D7A03D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36" creationId="{60751379-9C9A-498C-A454-84B68D426900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37" creationId="{D784EEA4-2559-4A57-83C4-30CCAE8DBEA6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38" creationId="{F0DA708E-3BBC-4AAF-82A0-B86EF9740433}"/>
          </ac:spMkLst>
        </pc:spChg>
        <pc:spChg chg="add mod">
          <ac:chgData name="Siegbert Rudolph" userId="2af4d44886c067cc" providerId="LiveId" clId="{CC98D465-7405-4E87-9AF1-C68BCD58947F}" dt="2021-08-31T13:01:26.274" v="1350" actId="1036"/>
          <ac:spMkLst>
            <pc:docMk/>
            <pc:sldMk cId="2823709003" sldId="805"/>
            <ac:spMk id="39" creationId="{974E1F96-6864-4080-9572-68E59C78FB9E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0" creationId="{75F6CDFC-DD88-4016-926C-D5D217F13270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1" creationId="{6FEFA601-9FE0-4240-A491-7F8C4EBBC2AB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2" creationId="{A08E88B1-241A-4488-B9C5-F1EE3CF9683E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3" creationId="{73F67E38-6BDC-4BA3-AC04-605817D619BF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4" creationId="{322E9F77-4034-49AB-B540-AB941BB28150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5" creationId="{170912D8-EC1C-4896-8BC7-E53A49AD60F1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6" creationId="{E97D6A24-6A61-4FFE-98B0-9A6E69737023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7" creationId="{61421E98-BDBB-4AC1-BD47-4C58310EA09D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8" creationId="{0991A4FE-F3DA-49D7-8C86-F9D873B3BE03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49" creationId="{D87D0CAD-75D4-4DEB-A047-A84C46C56684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0" creationId="{C40563A4-92C9-406A-AA64-D0E23E6FC87B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1" creationId="{011F086A-897B-4450-94BF-80F6AC08D5DF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2" creationId="{07EE84FF-670B-4A2D-BF61-8AC825233DE1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3" creationId="{53399740-1088-47B2-85F3-375DA841F2C0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4" creationId="{2AB55D19-5439-4E25-9202-8742FA33BE49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5" creationId="{693F8F1A-2137-4C9B-90E6-F4CB6B88B01B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6" creationId="{7385422E-95F4-44C6-B5A5-B96610990CB2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7" creationId="{6D7375DB-DBA0-4ED2-B700-3A98811A298E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8" creationId="{AF07740D-E3A3-4952-AF9C-194EFB5C6A72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59" creationId="{30FC092B-669F-47AD-AE60-6A86B6CC010D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60" creationId="{0B938588-021A-4677-985B-03E62C9435BF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61" creationId="{38D604F5-C5E7-4F76-93E3-DB37A17B4D18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62" creationId="{7D8B33EE-C8C3-4BCA-9187-F42F74E47D43}"/>
          </ac:spMkLst>
        </pc:spChg>
        <pc:spChg chg="add del mod">
          <ac:chgData name="Siegbert Rudolph" userId="2af4d44886c067cc" providerId="LiveId" clId="{CC98D465-7405-4E87-9AF1-C68BCD58947F}" dt="2021-08-31T13:01:31.680" v="1351" actId="478"/>
          <ac:spMkLst>
            <pc:docMk/>
            <pc:sldMk cId="2823709003" sldId="805"/>
            <ac:spMk id="63" creationId="{30511136-C11F-4834-BE9A-138977FE2220}"/>
          </ac:spMkLst>
        </pc:spChg>
      </pc:sldChg>
      <pc:sldChg chg="del">
        <pc:chgData name="Siegbert Rudolph" userId="2af4d44886c067cc" providerId="LiveId" clId="{CC98D465-7405-4E87-9AF1-C68BCD58947F}" dt="2021-08-31T13:02:03.657" v="1372" actId="47"/>
        <pc:sldMkLst>
          <pc:docMk/>
          <pc:sldMk cId="4176936582" sldId="806"/>
        </pc:sldMkLst>
      </pc:sldChg>
      <pc:sldChg chg="del">
        <pc:chgData name="Siegbert Rudolph" userId="2af4d44886c067cc" providerId="LiveId" clId="{CC98D465-7405-4E87-9AF1-C68BCD58947F}" dt="2021-08-31T13:01:58.845" v="1371" actId="47"/>
        <pc:sldMkLst>
          <pc:docMk/>
          <pc:sldMk cId="2157735866" sldId="8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03 Lernzieldiktat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diktierten Wörter in die Lücken!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36228C0-6FF4-4B42-BE41-B01377A7F9EB}"/>
              </a:ext>
            </a:extLst>
          </p:cNvPr>
          <p:cNvSpPr txBox="1"/>
          <p:nvPr/>
        </p:nvSpPr>
        <p:spPr>
          <a:xfrm>
            <a:off x="260785" y="1352291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der _________ eines Feldspielers haben wir __________.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5BF635-1D88-4794-9184-63226EB1CA2B}"/>
              </a:ext>
            </a:extLst>
          </p:cNvPr>
          <p:cNvSpPr txBox="1"/>
          <p:nvPr/>
        </p:nvSpPr>
        <p:spPr>
          <a:xfrm>
            <a:off x="260785" y="1831064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war _________ nicht __________ genug.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5710516-539A-4980-9EA4-0FE19C171B67}"/>
              </a:ext>
            </a:extLst>
          </p:cNvPr>
          <p:cNvSpPr txBox="1"/>
          <p:nvPr/>
        </p:nvSpPr>
        <p:spPr>
          <a:xfrm>
            <a:off x="260785" y="2309837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Wort __________ ist ein __________.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D35E8ED-8688-46AC-8946-E44D41FD45FB}"/>
              </a:ext>
            </a:extLst>
          </p:cNvPr>
          <p:cNvSpPr txBox="1"/>
          <p:nvPr/>
        </p:nvSpPr>
        <p:spPr>
          <a:xfrm>
            <a:off x="260785" y="2788610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__________ ist _________.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2AE8A2C-F931-4915-9947-E5A49FFE1CC7}"/>
              </a:ext>
            </a:extLst>
          </p:cNvPr>
          <p:cNvSpPr txBox="1"/>
          <p:nvPr/>
        </p:nvSpPr>
        <p:spPr>
          <a:xfrm>
            <a:off x="260785" y="3267383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Unser _________   __________ verliert kein Spiel.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17D46C7-0E7D-436E-82F6-24E64C48D145}"/>
              </a:ext>
            </a:extLst>
          </p:cNvPr>
          <p:cNvSpPr txBox="1"/>
          <p:nvPr/>
        </p:nvSpPr>
        <p:spPr>
          <a:xfrm>
            <a:off x="260785" y="3746156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Mein _________   ___________ die _____________.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E24CFF7-DF4C-4835-8F26-91E717BDE6DA}"/>
              </a:ext>
            </a:extLst>
          </p:cNvPr>
          <p:cNvSpPr txBox="1"/>
          <p:nvPr/>
        </p:nvSpPr>
        <p:spPr>
          <a:xfrm>
            <a:off x="260785" y="4224929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brach im ____________ aus.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5E49D72-9334-4DA1-A29A-D6987DB46509}"/>
              </a:ext>
            </a:extLst>
          </p:cNvPr>
          <p:cNvSpPr txBox="1"/>
          <p:nvPr/>
        </p:nvSpPr>
        <p:spPr>
          <a:xfrm>
            <a:off x="260784" y="4703702"/>
            <a:ext cx="8761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erkannte den __________ am __________   __________.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AE21A58-C14C-4CAF-B5AE-CF64976CBA52}"/>
              </a:ext>
            </a:extLst>
          </p:cNvPr>
          <p:cNvSpPr txBox="1"/>
          <p:nvPr/>
        </p:nvSpPr>
        <p:spPr>
          <a:xfrm>
            <a:off x="260785" y="5182475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dürfen nicht __________, ________ zu sein.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C9A0CE7-004A-4F9E-8168-62DB6878A62D}"/>
              </a:ext>
            </a:extLst>
          </p:cNvPr>
          <p:cNvSpPr txBox="1"/>
          <p:nvPr/>
        </p:nvSpPr>
        <p:spPr>
          <a:xfrm>
            <a:off x="260785" y="5661248"/>
            <a:ext cx="7421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kannst mir das nicht _____ allen Leuten __________.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2C1F9EE-0B01-42A5-B274-F516D6D322A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057B19E-3C09-4364-BB66-4FD1EF10EA98}"/>
              </a:ext>
            </a:extLst>
          </p:cNvPr>
          <p:cNvSpPr txBox="1"/>
          <p:nvPr/>
        </p:nvSpPr>
        <p:spPr>
          <a:xfrm>
            <a:off x="190500" y="6724134"/>
            <a:ext cx="451918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03 Lernzieldiktat 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diktierten Wörter in die Lücken!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D77F8A7-FA9B-464B-BDEC-A92E67D93CFC}"/>
              </a:ext>
            </a:extLst>
          </p:cNvPr>
          <p:cNvSpPr txBox="1"/>
          <p:nvPr/>
        </p:nvSpPr>
        <p:spPr>
          <a:xfrm>
            <a:off x="407369" y="1370825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 kommt _____ Weihnachten.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DDA2B66-D701-47C1-8846-D912625FB479}"/>
              </a:ext>
            </a:extLst>
          </p:cNvPr>
          <p:cNvSpPr txBox="1"/>
          <p:nvPr/>
        </p:nvSpPr>
        <p:spPr>
          <a:xfrm>
            <a:off x="407369" y="1837274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habe ___________   _________ zu spielen.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257106-8849-495E-A7AA-D0C8882671CA}"/>
              </a:ext>
            </a:extLst>
          </p:cNvPr>
          <p:cNvSpPr txBox="1"/>
          <p:nvPr/>
        </p:nvSpPr>
        <p:spPr>
          <a:xfrm>
            <a:off x="413448" y="2315745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 an __________ war enorm.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8BDCCDB-D6D4-4C6B-9300-E83AD618C894}"/>
              </a:ext>
            </a:extLst>
          </p:cNvPr>
          <p:cNvSpPr txBox="1"/>
          <p:nvPr/>
        </p:nvSpPr>
        <p:spPr>
          <a:xfrm>
            <a:off x="428982" y="2793632"/>
            <a:ext cx="76097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diesem __________ schoss Max den _________ ab.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AC5CD1C-94F0-4065-8F44-EEE2026A6DA9}"/>
              </a:ext>
            </a:extLst>
          </p:cNvPr>
          <p:cNvSpPr txBox="1"/>
          <p:nvPr/>
        </p:nvSpPr>
        <p:spPr>
          <a:xfrm>
            <a:off x="407368" y="3243384"/>
            <a:ext cx="76830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Schuss ging _______ daneben, ___________ aber niemanden.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2C5F735-0E81-4DDF-9EFE-4FC462254DE1}"/>
              </a:ext>
            </a:extLst>
          </p:cNvPr>
          <p:cNvSpPr txBox="1"/>
          <p:nvPr/>
        </p:nvSpPr>
        <p:spPr>
          <a:xfrm>
            <a:off x="407368" y="3791397"/>
            <a:ext cx="90704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___________   ___________ die Spur des ___________  im  ___________.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0751379-9C9A-498C-A454-84B68D426900}"/>
              </a:ext>
            </a:extLst>
          </p:cNvPr>
          <p:cNvSpPr txBox="1"/>
          <p:nvPr/>
        </p:nvSpPr>
        <p:spPr>
          <a:xfrm>
            <a:off x="428224" y="4213352"/>
            <a:ext cx="7496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Bitte ____________, das ____________ zu _______________.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784EEA4-2559-4A57-83C4-30CCAE8DBEA6}"/>
              </a:ext>
            </a:extLst>
          </p:cNvPr>
          <p:cNvSpPr txBox="1"/>
          <p:nvPr/>
        </p:nvSpPr>
        <p:spPr>
          <a:xfrm>
            <a:off x="439498" y="4677503"/>
            <a:ext cx="5547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____________ _____________.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0DA708E-3BBC-4AAF-82A0-B86EF9740433}"/>
              </a:ext>
            </a:extLst>
          </p:cNvPr>
          <p:cNvSpPr txBox="1"/>
          <p:nvPr/>
        </p:nvSpPr>
        <p:spPr>
          <a:xfrm>
            <a:off x="439498" y="5139534"/>
            <a:ext cx="75776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war ______ zu _______   ____________ für eine Ausfahrt.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974E1F96-6864-4080-9572-68E59C78FB9E}"/>
              </a:ext>
            </a:extLst>
          </p:cNvPr>
          <p:cNvSpPr txBox="1"/>
          <p:nvPr/>
        </p:nvSpPr>
        <p:spPr>
          <a:xfrm>
            <a:off x="423576" y="5617421"/>
            <a:ext cx="85527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Am Rande des ____________ mussten wir  _____________ sein.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42528E6-8F71-49BD-A63F-FA54FA71226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275BA46-4326-4EF9-A9CE-93830286EE60}"/>
              </a:ext>
            </a:extLst>
          </p:cNvPr>
          <p:cNvSpPr txBox="1"/>
          <p:nvPr/>
        </p:nvSpPr>
        <p:spPr>
          <a:xfrm>
            <a:off x="190500" y="6724134"/>
            <a:ext cx="451918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03 Lernzieldiktat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8237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21" grpId="0"/>
      <p:bldP spid="26" grpId="0"/>
      <p:bldP spid="31" grpId="0"/>
      <p:bldP spid="36" grpId="0"/>
      <p:bldP spid="37" grpId="0"/>
      <p:bldP spid="38" grpId="0"/>
      <p:bldP spid="3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261</Words>
  <Application>Microsoft Office PowerPoint</Application>
  <PresentationFormat>Breitbild</PresentationFormat>
  <Paragraphs>26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2203</cp:revision>
  <cp:lastPrinted>2021-08-10T15:00:49Z</cp:lastPrinted>
  <dcterms:created xsi:type="dcterms:W3CDTF">2012-08-26T07:44:46Z</dcterms:created>
  <dcterms:modified xsi:type="dcterms:W3CDTF">2021-08-31T14:30:44Z</dcterms:modified>
</cp:coreProperties>
</file>