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25"/>
  </p:notesMasterIdLst>
  <p:sldIdLst>
    <p:sldId id="696" r:id="rId8"/>
    <p:sldId id="833" r:id="rId9"/>
    <p:sldId id="855" r:id="rId10"/>
    <p:sldId id="850" r:id="rId11"/>
    <p:sldId id="851" r:id="rId12"/>
    <p:sldId id="834" r:id="rId13"/>
    <p:sldId id="817" r:id="rId14"/>
    <p:sldId id="832" r:id="rId15"/>
    <p:sldId id="852" r:id="rId16"/>
    <p:sldId id="837" r:id="rId17"/>
    <p:sldId id="853" r:id="rId18"/>
    <p:sldId id="845" r:id="rId19"/>
    <p:sldId id="854" r:id="rId20"/>
    <p:sldId id="856" r:id="rId21"/>
    <p:sldId id="857" r:id="rId22"/>
    <p:sldId id="821" r:id="rId23"/>
    <p:sldId id="797" r:id="rId24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2B839D-7D2B-4CBE-94DF-E20E640EE4BE}" v="52" dt="2024-01-29T08:52:43.8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588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08"/>
        <p:guide pos="212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8F2B839D-7D2B-4CBE-94DF-E20E640EE4BE}"/>
    <pc:docChg chg="modSld">
      <pc:chgData name="Siegbert Rudolph" userId="2af4d44886c067cc" providerId="LiveId" clId="{8F2B839D-7D2B-4CBE-94DF-E20E640EE4BE}" dt="2024-01-29T08:52:43.838" v="51" actId="6549"/>
      <pc:docMkLst>
        <pc:docMk/>
      </pc:docMkLst>
      <pc:sldChg chg="modSp">
        <pc:chgData name="Siegbert Rudolph" userId="2af4d44886c067cc" providerId="LiveId" clId="{8F2B839D-7D2B-4CBE-94DF-E20E640EE4BE}" dt="2024-01-29T08:52:43.838" v="51" actId="6549"/>
        <pc:sldMkLst>
          <pc:docMk/>
          <pc:sldMk cId="2525589364" sldId="817"/>
        </pc:sldMkLst>
        <pc:spChg chg="mod">
          <ac:chgData name="Siegbert Rudolph" userId="2af4d44886c067cc" providerId="LiveId" clId="{8F2B839D-7D2B-4CBE-94DF-E20E640EE4BE}" dt="2024-01-29T08:52:32.803" v="50" actId="6549"/>
          <ac:spMkLst>
            <pc:docMk/>
            <pc:sldMk cId="2525589364" sldId="817"/>
            <ac:spMk id="25" creationId="{3A6881E1-EB79-4E7D-B7B2-673470264AAE}"/>
          </ac:spMkLst>
        </pc:spChg>
        <pc:spChg chg="mod">
          <ac:chgData name="Siegbert Rudolph" userId="2af4d44886c067cc" providerId="LiveId" clId="{8F2B839D-7D2B-4CBE-94DF-E20E640EE4BE}" dt="2024-01-29T08:52:43.838" v="51" actId="6549"/>
          <ac:spMkLst>
            <pc:docMk/>
            <pc:sldMk cId="2525589364" sldId="817"/>
            <ac:spMk id="38" creationId="{98A48186-8BF2-4E17-B294-0CDA548D1BDF}"/>
          </ac:spMkLst>
        </pc:spChg>
      </pc:sldChg>
    </pc:docChg>
  </pc:docChgLst>
  <pc:docChgLst>
    <pc:chgData name="Siegbert Rudolph" userId="2af4d44886c067cc" providerId="LiveId" clId="{A554D2E1-53E2-423F-A951-C2F3AE050781}"/>
    <pc:docChg chg="undo custSel addSld delSld modSld sldOrd">
      <pc:chgData name="Siegbert Rudolph" userId="2af4d44886c067cc" providerId="LiveId" clId="{A554D2E1-53E2-423F-A951-C2F3AE050781}" dt="2021-09-11T13:18:06.214" v="4968" actId="14100"/>
      <pc:docMkLst>
        <pc:docMk/>
      </pc:docMkLst>
      <pc:sldChg chg="delSp modSp mod modTransition">
        <pc:chgData name="Siegbert Rudolph" userId="2af4d44886c067cc" providerId="LiveId" clId="{A554D2E1-53E2-423F-A951-C2F3AE050781}" dt="2021-08-31T14:20:15.080" v="4673" actId="1076"/>
        <pc:sldMkLst>
          <pc:docMk/>
          <pc:sldMk cId="0" sldId="696"/>
        </pc:sldMkLst>
        <pc:spChg chg="mod">
          <ac:chgData name="Siegbert Rudolph" userId="2af4d44886c067cc" providerId="LiveId" clId="{A554D2E1-53E2-423F-A951-C2F3AE050781}" dt="2021-08-31T06:24:22.141" v="3963" actId="20577"/>
          <ac:spMkLst>
            <pc:docMk/>
            <pc:sldMk cId="0" sldId="696"/>
            <ac:spMk id="2" creationId="{0F24340D-DF09-4204-BA92-0D6ACF337D26}"/>
          </ac:spMkLst>
        </pc:spChg>
        <pc:spChg chg="del">
          <ac:chgData name="Siegbert Rudolph" userId="2af4d44886c067cc" providerId="LiveId" clId="{A554D2E1-53E2-423F-A951-C2F3AE050781}" dt="2021-08-31T13:08:51.566" v="4582" actId="478"/>
          <ac:spMkLst>
            <pc:docMk/>
            <pc:sldMk cId="0" sldId="696"/>
            <ac:spMk id="4" creationId="{23F94419-AA06-4234-B466-33B294BD1986}"/>
          </ac:spMkLst>
        </pc:spChg>
        <pc:spChg chg="mod">
          <ac:chgData name="Siegbert Rudolph" userId="2af4d44886c067cc" providerId="LiveId" clId="{A554D2E1-53E2-423F-A951-C2F3AE050781}" dt="2021-08-31T14:20:15.080" v="4673" actId="1076"/>
          <ac:spMkLst>
            <pc:docMk/>
            <pc:sldMk cId="0" sldId="696"/>
            <ac:spMk id="4" creationId="{3B9FBF5F-B138-4E2C-BAFB-46084C713DFC}"/>
          </ac:spMkLst>
        </pc:spChg>
        <pc:spChg chg="del mod">
          <ac:chgData name="Siegbert Rudolph" userId="2af4d44886c067cc" providerId="LiveId" clId="{A554D2E1-53E2-423F-A951-C2F3AE050781}" dt="2021-08-31T14:20:15.065" v="4668" actId="478"/>
          <ac:spMkLst>
            <pc:docMk/>
            <pc:sldMk cId="0" sldId="696"/>
            <ac:spMk id="5" creationId="{F37991C2-EBE1-4986-8FB9-304DC4E38355}"/>
          </ac:spMkLst>
        </pc:spChg>
      </pc:sldChg>
      <pc:sldChg chg="delSp modSp mod">
        <pc:chgData name="Siegbert Rudolph" userId="2af4d44886c067cc" providerId="LiveId" clId="{A554D2E1-53E2-423F-A951-C2F3AE050781}" dt="2021-08-31T14:20:15.127" v="4769" actId="1076"/>
        <pc:sldMkLst>
          <pc:docMk/>
          <pc:sldMk cId="555502012" sldId="797"/>
        </pc:sldMkLst>
        <pc:spChg chg="del mod">
          <ac:chgData name="Siegbert Rudolph" userId="2af4d44886c067cc" providerId="LiveId" clId="{A554D2E1-53E2-423F-A951-C2F3AE050781}" dt="2021-08-31T14:20:15.127" v="4764" actId="478"/>
          <ac:spMkLst>
            <pc:docMk/>
            <pc:sldMk cId="555502012" sldId="797"/>
            <ac:spMk id="2" creationId="{809FA0F1-577B-44EC-9E13-B667BBB0B6F6}"/>
          </ac:spMkLst>
        </pc:spChg>
        <pc:spChg chg="mod">
          <ac:chgData name="Siegbert Rudolph" userId="2af4d44886c067cc" providerId="LiveId" clId="{A554D2E1-53E2-423F-A951-C2F3AE050781}" dt="2021-08-31T06:31:05.575" v="4162" actId="20577"/>
          <ac:spMkLst>
            <pc:docMk/>
            <pc:sldMk cId="555502012" sldId="797"/>
            <ac:spMk id="4" creationId="{004C5FC2-4175-4F7B-9B32-EDAD6EB47DA6}"/>
          </ac:spMkLst>
        </pc:spChg>
        <pc:spChg chg="mod">
          <ac:chgData name="Siegbert Rudolph" userId="2af4d44886c067cc" providerId="LiveId" clId="{A554D2E1-53E2-423F-A951-C2F3AE050781}" dt="2021-08-31T14:20:15.127" v="4769" actId="1076"/>
          <ac:spMkLst>
            <pc:docMk/>
            <pc:sldMk cId="555502012" sldId="797"/>
            <ac:spMk id="6" creationId="{3631D86D-7390-4285-B8E2-4736C96F4745}"/>
          </ac:spMkLst>
        </pc:spChg>
      </pc:sldChg>
      <pc:sldChg chg="del">
        <pc:chgData name="Siegbert Rudolph" userId="2af4d44886c067cc" providerId="LiveId" clId="{A554D2E1-53E2-423F-A951-C2F3AE050781}" dt="2021-08-17T14:56:28.246" v="3326" actId="47"/>
        <pc:sldMkLst>
          <pc:docMk/>
          <pc:sldMk cId="1849134360" sldId="814"/>
        </pc:sldMkLst>
      </pc:sldChg>
      <pc:sldChg chg="addSp delSp modSp mod delAnim modAnim">
        <pc:chgData name="Siegbert Rudolph" userId="2af4d44886c067cc" providerId="LiveId" clId="{A554D2E1-53E2-423F-A951-C2F3AE050781}" dt="2021-09-11T13:17:30.410" v="4967" actId="113"/>
        <pc:sldMkLst>
          <pc:docMk/>
          <pc:sldMk cId="2525589364" sldId="817"/>
        </pc:sldMkLst>
        <pc:spChg chg="del mod">
          <ac:chgData name="Siegbert Rudolph" userId="2af4d44886c067cc" providerId="LiveId" clId="{A554D2E1-53E2-423F-A951-C2F3AE050781}" dt="2021-08-31T14:20:15.096" v="4704" actId="478"/>
          <ac:spMkLst>
            <pc:docMk/>
            <pc:sldMk cId="2525589364" sldId="817"/>
            <ac:spMk id="2" creationId="{22B01E14-947F-4298-A516-49541FA1F2EF}"/>
          </ac:spMkLst>
        </pc:spChg>
        <pc:spChg chg="mod">
          <ac:chgData name="Siegbert Rudolph" userId="2af4d44886c067cc" providerId="LiveId" clId="{A554D2E1-53E2-423F-A951-C2F3AE050781}" dt="2021-08-31T14:20:15.096" v="4709" actId="1076"/>
          <ac:spMkLst>
            <pc:docMk/>
            <pc:sldMk cId="2525589364" sldId="817"/>
            <ac:spMk id="4" creationId="{B49E6138-A080-4485-A39E-07B47D9685FF}"/>
          </ac:spMkLst>
        </pc:spChg>
        <pc:spChg chg="add del mod">
          <ac:chgData name="Siegbert Rudolph" userId="2af4d44886c067cc" providerId="LiveId" clId="{A554D2E1-53E2-423F-A951-C2F3AE050781}" dt="2021-08-31T06:32:55.364" v="4188" actId="478"/>
          <ac:spMkLst>
            <pc:docMk/>
            <pc:sldMk cId="2525589364" sldId="817"/>
            <ac:spMk id="9" creationId="{23AE2EAD-0A39-4DCA-9DF9-E7CD7995CB78}"/>
          </ac:spMkLst>
        </pc:spChg>
        <pc:spChg chg="add del mod">
          <ac:chgData name="Siegbert Rudolph" userId="2af4d44886c067cc" providerId="LiveId" clId="{A554D2E1-53E2-423F-A951-C2F3AE050781}" dt="2021-08-17T13:21:56.970" v="1343" actId="478"/>
          <ac:spMkLst>
            <pc:docMk/>
            <pc:sldMk cId="2525589364" sldId="817"/>
            <ac:spMk id="10" creationId="{5F2E4901-9F18-44FB-9084-F8D97E02D744}"/>
          </ac:spMkLst>
        </pc:spChg>
        <pc:spChg chg="add del mod">
          <ac:chgData name="Siegbert Rudolph" userId="2af4d44886c067cc" providerId="LiveId" clId="{A554D2E1-53E2-423F-A951-C2F3AE050781}" dt="2021-08-17T13:21:56.970" v="1343" actId="478"/>
          <ac:spMkLst>
            <pc:docMk/>
            <pc:sldMk cId="2525589364" sldId="817"/>
            <ac:spMk id="11" creationId="{C5398EDD-A0F7-473B-A505-2BA2722D6F53}"/>
          </ac:spMkLst>
        </pc:spChg>
        <pc:spChg chg="add del mod">
          <ac:chgData name="Siegbert Rudolph" userId="2af4d44886c067cc" providerId="LiveId" clId="{A554D2E1-53E2-423F-A951-C2F3AE050781}" dt="2021-08-17T13:21:56.970" v="1343" actId="478"/>
          <ac:spMkLst>
            <pc:docMk/>
            <pc:sldMk cId="2525589364" sldId="817"/>
            <ac:spMk id="12" creationId="{1A7515E9-BC0B-4B5E-9904-7FC2570E02F0}"/>
          </ac:spMkLst>
        </pc:spChg>
        <pc:spChg chg="del">
          <ac:chgData name="Siegbert Rudolph" userId="2af4d44886c067cc" providerId="LiveId" clId="{A554D2E1-53E2-423F-A951-C2F3AE050781}" dt="2021-08-17T13:17:52.883" v="1300" actId="478"/>
          <ac:spMkLst>
            <pc:docMk/>
            <pc:sldMk cId="2525589364" sldId="817"/>
            <ac:spMk id="13" creationId="{D327E422-C893-49EB-B974-9EA68CA4F761}"/>
          </ac:spMkLst>
        </pc:spChg>
        <pc:spChg chg="add del mod">
          <ac:chgData name="Siegbert Rudolph" userId="2af4d44886c067cc" providerId="LiveId" clId="{A554D2E1-53E2-423F-A951-C2F3AE050781}" dt="2021-08-17T13:21:56.970" v="1343" actId="478"/>
          <ac:spMkLst>
            <pc:docMk/>
            <pc:sldMk cId="2525589364" sldId="817"/>
            <ac:spMk id="14" creationId="{8E3AEA44-DA39-4B8F-AD3A-AE307C3FA96C}"/>
          </ac:spMkLst>
        </pc:spChg>
        <pc:spChg chg="add mod">
          <ac:chgData name="Siegbert Rudolph" userId="2af4d44886c067cc" providerId="LiveId" clId="{A554D2E1-53E2-423F-A951-C2F3AE050781}" dt="2021-08-17T14:18:36.319" v="1743" actId="552"/>
          <ac:spMkLst>
            <pc:docMk/>
            <pc:sldMk cId="2525589364" sldId="817"/>
            <ac:spMk id="15" creationId="{2E457330-F07E-4187-8D5E-2CB1AB18D602}"/>
          </ac:spMkLst>
        </pc:spChg>
        <pc:spChg chg="add mod">
          <ac:chgData name="Siegbert Rudolph" userId="2af4d44886c067cc" providerId="LiveId" clId="{A554D2E1-53E2-423F-A951-C2F3AE050781}" dt="2021-08-17T14:19:43.001" v="1750" actId="207"/>
          <ac:spMkLst>
            <pc:docMk/>
            <pc:sldMk cId="2525589364" sldId="817"/>
            <ac:spMk id="16" creationId="{84429549-5854-4E27-9994-2E1154C449AB}"/>
          </ac:spMkLst>
        </pc:spChg>
        <pc:spChg chg="add mod">
          <ac:chgData name="Siegbert Rudolph" userId="2af4d44886c067cc" providerId="LiveId" clId="{A554D2E1-53E2-423F-A951-C2F3AE050781}" dt="2021-08-17T14:23:45.185" v="1835" actId="6549"/>
          <ac:spMkLst>
            <pc:docMk/>
            <pc:sldMk cId="2525589364" sldId="817"/>
            <ac:spMk id="17" creationId="{2A232DD8-8FD9-4B77-9DC2-736381A678C3}"/>
          </ac:spMkLst>
        </pc:spChg>
        <pc:spChg chg="add mod">
          <ac:chgData name="Siegbert Rudolph" userId="2af4d44886c067cc" providerId="LiveId" clId="{A554D2E1-53E2-423F-A951-C2F3AE050781}" dt="2021-08-17T14:21:48.963" v="1824" actId="20577"/>
          <ac:spMkLst>
            <pc:docMk/>
            <pc:sldMk cId="2525589364" sldId="817"/>
            <ac:spMk id="18" creationId="{E30B1AC4-3ED9-4346-8D1A-DFCDA6D8F69B}"/>
          </ac:spMkLst>
        </pc:spChg>
        <pc:spChg chg="add del mod">
          <ac:chgData name="Siegbert Rudolph" userId="2af4d44886c067cc" providerId="LiveId" clId="{A554D2E1-53E2-423F-A951-C2F3AE050781}" dt="2021-08-17T13:25:11.947" v="1512" actId="478"/>
          <ac:spMkLst>
            <pc:docMk/>
            <pc:sldMk cId="2525589364" sldId="817"/>
            <ac:spMk id="19" creationId="{5858B08C-A47D-41AE-B9EF-0C2511D27E9A}"/>
          </ac:spMkLst>
        </pc:spChg>
        <pc:spChg chg="add mod">
          <ac:chgData name="Siegbert Rudolph" userId="2af4d44886c067cc" providerId="LiveId" clId="{A554D2E1-53E2-423F-A951-C2F3AE050781}" dt="2021-08-31T14:26:56.819" v="4781" actId="20577"/>
          <ac:spMkLst>
            <pc:docMk/>
            <pc:sldMk cId="2525589364" sldId="817"/>
            <ac:spMk id="19" creationId="{E6DF5015-DF9D-48A0-8FFC-147F9833AA6E}"/>
          </ac:spMkLst>
        </pc:spChg>
        <pc:spChg chg="add del mod">
          <ac:chgData name="Siegbert Rudolph" userId="2af4d44886c067cc" providerId="LiveId" clId="{A554D2E1-53E2-423F-A951-C2F3AE050781}" dt="2021-08-17T13:25:01.983" v="1507" actId="478"/>
          <ac:spMkLst>
            <pc:docMk/>
            <pc:sldMk cId="2525589364" sldId="817"/>
            <ac:spMk id="20" creationId="{BDD7B27A-B868-4B0F-83B0-0875F1707843}"/>
          </ac:spMkLst>
        </pc:spChg>
        <pc:spChg chg="add mod">
          <ac:chgData name="Siegbert Rudolph" userId="2af4d44886c067cc" providerId="LiveId" clId="{A554D2E1-53E2-423F-A951-C2F3AE050781}" dt="2021-08-31T06:32:52.490" v="4187" actId="6549"/>
          <ac:spMkLst>
            <pc:docMk/>
            <pc:sldMk cId="2525589364" sldId="817"/>
            <ac:spMk id="20" creationId="{D8CF8016-8242-4FC7-B39D-48362224BCCA}"/>
          </ac:spMkLst>
        </pc:spChg>
        <pc:spChg chg="add del mod">
          <ac:chgData name="Siegbert Rudolph" userId="2af4d44886c067cc" providerId="LiveId" clId="{A554D2E1-53E2-423F-A951-C2F3AE050781}" dt="2021-08-17T13:25:08.112" v="1510" actId="478"/>
          <ac:spMkLst>
            <pc:docMk/>
            <pc:sldMk cId="2525589364" sldId="817"/>
            <ac:spMk id="21" creationId="{42EB228A-5B8D-4779-B846-9BB5FEB6EB7E}"/>
          </ac:spMkLst>
        </pc:spChg>
        <pc:spChg chg="add del mod">
          <ac:chgData name="Siegbert Rudolph" userId="2af4d44886c067cc" providerId="LiveId" clId="{A554D2E1-53E2-423F-A951-C2F3AE050781}" dt="2021-08-17T13:25:05.029" v="1509" actId="478"/>
          <ac:spMkLst>
            <pc:docMk/>
            <pc:sldMk cId="2525589364" sldId="817"/>
            <ac:spMk id="22" creationId="{B170D863-B1EA-49FF-991E-79ABA8430080}"/>
          </ac:spMkLst>
        </pc:spChg>
        <pc:spChg chg="add mod">
          <ac:chgData name="Siegbert Rudolph" userId="2af4d44886c067cc" providerId="LiveId" clId="{A554D2E1-53E2-423F-A951-C2F3AE050781}" dt="2021-08-17T14:19:15.178" v="1748" actId="552"/>
          <ac:spMkLst>
            <pc:docMk/>
            <pc:sldMk cId="2525589364" sldId="817"/>
            <ac:spMk id="23" creationId="{0896E490-0877-45AB-A36B-C5C3F3F79370}"/>
          </ac:spMkLst>
        </pc:spChg>
        <pc:spChg chg="del">
          <ac:chgData name="Siegbert Rudolph" userId="2af4d44886c067cc" providerId="LiveId" clId="{A554D2E1-53E2-423F-A951-C2F3AE050781}" dt="2021-08-17T13:17:52.883" v="1300" actId="478"/>
          <ac:spMkLst>
            <pc:docMk/>
            <pc:sldMk cId="2525589364" sldId="817"/>
            <ac:spMk id="24" creationId="{BFA89B4C-CD28-4FB6-AB37-7B8BA31DD0D1}"/>
          </ac:spMkLst>
        </pc:spChg>
        <pc:spChg chg="add mod">
          <ac:chgData name="Siegbert Rudolph" userId="2af4d44886c067cc" providerId="LiveId" clId="{A554D2E1-53E2-423F-A951-C2F3AE050781}" dt="2021-09-11T13:17:30.410" v="4967" actId="113"/>
          <ac:spMkLst>
            <pc:docMk/>
            <pc:sldMk cId="2525589364" sldId="817"/>
            <ac:spMk id="25" creationId="{3A6881E1-EB79-4E7D-B7B2-673470264AAE}"/>
          </ac:spMkLst>
        </pc:spChg>
        <pc:spChg chg="del">
          <ac:chgData name="Siegbert Rudolph" userId="2af4d44886c067cc" providerId="LiveId" clId="{A554D2E1-53E2-423F-A951-C2F3AE050781}" dt="2021-08-17T13:17:52.883" v="1300" actId="478"/>
          <ac:spMkLst>
            <pc:docMk/>
            <pc:sldMk cId="2525589364" sldId="817"/>
            <ac:spMk id="26" creationId="{A9A53F24-9F4D-4D4C-92FA-3B90E24DA407}"/>
          </ac:spMkLst>
        </pc:spChg>
        <pc:spChg chg="add del mod">
          <ac:chgData name="Siegbert Rudolph" userId="2af4d44886c067cc" providerId="LiveId" clId="{A554D2E1-53E2-423F-A951-C2F3AE050781}" dt="2021-08-17T14:16:25.172" v="1661" actId="478"/>
          <ac:spMkLst>
            <pc:docMk/>
            <pc:sldMk cId="2525589364" sldId="817"/>
            <ac:spMk id="27" creationId="{B7245BED-EC15-4E8A-B361-B6D10A03D8FF}"/>
          </ac:spMkLst>
        </pc:spChg>
        <pc:spChg chg="del">
          <ac:chgData name="Siegbert Rudolph" userId="2af4d44886c067cc" providerId="LiveId" clId="{A554D2E1-53E2-423F-A951-C2F3AE050781}" dt="2021-08-17T13:17:52.883" v="1300" actId="478"/>
          <ac:spMkLst>
            <pc:docMk/>
            <pc:sldMk cId="2525589364" sldId="817"/>
            <ac:spMk id="28" creationId="{345A60E5-3654-401B-AD98-E723CAC385D7}"/>
          </ac:spMkLst>
        </pc:spChg>
        <pc:spChg chg="add del mod">
          <ac:chgData name="Siegbert Rudolph" userId="2af4d44886c067cc" providerId="LiveId" clId="{A554D2E1-53E2-423F-A951-C2F3AE050781}" dt="2021-08-17T13:25:10.539" v="1511" actId="478"/>
          <ac:spMkLst>
            <pc:docMk/>
            <pc:sldMk cId="2525589364" sldId="817"/>
            <ac:spMk id="29" creationId="{3C360EF9-0C93-40A2-8A39-FC7E61BCAC47}"/>
          </ac:spMkLst>
        </pc:spChg>
        <pc:spChg chg="add del mod">
          <ac:chgData name="Siegbert Rudolph" userId="2af4d44886c067cc" providerId="LiveId" clId="{A554D2E1-53E2-423F-A951-C2F3AE050781}" dt="2021-08-17T13:25:13.591" v="1513" actId="478"/>
          <ac:spMkLst>
            <pc:docMk/>
            <pc:sldMk cId="2525589364" sldId="817"/>
            <ac:spMk id="30" creationId="{D56A3BAD-ADF7-4AE2-A92F-CD03D46C7B94}"/>
          </ac:spMkLst>
        </pc:spChg>
        <pc:spChg chg="add mod">
          <ac:chgData name="Siegbert Rudolph" userId="2af4d44886c067cc" providerId="LiveId" clId="{A554D2E1-53E2-423F-A951-C2F3AE050781}" dt="2021-08-17T14:19:09.681" v="1747" actId="552"/>
          <ac:spMkLst>
            <pc:docMk/>
            <pc:sldMk cId="2525589364" sldId="817"/>
            <ac:spMk id="31" creationId="{908E03F5-138C-44BC-BE0F-090AC0DA87C4}"/>
          </ac:spMkLst>
        </pc:spChg>
        <pc:spChg chg="add del mod">
          <ac:chgData name="Siegbert Rudolph" userId="2af4d44886c067cc" providerId="LiveId" clId="{A554D2E1-53E2-423F-A951-C2F3AE050781}" dt="2021-08-17T13:21:42.930" v="1306" actId="478"/>
          <ac:spMkLst>
            <pc:docMk/>
            <pc:sldMk cId="2525589364" sldId="817"/>
            <ac:spMk id="32" creationId="{138004F3-443B-44E2-972D-D73FAEB7D6BD}"/>
          </ac:spMkLst>
        </pc:spChg>
        <pc:spChg chg="add del mod">
          <ac:chgData name="Siegbert Rudolph" userId="2af4d44886c067cc" providerId="LiveId" clId="{A554D2E1-53E2-423F-A951-C2F3AE050781}" dt="2021-08-17T14:17:16.881" v="1699" actId="478"/>
          <ac:spMkLst>
            <pc:docMk/>
            <pc:sldMk cId="2525589364" sldId="817"/>
            <ac:spMk id="33" creationId="{BCFEF108-6704-4042-9E79-289E9A1A32B9}"/>
          </ac:spMkLst>
        </pc:spChg>
        <pc:spChg chg="del">
          <ac:chgData name="Siegbert Rudolph" userId="2af4d44886c067cc" providerId="LiveId" clId="{A554D2E1-53E2-423F-A951-C2F3AE050781}" dt="2021-08-17T13:17:52.883" v="1300" actId="478"/>
          <ac:spMkLst>
            <pc:docMk/>
            <pc:sldMk cId="2525589364" sldId="817"/>
            <ac:spMk id="34" creationId="{AB62A3AB-668C-4B72-B27F-B7E7FA9E0F50}"/>
          </ac:spMkLst>
        </pc:spChg>
        <pc:spChg chg="add mod">
          <ac:chgData name="Siegbert Rudolph" userId="2af4d44886c067cc" providerId="LiveId" clId="{A554D2E1-53E2-423F-A951-C2F3AE050781}" dt="2021-08-17T14:18:36.319" v="1743" actId="552"/>
          <ac:spMkLst>
            <pc:docMk/>
            <pc:sldMk cId="2525589364" sldId="817"/>
            <ac:spMk id="35" creationId="{31055FFB-AF24-4696-AA90-C7E436810964}"/>
          </ac:spMkLst>
        </pc:spChg>
        <pc:spChg chg="add mod">
          <ac:chgData name="Siegbert Rudolph" userId="2af4d44886c067cc" providerId="LiveId" clId="{A554D2E1-53E2-423F-A951-C2F3AE050781}" dt="2021-08-17T14:18:49.564" v="1744" actId="552"/>
          <ac:spMkLst>
            <pc:docMk/>
            <pc:sldMk cId="2525589364" sldId="817"/>
            <ac:spMk id="36" creationId="{ADCF3416-EFCA-42FF-A156-7C622987F006}"/>
          </ac:spMkLst>
        </pc:spChg>
        <pc:spChg chg="add mod">
          <ac:chgData name="Siegbert Rudolph" userId="2af4d44886c067cc" providerId="LiveId" clId="{A554D2E1-53E2-423F-A951-C2F3AE050781}" dt="2021-08-17T14:18:57.655" v="1745" actId="552"/>
          <ac:spMkLst>
            <pc:docMk/>
            <pc:sldMk cId="2525589364" sldId="817"/>
            <ac:spMk id="37" creationId="{46201E04-67A7-413D-810A-E86AF5021C7D}"/>
          </ac:spMkLst>
        </pc:spChg>
        <pc:spChg chg="add mod">
          <ac:chgData name="Siegbert Rudolph" userId="2af4d44886c067cc" providerId="LiveId" clId="{A554D2E1-53E2-423F-A951-C2F3AE050781}" dt="2021-09-11T13:16:27.995" v="4947" actId="108"/>
          <ac:spMkLst>
            <pc:docMk/>
            <pc:sldMk cId="2525589364" sldId="817"/>
            <ac:spMk id="38" creationId="{98A48186-8BF2-4E17-B294-0CDA548D1BDF}"/>
          </ac:spMkLst>
        </pc:spChg>
        <pc:spChg chg="add mod">
          <ac:chgData name="Siegbert Rudolph" userId="2af4d44886c067cc" providerId="LiveId" clId="{A554D2E1-53E2-423F-A951-C2F3AE050781}" dt="2021-09-11T13:16:59.504" v="4957" actId="108"/>
          <ac:spMkLst>
            <pc:docMk/>
            <pc:sldMk cId="2525589364" sldId="817"/>
            <ac:spMk id="39" creationId="{610B4F80-6D27-4418-81E7-C7822B528AB5}"/>
          </ac:spMkLst>
        </pc:spChg>
        <pc:spChg chg="del">
          <ac:chgData name="Siegbert Rudolph" userId="2af4d44886c067cc" providerId="LiveId" clId="{A554D2E1-53E2-423F-A951-C2F3AE050781}" dt="2021-08-17T13:17:52.883" v="1300" actId="478"/>
          <ac:spMkLst>
            <pc:docMk/>
            <pc:sldMk cId="2525589364" sldId="817"/>
            <ac:spMk id="61" creationId="{58459579-6E3C-423E-B32D-7E794A47195E}"/>
          </ac:spMkLst>
        </pc:spChg>
      </pc:sldChg>
      <pc:sldChg chg="del">
        <pc:chgData name="Siegbert Rudolph" userId="2af4d44886c067cc" providerId="LiveId" clId="{A554D2E1-53E2-423F-A951-C2F3AE050781}" dt="2021-08-17T14:56:53.974" v="3332" actId="47"/>
        <pc:sldMkLst>
          <pc:docMk/>
          <pc:sldMk cId="368874190" sldId="818"/>
        </pc:sldMkLst>
      </pc:sldChg>
      <pc:sldChg chg="del">
        <pc:chgData name="Siegbert Rudolph" userId="2af4d44886c067cc" providerId="LiveId" clId="{A554D2E1-53E2-423F-A951-C2F3AE050781}" dt="2021-08-17T14:56:29.244" v="3328" actId="47"/>
        <pc:sldMkLst>
          <pc:docMk/>
          <pc:sldMk cId="2725819643" sldId="819"/>
        </pc:sldMkLst>
      </pc:sldChg>
      <pc:sldChg chg="modSp del mod">
        <pc:chgData name="Siegbert Rudolph" userId="2af4d44886c067cc" providerId="LiveId" clId="{A554D2E1-53E2-423F-A951-C2F3AE050781}" dt="2021-08-17T15:07:34.928" v="3799" actId="47"/>
        <pc:sldMkLst>
          <pc:docMk/>
          <pc:sldMk cId="918530390" sldId="820"/>
        </pc:sldMkLst>
        <pc:spChg chg="mod">
          <ac:chgData name="Siegbert Rudolph" userId="2af4d44886c067cc" providerId="LiveId" clId="{A554D2E1-53E2-423F-A951-C2F3AE050781}" dt="2021-08-17T14:57:34.668" v="3395" actId="20577"/>
          <ac:spMkLst>
            <pc:docMk/>
            <pc:sldMk cId="918530390" sldId="820"/>
            <ac:spMk id="67" creationId="{D20372DA-BC5D-4151-AAA3-6B67C772D18E}"/>
          </ac:spMkLst>
        </pc:spChg>
      </pc:sldChg>
      <pc:sldChg chg="addSp delSp modSp mod delAnim modAnim">
        <pc:chgData name="Siegbert Rudolph" userId="2af4d44886c067cc" providerId="LiveId" clId="{A554D2E1-53E2-423F-A951-C2F3AE050781}" dt="2021-08-31T14:28:02.961" v="4802" actId="20577"/>
        <pc:sldMkLst>
          <pc:docMk/>
          <pc:sldMk cId="401259772" sldId="821"/>
        </pc:sldMkLst>
        <pc:spChg chg="del mod">
          <ac:chgData name="Siegbert Rudolph" userId="2af4d44886c067cc" providerId="LiveId" clId="{A554D2E1-53E2-423F-A951-C2F3AE050781}" dt="2021-08-31T14:20:15.127" v="4758" actId="478"/>
          <ac:spMkLst>
            <pc:docMk/>
            <pc:sldMk cId="401259772" sldId="821"/>
            <ac:spMk id="2" creationId="{AE3B18D3-063B-47E9-A537-AC307B01ED6F}"/>
          </ac:spMkLst>
        </pc:spChg>
        <pc:spChg chg="mod">
          <ac:chgData name="Siegbert Rudolph" userId="2af4d44886c067cc" providerId="LiveId" clId="{A554D2E1-53E2-423F-A951-C2F3AE050781}" dt="2021-08-31T14:20:15.127" v="4763" actId="1076"/>
          <ac:spMkLst>
            <pc:docMk/>
            <pc:sldMk cId="401259772" sldId="821"/>
            <ac:spMk id="3" creationId="{3A36DB43-6314-4768-AEDC-9CF1050245CA}"/>
          </ac:spMkLst>
        </pc:spChg>
        <pc:spChg chg="add mod">
          <ac:chgData name="Siegbert Rudolph" userId="2af4d44886c067cc" providerId="LiveId" clId="{A554D2E1-53E2-423F-A951-C2F3AE050781}" dt="2021-08-31T14:28:02.961" v="4802" actId="20577"/>
          <ac:spMkLst>
            <pc:docMk/>
            <pc:sldMk cId="401259772" sldId="821"/>
            <ac:spMk id="8" creationId="{803565BF-BD71-4748-84E4-C4690E910A0D}"/>
          </ac:spMkLst>
        </pc:spChg>
        <pc:spChg chg="add mod">
          <ac:chgData name="Siegbert Rudolph" userId="2af4d44886c067cc" providerId="LiveId" clId="{A554D2E1-53E2-423F-A951-C2F3AE050781}" dt="2021-08-17T15:04:03.296" v="3748" actId="1076"/>
          <ac:spMkLst>
            <pc:docMk/>
            <pc:sldMk cId="401259772" sldId="821"/>
            <ac:spMk id="9" creationId="{0C5A9968-6B75-45B0-A6FB-262B86DEA1B9}"/>
          </ac:spMkLst>
        </pc:spChg>
        <pc:spChg chg="add mod">
          <ac:chgData name="Siegbert Rudolph" userId="2af4d44886c067cc" providerId="LiveId" clId="{A554D2E1-53E2-423F-A951-C2F3AE050781}" dt="2021-08-31T06:36:06.490" v="4338" actId="207"/>
          <ac:spMkLst>
            <pc:docMk/>
            <pc:sldMk cId="401259772" sldId="821"/>
            <ac:spMk id="10" creationId="{3040E29C-D5DD-4320-A64F-370872504356}"/>
          </ac:spMkLst>
        </pc:spChg>
        <pc:spChg chg="mod">
          <ac:chgData name="Siegbert Rudolph" userId="2af4d44886c067cc" providerId="LiveId" clId="{A554D2E1-53E2-423F-A951-C2F3AE050781}" dt="2021-08-17T15:04:24.930" v="3778" actId="14100"/>
          <ac:spMkLst>
            <pc:docMk/>
            <pc:sldMk cId="401259772" sldId="821"/>
            <ac:spMk id="20" creationId="{92AE0BF3-ECFA-4A81-ACB0-F3FCF18CE9F0}"/>
          </ac:spMkLst>
        </pc:spChg>
        <pc:spChg chg="del mod">
          <ac:chgData name="Siegbert Rudolph" userId="2af4d44886c067cc" providerId="LiveId" clId="{A554D2E1-53E2-423F-A951-C2F3AE050781}" dt="2021-08-17T15:03:55.632" v="3746"/>
          <ac:spMkLst>
            <pc:docMk/>
            <pc:sldMk cId="401259772" sldId="821"/>
            <ac:spMk id="24" creationId="{123383EC-FE7E-4DF3-BA7A-783544608D75}"/>
          </ac:spMkLst>
        </pc:spChg>
        <pc:spChg chg="del">
          <ac:chgData name="Siegbert Rudolph" userId="2af4d44886c067cc" providerId="LiveId" clId="{A554D2E1-53E2-423F-A951-C2F3AE050781}" dt="2021-08-31T06:35:43.166" v="4305" actId="478"/>
          <ac:spMkLst>
            <pc:docMk/>
            <pc:sldMk cId="401259772" sldId="821"/>
            <ac:spMk id="25" creationId="{C612D8F8-9930-42E7-BD2A-A03A0A41B950}"/>
          </ac:spMkLst>
        </pc:spChg>
        <pc:picChg chg="mod">
          <ac:chgData name="Siegbert Rudolph" userId="2af4d44886c067cc" providerId="LiveId" clId="{A554D2E1-53E2-423F-A951-C2F3AE050781}" dt="2021-08-17T15:04:07.360" v="3772" actId="1035"/>
          <ac:picMkLst>
            <pc:docMk/>
            <pc:sldMk cId="401259772" sldId="821"/>
            <ac:picMk id="22" creationId="{443D29D6-38F0-4F65-BEA5-538C12DB592F}"/>
          </ac:picMkLst>
        </pc:picChg>
        <pc:picChg chg="mod">
          <ac:chgData name="Siegbert Rudolph" userId="2af4d44886c067cc" providerId="LiveId" clId="{A554D2E1-53E2-423F-A951-C2F3AE050781}" dt="2021-08-17T15:04:07.360" v="3772" actId="1035"/>
          <ac:picMkLst>
            <pc:docMk/>
            <pc:sldMk cId="401259772" sldId="821"/>
            <ac:picMk id="23" creationId="{6BF5C2A0-E867-4139-872E-EA77DA693868}"/>
          </ac:picMkLst>
        </pc:picChg>
      </pc:sldChg>
      <pc:sldChg chg="addSp delSp modSp mod delAnim modAnim">
        <pc:chgData name="Siegbert Rudolph" userId="2af4d44886c067cc" providerId="LiveId" clId="{A554D2E1-53E2-423F-A951-C2F3AE050781}" dt="2021-08-31T14:27:03.568" v="4783" actId="20577"/>
        <pc:sldMkLst>
          <pc:docMk/>
          <pc:sldMk cId="3170920472" sldId="832"/>
        </pc:sldMkLst>
        <pc:spChg chg="del mod">
          <ac:chgData name="Siegbert Rudolph" userId="2af4d44886c067cc" providerId="LiveId" clId="{A554D2E1-53E2-423F-A951-C2F3AE050781}" dt="2021-08-31T14:20:15.096" v="4710" actId="478"/>
          <ac:spMkLst>
            <pc:docMk/>
            <pc:sldMk cId="3170920472" sldId="832"/>
            <ac:spMk id="4" creationId="{42306ED6-4BEE-421E-8A7C-A1F76F5FE763}"/>
          </ac:spMkLst>
        </pc:spChg>
        <pc:spChg chg="mod">
          <ac:chgData name="Siegbert Rudolph" userId="2af4d44886c067cc" providerId="LiveId" clId="{A554D2E1-53E2-423F-A951-C2F3AE050781}" dt="2021-08-31T14:20:15.096" v="4715" actId="1076"/>
          <ac:spMkLst>
            <pc:docMk/>
            <pc:sldMk cId="3170920472" sldId="832"/>
            <ac:spMk id="5" creationId="{428AC6F6-28E8-4D55-902E-BDE6B564E85D}"/>
          </ac:spMkLst>
        </pc:spChg>
        <pc:spChg chg="add del mod">
          <ac:chgData name="Siegbert Rudolph" userId="2af4d44886c067cc" providerId="LiveId" clId="{A554D2E1-53E2-423F-A951-C2F3AE050781}" dt="2021-08-17T14:31:58.888" v="2241" actId="478"/>
          <ac:spMkLst>
            <pc:docMk/>
            <pc:sldMk cId="3170920472" sldId="832"/>
            <ac:spMk id="25" creationId="{3A92718F-81BD-456E-AD30-1AAC48CE9BD2}"/>
          </ac:spMkLst>
        </pc:spChg>
        <pc:spChg chg="add del mod">
          <ac:chgData name="Siegbert Rudolph" userId="2af4d44886c067cc" providerId="LiveId" clId="{A554D2E1-53E2-423F-A951-C2F3AE050781}" dt="2021-08-17T14:31:58.888" v="2241" actId="478"/>
          <ac:spMkLst>
            <pc:docMk/>
            <pc:sldMk cId="3170920472" sldId="832"/>
            <ac:spMk id="26" creationId="{F037B02B-EEF3-4AA5-8B23-944D137B8CE5}"/>
          </ac:spMkLst>
        </pc:spChg>
        <pc:spChg chg="add mod">
          <ac:chgData name="Siegbert Rudolph" userId="2af4d44886c067cc" providerId="LiveId" clId="{A554D2E1-53E2-423F-A951-C2F3AE050781}" dt="2021-08-31T14:27:03.568" v="4783" actId="20577"/>
          <ac:spMkLst>
            <pc:docMk/>
            <pc:sldMk cId="3170920472" sldId="832"/>
            <ac:spMk id="27" creationId="{00544B2A-3E18-40CD-9969-32BA64CCE4D2}"/>
          </ac:spMkLst>
        </pc:spChg>
        <pc:spChg chg="add del mod">
          <ac:chgData name="Siegbert Rudolph" userId="2af4d44886c067cc" providerId="LiveId" clId="{A554D2E1-53E2-423F-A951-C2F3AE050781}" dt="2021-08-17T14:31:58.888" v="2241" actId="478"/>
          <ac:spMkLst>
            <pc:docMk/>
            <pc:sldMk cId="3170920472" sldId="832"/>
            <ac:spMk id="27" creationId="{85585C4A-7B57-4427-ABFD-88691FC0DC88}"/>
          </ac:spMkLst>
        </pc:spChg>
        <pc:spChg chg="add del mod">
          <ac:chgData name="Siegbert Rudolph" userId="2af4d44886c067cc" providerId="LiveId" clId="{A554D2E1-53E2-423F-A951-C2F3AE050781}" dt="2021-08-17T14:31:58.888" v="2241" actId="478"/>
          <ac:spMkLst>
            <pc:docMk/>
            <pc:sldMk cId="3170920472" sldId="832"/>
            <ac:spMk id="28" creationId="{66B6BD17-6C3E-46BD-AC31-CC6CDF99E295}"/>
          </ac:spMkLst>
        </pc:spChg>
        <pc:spChg chg="add mod">
          <ac:chgData name="Siegbert Rudolph" userId="2af4d44886c067cc" providerId="LiveId" clId="{A554D2E1-53E2-423F-A951-C2F3AE050781}" dt="2021-08-31T06:28:56.390" v="3994" actId="6549"/>
          <ac:spMkLst>
            <pc:docMk/>
            <pc:sldMk cId="3170920472" sldId="832"/>
            <ac:spMk id="28" creationId="{896FA0DE-8192-41D6-AE6A-66659AD20E40}"/>
          </ac:spMkLst>
        </pc:spChg>
        <pc:spChg chg="del">
          <ac:chgData name="Siegbert Rudolph" userId="2af4d44886c067cc" providerId="LiveId" clId="{A554D2E1-53E2-423F-A951-C2F3AE050781}" dt="2021-08-17T14:26:49.705" v="1915" actId="478"/>
          <ac:spMkLst>
            <pc:docMk/>
            <pc:sldMk cId="3170920472" sldId="832"/>
            <ac:spMk id="29" creationId="{54BD8A97-4801-4796-9495-C5F972A90631}"/>
          </ac:spMkLst>
        </pc:spChg>
        <pc:spChg chg="add del mod">
          <ac:chgData name="Siegbert Rudolph" userId="2af4d44886c067cc" providerId="LiveId" clId="{A554D2E1-53E2-423F-A951-C2F3AE050781}" dt="2021-08-17T14:31:58.888" v="2241" actId="478"/>
          <ac:spMkLst>
            <pc:docMk/>
            <pc:sldMk cId="3170920472" sldId="832"/>
            <ac:spMk id="30" creationId="{44081A2F-2524-4127-A64E-CAE17C5134B3}"/>
          </ac:spMkLst>
        </pc:spChg>
        <pc:spChg chg="del">
          <ac:chgData name="Siegbert Rudolph" userId="2af4d44886c067cc" providerId="LiveId" clId="{A554D2E1-53E2-423F-A951-C2F3AE050781}" dt="2021-08-17T14:26:49.705" v="1915" actId="478"/>
          <ac:spMkLst>
            <pc:docMk/>
            <pc:sldMk cId="3170920472" sldId="832"/>
            <ac:spMk id="31" creationId="{950AB1AC-81C2-495C-AC42-17C6BAE6D452}"/>
          </ac:spMkLst>
        </pc:spChg>
        <pc:spChg chg="del">
          <ac:chgData name="Siegbert Rudolph" userId="2af4d44886c067cc" providerId="LiveId" clId="{A554D2E1-53E2-423F-A951-C2F3AE050781}" dt="2021-08-17T14:26:49.705" v="1915" actId="478"/>
          <ac:spMkLst>
            <pc:docMk/>
            <pc:sldMk cId="3170920472" sldId="832"/>
            <ac:spMk id="32" creationId="{167A04A2-E37E-49EA-9CFA-1F914CD6AF2F}"/>
          </ac:spMkLst>
        </pc:spChg>
        <pc:spChg chg="del">
          <ac:chgData name="Siegbert Rudolph" userId="2af4d44886c067cc" providerId="LiveId" clId="{A554D2E1-53E2-423F-A951-C2F3AE050781}" dt="2021-08-17T14:26:49.705" v="1915" actId="478"/>
          <ac:spMkLst>
            <pc:docMk/>
            <pc:sldMk cId="3170920472" sldId="832"/>
            <ac:spMk id="33" creationId="{B38A1F74-2516-4046-A29C-3536872CB2C1}"/>
          </ac:spMkLst>
        </pc:spChg>
        <pc:spChg chg="add del mod">
          <ac:chgData name="Siegbert Rudolph" userId="2af4d44886c067cc" providerId="LiveId" clId="{A554D2E1-53E2-423F-A951-C2F3AE050781}" dt="2021-08-17T14:31:58.888" v="2241" actId="478"/>
          <ac:spMkLst>
            <pc:docMk/>
            <pc:sldMk cId="3170920472" sldId="832"/>
            <ac:spMk id="34" creationId="{C9AC5341-C083-414E-B28B-01B7C566775E}"/>
          </ac:spMkLst>
        </pc:spChg>
        <pc:spChg chg="add del mod">
          <ac:chgData name="Siegbert Rudolph" userId="2af4d44886c067cc" providerId="LiveId" clId="{A554D2E1-53E2-423F-A951-C2F3AE050781}" dt="2021-08-17T14:31:58.888" v="2241" actId="478"/>
          <ac:spMkLst>
            <pc:docMk/>
            <pc:sldMk cId="3170920472" sldId="832"/>
            <ac:spMk id="35" creationId="{F9D32854-D5B4-4D1B-BF22-D733F3392B65}"/>
          </ac:spMkLst>
        </pc:spChg>
        <pc:spChg chg="add del mod">
          <ac:chgData name="Siegbert Rudolph" userId="2af4d44886c067cc" providerId="LiveId" clId="{A554D2E1-53E2-423F-A951-C2F3AE050781}" dt="2021-08-17T14:31:58.888" v="2241" actId="478"/>
          <ac:spMkLst>
            <pc:docMk/>
            <pc:sldMk cId="3170920472" sldId="832"/>
            <ac:spMk id="36" creationId="{52C5A5BA-A692-4A03-84A8-22B390D0A684}"/>
          </ac:spMkLst>
        </pc:spChg>
        <pc:spChg chg="add del mod">
          <ac:chgData name="Siegbert Rudolph" userId="2af4d44886c067cc" providerId="LiveId" clId="{A554D2E1-53E2-423F-A951-C2F3AE050781}" dt="2021-08-17T14:31:58.888" v="2241" actId="478"/>
          <ac:spMkLst>
            <pc:docMk/>
            <pc:sldMk cId="3170920472" sldId="832"/>
            <ac:spMk id="37" creationId="{7938ABB7-E8A4-4727-A067-59B1DDB60941}"/>
          </ac:spMkLst>
        </pc:spChg>
        <pc:spChg chg="add del mod">
          <ac:chgData name="Siegbert Rudolph" userId="2af4d44886c067cc" providerId="LiveId" clId="{A554D2E1-53E2-423F-A951-C2F3AE050781}" dt="2021-08-17T14:31:58.888" v="2241" actId="478"/>
          <ac:spMkLst>
            <pc:docMk/>
            <pc:sldMk cId="3170920472" sldId="832"/>
            <ac:spMk id="38" creationId="{D3A2431E-C7DA-4447-B9C5-988D79A7EBD3}"/>
          </ac:spMkLst>
        </pc:spChg>
        <pc:spChg chg="add del mod">
          <ac:chgData name="Siegbert Rudolph" userId="2af4d44886c067cc" providerId="LiveId" clId="{A554D2E1-53E2-423F-A951-C2F3AE050781}" dt="2021-08-17T14:31:58.888" v="2241" actId="478"/>
          <ac:spMkLst>
            <pc:docMk/>
            <pc:sldMk cId="3170920472" sldId="832"/>
            <ac:spMk id="39" creationId="{9F6BABDD-015C-47C3-9962-55FB64A68F74}"/>
          </ac:spMkLst>
        </pc:spChg>
        <pc:spChg chg="add del mod">
          <ac:chgData name="Siegbert Rudolph" userId="2af4d44886c067cc" providerId="LiveId" clId="{A554D2E1-53E2-423F-A951-C2F3AE050781}" dt="2021-08-17T14:33:03.460" v="2314" actId="478"/>
          <ac:spMkLst>
            <pc:docMk/>
            <pc:sldMk cId="3170920472" sldId="832"/>
            <ac:spMk id="40" creationId="{446CA5DE-BA40-43FB-A829-AEA0B6981A4C}"/>
          </ac:spMkLst>
        </pc:spChg>
        <pc:spChg chg="del">
          <ac:chgData name="Siegbert Rudolph" userId="2af4d44886c067cc" providerId="LiveId" clId="{A554D2E1-53E2-423F-A951-C2F3AE050781}" dt="2021-08-17T14:26:49.705" v="1915" actId="478"/>
          <ac:spMkLst>
            <pc:docMk/>
            <pc:sldMk cId="3170920472" sldId="832"/>
            <ac:spMk id="41" creationId="{BAC44248-75A6-491F-9224-5D45DA66D916}"/>
          </ac:spMkLst>
        </pc:spChg>
        <pc:spChg chg="del">
          <ac:chgData name="Siegbert Rudolph" userId="2af4d44886c067cc" providerId="LiveId" clId="{A554D2E1-53E2-423F-A951-C2F3AE050781}" dt="2021-08-17T14:26:49.705" v="1915" actId="478"/>
          <ac:spMkLst>
            <pc:docMk/>
            <pc:sldMk cId="3170920472" sldId="832"/>
            <ac:spMk id="42" creationId="{A039AFD8-C864-49A7-8F0D-DFE2EE9807B8}"/>
          </ac:spMkLst>
        </pc:spChg>
        <pc:spChg chg="add del mod">
          <ac:chgData name="Siegbert Rudolph" userId="2af4d44886c067cc" providerId="LiveId" clId="{A554D2E1-53E2-423F-A951-C2F3AE050781}" dt="2021-08-17T14:33:03.460" v="2314" actId="478"/>
          <ac:spMkLst>
            <pc:docMk/>
            <pc:sldMk cId="3170920472" sldId="832"/>
            <ac:spMk id="43" creationId="{42C58818-50F0-4DF1-BCD2-81D14F0C7B7E}"/>
          </ac:spMkLst>
        </pc:spChg>
        <pc:spChg chg="add del mod">
          <ac:chgData name="Siegbert Rudolph" userId="2af4d44886c067cc" providerId="LiveId" clId="{A554D2E1-53E2-423F-A951-C2F3AE050781}" dt="2021-08-17T14:33:03.460" v="2314" actId="478"/>
          <ac:spMkLst>
            <pc:docMk/>
            <pc:sldMk cId="3170920472" sldId="832"/>
            <ac:spMk id="44" creationId="{4BCB9907-05EA-455C-87F6-0DACA1E1C45B}"/>
          </ac:spMkLst>
        </pc:spChg>
        <pc:spChg chg="add del mod">
          <ac:chgData name="Siegbert Rudolph" userId="2af4d44886c067cc" providerId="LiveId" clId="{A554D2E1-53E2-423F-A951-C2F3AE050781}" dt="2021-08-17T14:33:03.460" v="2314" actId="478"/>
          <ac:spMkLst>
            <pc:docMk/>
            <pc:sldMk cId="3170920472" sldId="832"/>
            <ac:spMk id="45" creationId="{9D664F34-F806-40C9-A192-A169E451E644}"/>
          </ac:spMkLst>
        </pc:spChg>
        <pc:spChg chg="add del mod">
          <ac:chgData name="Siegbert Rudolph" userId="2af4d44886c067cc" providerId="LiveId" clId="{A554D2E1-53E2-423F-A951-C2F3AE050781}" dt="2021-08-17T14:33:03.460" v="2314" actId="478"/>
          <ac:spMkLst>
            <pc:docMk/>
            <pc:sldMk cId="3170920472" sldId="832"/>
            <ac:spMk id="46" creationId="{6456AFC7-F156-4DAA-8C8E-60560A39B5C9}"/>
          </ac:spMkLst>
        </pc:spChg>
        <pc:spChg chg="add del mod">
          <ac:chgData name="Siegbert Rudolph" userId="2af4d44886c067cc" providerId="LiveId" clId="{A554D2E1-53E2-423F-A951-C2F3AE050781}" dt="2021-08-17T14:33:03.460" v="2314" actId="478"/>
          <ac:spMkLst>
            <pc:docMk/>
            <pc:sldMk cId="3170920472" sldId="832"/>
            <ac:spMk id="47" creationId="{339188F7-BF17-4D8A-97EB-10183B5ED8A3}"/>
          </ac:spMkLst>
        </pc:spChg>
        <pc:spChg chg="add del mod">
          <ac:chgData name="Siegbert Rudolph" userId="2af4d44886c067cc" providerId="LiveId" clId="{A554D2E1-53E2-423F-A951-C2F3AE050781}" dt="2021-08-17T14:33:03.460" v="2314" actId="478"/>
          <ac:spMkLst>
            <pc:docMk/>
            <pc:sldMk cId="3170920472" sldId="832"/>
            <ac:spMk id="48" creationId="{BA511FE7-E511-479A-9A91-16EEAE3DB70B}"/>
          </ac:spMkLst>
        </pc:spChg>
        <pc:spChg chg="add del mod">
          <ac:chgData name="Siegbert Rudolph" userId="2af4d44886c067cc" providerId="LiveId" clId="{A554D2E1-53E2-423F-A951-C2F3AE050781}" dt="2021-08-17T14:33:03.460" v="2314" actId="478"/>
          <ac:spMkLst>
            <pc:docMk/>
            <pc:sldMk cId="3170920472" sldId="832"/>
            <ac:spMk id="49" creationId="{0F90721B-1B4C-4661-A9EA-7420558609C7}"/>
          </ac:spMkLst>
        </pc:spChg>
        <pc:spChg chg="del">
          <ac:chgData name="Siegbert Rudolph" userId="2af4d44886c067cc" providerId="LiveId" clId="{A554D2E1-53E2-423F-A951-C2F3AE050781}" dt="2021-08-17T14:26:49.705" v="1915" actId="478"/>
          <ac:spMkLst>
            <pc:docMk/>
            <pc:sldMk cId="3170920472" sldId="832"/>
            <ac:spMk id="50" creationId="{4CA0CCEE-4279-47D7-96FB-3059D4EDFFBB}"/>
          </ac:spMkLst>
        </pc:spChg>
        <pc:spChg chg="del">
          <ac:chgData name="Siegbert Rudolph" userId="2af4d44886c067cc" providerId="LiveId" clId="{A554D2E1-53E2-423F-A951-C2F3AE050781}" dt="2021-08-17T14:26:49.705" v="1915" actId="478"/>
          <ac:spMkLst>
            <pc:docMk/>
            <pc:sldMk cId="3170920472" sldId="832"/>
            <ac:spMk id="51" creationId="{FCE2D905-CEFB-4C18-B18C-86740242BFB4}"/>
          </ac:spMkLst>
        </pc:spChg>
        <pc:spChg chg="add del mod">
          <ac:chgData name="Siegbert Rudolph" userId="2af4d44886c067cc" providerId="LiveId" clId="{A554D2E1-53E2-423F-A951-C2F3AE050781}" dt="2021-08-17T14:33:03.460" v="2314" actId="478"/>
          <ac:spMkLst>
            <pc:docMk/>
            <pc:sldMk cId="3170920472" sldId="832"/>
            <ac:spMk id="55" creationId="{DF0A3AF3-578E-4260-92F9-4AB3CF871A26}"/>
          </ac:spMkLst>
        </pc:spChg>
        <pc:spChg chg="add del mod">
          <ac:chgData name="Siegbert Rudolph" userId="2af4d44886c067cc" providerId="LiveId" clId="{A554D2E1-53E2-423F-A951-C2F3AE050781}" dt="2021-08-17T14:33:03.460" v="2314" actId="478"/>
          <ac:spMkLst>
            <pc:docMk/>
            <pc:sldMk cId="3170920472" sldId="832"/>
            <ac:spMk id="56" creationId="{5312DADA-2D51-453D-BEC5-9E67FC2D30CA}"/>
          </ac:spMkLst>
        </pc:spChg>
        <pc:spChg chg="del">
          <ac:chgData name="Siegbert Rudolph" userId="2af4d44886c067cc" providerId="LiveId" clId="{A554D2E1-53E2-423F-A951-C2F3AE050781}" dt="2021-08-17T14:26:49.705" v="1915" actId="478"/>
          <ac:spMkLst>
            <pc:docMk/>
            <pc:sldMk cId="3170920472" sldId="832"/>
            <ac:spMk id="57" creationId="{E230106F-AA24-4303-8502-2A598221B451}"/>
          </ac:spMkLst>
        </pc:spChg>
        <pc:spChg chg="del">
          <ac:chgData name="Siegbert Rudolph" userId="2af4d44886c067cc" providerId="LiveId" clId="{A554D2E1-53E2-423F-A951-C2F3AE050781}" dt="2021-08-17T14:26:49.705" v="1915" actId="478"/>
          <ac:spMkLst>
            <pc:docMk/>
            <pc:sldMk cId="3170920472" sldId="832"/>
            <ac:spMk id="58" creationId="{35A56D24-71A7-4089-97B0-971EA0401575}"/>
          </ac:spMkLst>
        </pc:spChg>
        <pc:spChg chg="add del mod">
          <ac:chgData name="Siegbert Rudolph" userId="2af4d44886c067cc" providerId="LiveId" clId="{A554D2E1-53E2-423F-A951-C2F3AE050781}" dt="2021-08-17T14:33:03.460" v="2314" actId="478"/>
          <ac:spMkLst>
            <pc:docMk/>
            <pc:sldMk cId="3170920472" sldId="832"/>
            <ac:spMk id="61" creationId="{7BA95F2C-F11A-4B3E-9CA2-C6AFD6FAA048}"/>
          </ac:spMkLst>
        </pc:spChg>
        <pc:spChg chg="add del mod">
          <ac:chgData name="Siegbert Rudolph" userId="2af4d44886c067cc" providerId="LiveId" clId="{A554D2E1-53E2-423F-A951-C2F3AE050781}" dt="2021-08-17T14:28:39.550" v="1932" actId="478"/>
          <ac:spMkLst>
            <pc:docMk/>
            <pc:sldMk cId="3170920472" sldId="832"/>
            <ac:spMk id="62" creationId="{6B6080FD-FAB8-4C70-A25A-5CFC1F677DC6}"/>
          </ac:spMkLst>
        </pc:spChg>
        <pc:spChg chg="add mod">
          <ac:chgData name="Siegbert Rudolph" userId="2af4d44886c067cc" providerId="LiveId" clId="{A554D2E1-53E2-423F-A951-C2F3AE050781}" dt="2021-08-17T14:30:07.968" v="1996" actId="20577"/>
          <ac:spMkLst>
            <pc:docMk/>
            <pc:sldMk cId="3170920472" sldId="832"/>
            <ac:spMk id="64" creationId="{8B9B0ED8-0B5C-488D-B166-161D37E3D68B}"/>
          </ac:spMkLst>
        </pc:spChg>
        <pc:spChg chg="add mod">
          <ac:chgData name="Siegbert Rudolph" userId="2af4d44886c067cc" providerId="LiveId" clId="{A554D2E1-53E2-423F-A951-C2F3AE050781}" dt="2021-08-17T14:30:18.724" v="2025" actId="20577"/>
          <ac:spMkLst>
            <pc:docMk/>
            <pc:sldMk cId="3170920472" sldId="832"/>
            <ac:spMk id="65" creationId="{BF22B552-9D94-45AB-BC8D-DDDBBDB0AB60}"/>
          </ac:spMkLst>
        </pc:spChg>
        <pc:spChg chg="add mod">
          <ac:chgData name="Siegbert Rudolph" userId="2af4d44886c067cc" providerId="LiveId" clId="{A554D2E1-53E2-423F-A951-C2F3AE050781}" dt="2021-08-17T14:30:38.122" v="2052" actId="20577"/>
          <ac:spMkLst>
            <pc:docMk/>
            <pc:sldMk cId="3170920472" sldId="832"/>
            <ac:spMk id="66" creationId="{4FDF234F-7C6E-4C48-BC0B-13909A1B5D2B}"/>
          </ac:spMkLst>
        </pc:spChg>
        <pc:spChg chg="del">
          <ac:chgData name="Siegbert Rudolph" userId="2af4d44886c067cc" providerId="LiveId" clId="{A554D2E1-53E2-423F-A951-C2F3AE050781}" dt="2021-08-17T14:26:49.705" v="1915" actId="478"/>
          <ac:spMkLst>
            <pc:docMk/>
            <pc:sldMk cId="3170920472" sldId="832"/>
            <ac:spMk id="67" creationId="{EE08E998-8C84-4B72-A055-CE267C8FC9AB}"/>
          </ac:spMkLst>
        </pc:spChg>
        <pc:spChg chg="add mod">
          <ac:chgData name="Siegbert Rudolph" userId="2af4d44886c067cc" providerId="LiveId" clId="{A554D2E1-53E2-423F-A951-C2F3AE050781}" dt="2021-08-17T14:36:07.031" v="2469" actId="20577"/>
          <ac:spMkLst>
            <pc:docMk/>
            <pc:sldMk cId="3170920472" sldId="832"/>
            <ac:spMk id="68" creationId="{22C54024-909B-41E4-AAC7-24B33942EDAC}"/>
          </ac:spMkLst>
        </pc:spChg>
        <pc:spChg chg="add mod">
          <ac:chgData name="Siegbert Rudolph" userId="2af4d44886c067cc" providerId="LiveId" clId="{A554D2E1-53E2-423F-A951-C2F3AE050781}" dt="2021-08-17T14:31:08.356" v="2120" actId="20577"/>
          <ac:spMkLst>
            <pc:docMk/>
            <pc:sldMk cId="3170920472" sldId="832"/>
            <ac:spMk id="69" creationId="{DEF90715-DA91-4284-B4F0-DC2487CAA944}"/>
          </ac:spMkLst>
        </pc:spChg>
        <pc:spChg chg="del">
          <ac:chgData name="Siegbert Rudolph" userId="2af4d44886c067cc" providerId="LiveId" clId="{A554D2E1-53E2-423F-A951-C2F3AE050781}" dt="2021-08-17T14:26:49.705" v="1915" actId="478"/>
          <ac:spMkLst>
            <pc:docMk/>
            <pc:sldMk cId="3170920472" sldId="832"/>
            <ac:spMk id="70" creationId="{BF1B6F79-888E-4A43-A560-205A69C23041}"/>
          </ac:spMkLst>
        </pc:spChg>
        <pc:spChg chg="del mod">
          <ac:chgData name="Siegbert Rudolph" userId="2af4d44886c067cc" providerId="LiveId" clId="{A554D2E1-53E2-423F-A951-C2F3AE050781}" dt="2021-08-31T06:29:00.124" v="3995" actId="478"/>
          <ac:spMkLst>
            <pc:docMk/>
            <pc:sldMk cId="3170920472" sldId="832"/>
            <ac:spMk id="71" creationId="{524C991E-D4BD-4E1A-B484-DF3A16632FBC}"/>
          </ac:spMkLst>
        </pc:spChg>
        <pc:spChg chg="add mod">
          <ac:chgData name="Siegbert Rudolph" userId="2af4d44886c067cc" providerId="LiveId" clId="{A554D2E1-53E2-423F-A951-C2F3AE050781}" dt="2021-08-17T14:31:14.942" v="2135" actId="20577"/>
          <ac:spMkLst>
            <pc:docMk/>
            <pc:sldMk cId="3170920472" sldId="832"/>
            <ac:spMk id="72" creationId="{9A515A7A-1A74-47BC-9B36-BA7842192C0B}"/>
          </ac:spMkLst>
        </pc:spChg>
        <pc:spChg chg="add mod">
          <ac:chgData name="Siegbert Rudolph" userId="2af4d44886c067cc" providerId="LiveId" clId="{A554D2E1-53E2-423F-A951-C2F3AE050781}" dt="2021-08-17T14:31:43.685" v="2220" actId="20577"/>
          <ac:spMkLst>
            <pc:docMk/>
            <pc:sldMk cId="3170920472" sldId="832"/>
            <ac:spMk id="73" creationId="{D9A1789C-290D-4C96-BADF-FD80CB4AD492}"/>
          </ac:spMkLst>
        </pc:spChg>
        <pc:spChg chg="add mod">
          <ac:chgData name="Siegbert Rudolph" userId="2af4d44886c067cc" providerId="LiveId" clId="{A554D2E1-53E2-423F-A951-C2F3AE050781}" dt="2021-08-17T14:36:14.898" v="2470" actId="20577"/>
          <ac:spMkLst>
            <pc:docMk/>
            <pc:sldMk cId="3170920472" sldId="832"/>
            <ac:spMk id="74" creationId="{43A50C6A-3F43-4557-B162-D02C28D8F43A}"/>
          </ac:spMkLst>
        </pc:spChg>
        <pc:spChg chg="add mod">
          <ac:chgData name="Siegbert Rudolph" userId="2af4d44886c067cc" providerId="LiveId" clId="{A554D2E1-53E2-423F-A951-C2F3AE050781}" dt="2021-08-17T14:31:30.463" v="2184" actId="20577"/>
          <ac:spMkLst>
            <pc:docMk/>
            <pc:sldMk cId="3170920472" sldId="832"/>
            <ac:spMk id="75" creationId="{B89EE1EA-7882-4EC6-B0A8-37AA2610E0D9}"/>
          </ac:spMkLst>
        </pc:spChg>
        <pc:spChg chg="add mod">
          <ac:chgData name="Siegbert Rudolph" userId="2af4d44886c067cc" providerId="LiveId" clId="{A554D2E1-53E2-423F-A951-C2F3AE050781}" dt="2021-08-17T14:29:55.125" v="1981"/>
          <ac:spMkLst>
            <pc:docMk/>
            <pc:sldMk cId="3170920472" sldId="832"/>
            <ac:spMk id="76" creationId="{1648306E-AC1A-4C4A-804E-681AB65BF579}"/>
          </ac:spMkLst>
        </pc:spChg>
        <pc:spChg chg="add mod">
          <ac:chgData name="Siegbert Rudolph" userId="2af4d44886c067cc" providerId="LiveId" clId="{A554D2E1-53E2-423F-A951-C2F3AE050781}" dt="2021-08-17T14:29:55.125" v="1981"/>
          <ac:spMkLst>
            <pc:docMk/>
            <pc:sldMk cId="3170920472" sldId="832"/>
            <ac:spMk id="77" creationId="{AE6A7604-0454-49C2-833E-2899F6E10D7E}"/>
          </ac:spMkLst>
        </pc:spChg>
        <pc:spChg chg="add mod">
          <ac:chgData name="Siegbert Rudolph" userId="2af4d44886c067cc" providerId="LiveId" clId="{A554D2E1-53E2-423F-A951-C2F3AE050781}" dt="2021-08-17T14:29:55.125" v="1981"/>
          <ac:spMkLst>
            <pc:docMk/>
            <pc:sldMk cId="3170920472" sldId="832"/>
            <ac:spMk id="78" creationId="{A2E21688-C557-495F-920F-4B62A6E198E4}"/>
          </ac:spMkLst>
        </pc:spChg>
        <pc:spChg chg="add mod">
          <ac:chgData name="Siegbert Rudolph" userId="2af4d44886c067cc" providerId="LiveId" clId="{A554D2E1-53E2-423F-A951-C2F3AE050781}" dt="2021-08-17T14:29:55.125" v="1981"/>
          <ac:spMkLst>
            <pc:docMk/>
            <pc:sldMk cId="3170920472" sldId="832"/>
            <ac:spMk id="79" creationId="{B23DA904-C873-461A-9745-99C6EA7F55CA}"/>
          </ac:spMkLst>
        </pc:spChg>
        <pc:spChg chg="add mod">
          <ac:chgData name="Siegbert Rudolph" userId="2af4d44886c067cc" providerId="LiveId" clId="{A554D2E1-53E2-423F-A951-C2F3AE050781}" dt="2021-08-17T14:29:55.125" v="1981"/>
          <ac:spMkLst>
            <pc:docMk/>
            <pc:sldMk cId="3170920472" sldId="832"/>
            <ac:spMk id="80" creationId="{0D816049-4AB9-43D0-815D-5A2138E68E5A}"/>
          </ac:spMkLst>
        </pc:spChg>
        <pc:spChg chg="add mod">
          <ac:chgData name="Siegbert Rudolph" userId="2af4d44886c067cc" providerId="LiveId" clId="{A554D2E1-53E2-423F-A951-C2F3AE050781}" dt="2021-08-17T14:29:55.125" v="1981"/>
          <ac:spMkLst>
            <pc:docMk/>
            <pc:sldMk cId="3170920472" sldId="832"/>
            <ac:spMk id="81" creationId="{ADB496F6-8C57-4B94-8FA2-6C6361447962}"/>
          </ac:spMkLst>
        </pc:spChg>
        <pc:spChg chg="add mod">
          <ac:chgData name="Siegbert Rudolph" userId="2af4d44886c067cc" providerId="LiveId" clId="{A554D2E1-53E2-423F-A951-C2F3AE050781}" dt="2021-08-17T14:29:55.125" v="1981"/>
          <ac:spMkLst>
            <pc:docMk/>
            <pc:sldMk cId="3170920472" sldId="832"/>
            <ac:spMk id="82" creationId="{7307DB66-7692-4522-AA62-C86E060E8CE8}"/>
          </ac:spMkLst>
        </pc:spChg>
        <pc:spChg chg="add mod">
          <ac:chgData name="Siegbert Rudolph" userId="2af4d44886c067cc" providerId="LiveId" clId="{A554D2E1-53E2-423F-A951-C2F3AE050781}" dt="2021-08-17T14:29:55.125" v="1981"/>
          <ac:spMkLst>
            <pc:docMk/>
            <pc:sldMk cId="3170920472" sldId="832"/>
            <ac:spMk id="83" creationId="{F418FF74-BD2A-41F4-9819-3098AB58277A}"/>
          </ac:spMkLst>
        </pc:spChg>
        <pc:spChg chg="add mod">
          <ac:chgData name="Siegbert Rudolph" userId="2af4d44886c067cc" providerId="LiveId" clId="{A554D2E1-53E2-423F-A951-C2F3AE050781}" dt="2021-08-17T14:29:55.125" v="1981"/>
          <ac:spMkLst>
            <pc:docMk/>
            <pc:sldMk cId="3170920472" sldId="832"/>
            <ac:spMk id="84" creationId="{34BCF08B-40DA-484C-9415-A7BC28736AD5}"/>
          </ac:spMkLst>
        </pc:spChg>
        <pc:spChg chg="add mod">
          <ac:chgData name="Siegbert Rudolph" userId="2af4d44886c067cc" providerId="LiveId" clId="{A554D2E1-53E2-423F-A951-C2F3AE050781}" dt="2021-08-17T14:31:36.347" v="2198" actId="20577"/>
          <ac:spMkLst>
            <pc:docMk/>
            <pc:sldMk cId="3170920472" sldId="832"/>
            <ac:spMk id="85" creationId="{829C507C-04AA-43E5-8FBF-3447B748214A}"/>
          </ac:spMkLst>
        </pc:spChg>
        <pc:spChg chg="add mod">
          <ac:chgData name="Siegbert Rudolph" userId="2af4d44886c067cc" providerId="LiveId" clId="{A554D2E1-53E2-423F-A951-C2F3AE050781}" dt="2021-08-17T14:29:55.125" v="1981"/>
          <ac:spMkLst>
            <pc:docMk/>
            <pc:sldMk cId="3170920472" sldId="832"/>
            <ac:spMk id="86" creationId="{5D33CB49-B3C9-4F27-9123-56526E98953A}"/>
          </ac:spMkLst>
        </pc:spChg>
        <pc:spChg chg="add mod">
          <ac:chgData name="Siegbert Rudolph" userId="2af4d44886c067cc" providerId="LiveId" clId="{A554D2E1-53E2-423F-A951-C2F3AE050781}" dt="2021-08-17T14:31:49.880" v="2240" actId="20577"/>
          <ac:spMkLst>
            <pc:docMk/>
            <pc:sldMk cId="3170920472" sldId="832"/>
            <ac:spMk id="87" creationId="{FCA51299-3CB4-4124-B941-53AC6AEA585D}"/>
          </ac:spMkLst>
        </pc:spChg>
        <pc:spChg chg="add mod">
          <ac:chgData name="Siegbert Rudolph" userId="2af4d44886c067cc" providerId="LiveId" clId="{A554D2E1-53E2-423F-A951-C2F3AE050781}" dt="2021-08-17T14:29:55.125" v="1981"/>
          <ac:spMkLst>
            <pc:docMk/>
            <pc:sldMk cId="3170920472" sldId="832"/>
            <ac:spMk id="88" creationId="{A7E89D2A-65A6-4A1F-88DC-60C4AD43FAC9}"/>
          </ac:spMkLst>
        </pc:spChg>
        <pc:spChg chg="add del mod">
          <ac:chgData name="Siegbert Rudolph" userId="2af4d44886c067cc" providerId="LiveId" clId="{A554D2E1-53E2-423F-A951-C2F3AE050781}" dt="2021-08-17T14:35:13.032" v="2418" actId="478"/>
          <ac:spMkLst>
            <pc:docMk/>
            <pc:sldMk cId="3170920472" sldId="832"/>
            <ac:spMk id="89" creationId="{68F45781-6489-44BC-99AC-F93C6E737375}"/>
          </ac:spMkLst>
        </pc:spChg>
        <pc:spChg chg="add del mod">
          <ac:chgData name="Siegbert Rudolph" userId="2af4d44886c067cc" providerId="LiveId" clId="{A554D2E1-53E2-423F-A951-C2F3AE050781}" dt="2021-08-17T14:35:13.032" v="2418" actId="478"/>
          <ac:spMkLst>
            <pc:docMk/>
            <pc:sldMk cId="3170920472" sldId="832"/>
            <ac:spMk id="90" creationId="{DE523DE4-3981-428D-934E-96956751FF74}"/>
          </ac:spMkLst>
        </pc:spChg>
        <pc:spChg chg="add del mod">
          <ac:chgData name="Siegbert Rudolph" userId="2af4d44886c067cc" providerId="LiveId" clId="{A554D2E1-53E2-423F-A951-C2F3AE050781}" dt="2021-08-17T14:35:13.032" v="2418" actId="478"/>
          <ac:spMkLst>
            <pc:docMk/>
            <pc:sldMk cId="3170920472" sldId="832"/>
            <ac:spMk id="91" creationId="{BC4044AC-942C-410B-8EC7-0EBE5031CF7F}"/>
          </ac:spMkLst>
        </pc:spChg>
        <pc:spChg chg="add del mod">
          <ac:chgData name="Siegbert Rudolph" userId="2af4d44886c067cc" providerId="LiveId" clId="{A554D2E1-53E2-423F-A951-C2F3AE050781}" dt="2021-08-17T14:35:13.032" v="2418" actId="478"/>
          <ac:spMkLst>
            <pc:docMk/>
            <pc:sldMk cId="3170920472" sldId="832"/>
            <ac:spMk id="92" creationId="{0264BDF8-A629-4199-BD17-20B6CD7F2E6C}"/>
          </ac:spMkLst>
        </pc:spChg>
        <pc:spChg chg="add del mod">
          <ac:chgData name="Siegbert Rudolph" userId="2af4d44886c067cc" providerId="LiveId" clId="{A554D2E1-53E2-423F-A951-C2F3AE050781}" dt="2021-08-17T14:35:13.032" v="2418" actId="478"/>
          <ac:spMkLst>
            <pc:docMk/>
            <pc:sldMk cId="3170920472" sldId="832"/>
            <ac:spMk id="93" creationId="{8BF4A1AC-E7B6-4748-A738-8DA9A6E67F28}"/>
          </ac:spMkLst>
        </pc:spChg>
        <pc:spChg chg="add del mod">
          <ac:chgData name="Siegbert Rudolph" userId="2af4d44886c067cc" providerId="LiveId" clId="{A554D2E1-53E2-423F-A951-C2F3AE050781}" dt="2021-08-17T14:35:13.032" v="2418" actId="478"/>
          <ac:spMkLst>
            <pc:docMk/>
            <pc:sldMk cId="3170920472" sldId="832"/>
            <ac:spMk id="94" creationId="{CFF18E3F-2D54-46C4-B734-2FB77A9BBFFC}"/>
          </ac:spMkLst>
        </pc:spChg>
        <pc:spChg chg="add del mod">
          <ac:chgData name="Siegbert Rudolph" userId="2af4d44886c067cc" providerId="LiveId" clId="{A554D2E1-53E2-423F-A951-C2F3AE050781}" dt="2021-08-17T14:35:13.032" v="2418" actId="478"/>
          <ac:spMkLst>
            <pc:docMk/>
            <pc:sldMk cId="3170920472" sldId="832"/>
            <ac:spMk id="95" creationId="{B24A4D0F-4ECE-4C25-84DF-F239B1E43478}"/>
          </ac:spMkLst>
        </pc:spChg>
        <pc:spChg chg="add del mod">
          <ac:chgData name="Siegbert Rudolph" userId="2af4d44886c067cc" providerId="LiveId" clId="{A554D2E1-53E2-423F-A951-C2F3AE050781}" dt="2021-08-17T14:35:13.032" v="2418" actId="478"/>
          <ac:spMkLst>
            <pc:docMk/>
            <pc:sldMk cId="3170920472" sldId="832"/>
            <ac:spMk id="96" creationId="{B81BB0A2-3D87-43F2-A5C1-DCFD19310893}"/>
          </ac:spMkLst>
        </pc:spChg>
        <pc:spChg chg="add del mod">
          <ac:chgData name="Siegbert Rudolph" userId="2af4d44886c067cc" providerId="LiveId" clId="{A554D2E1-53E2-423F-A951-C2F3AE050781}" dt="2021-08-17T14:35:13.032" v="2418" actId="478"/>
          <ac:spMkLst>
            <pc:docMk/>
            <pc:sldMk cId="3170920472" sldId="832"/>
            <ac:spMk id="97" creationId="{47E8AFD1-105C-45D1-90D4-5D5D8DB37D67}"/>
          </ac:spMkLst>
        </pc:spChg>
        <pc:spChg chg="add del mod">
          <ac:chgData name="Siegbert Rudolph" userId="2af4d44886c067cc" providerId="LiveId" clId="{A554D2E1-53E2-423F-A951-C2F3AE050781}" dt="2021-08-17T14:35:13.032" v="2418" actId="478"/>
          <ac:spMkLst>
            <pc:docMk/>
            <pc:sldMk cId="3170920472" sldId="832"/>
            <ac:spMk id="98" creationId="{238DCF32-99C2-4AFF-A27C-9B32BE7EB5CE}"/>
          </ac:spMkLst>
        </pc:spChg>
        <pc:spChg chg="add del mod">
          <ac:chgData name="Siegbert Rudolph" userId="2af4d44886c067cc" providerId="LiveId" clId="{A554D2E1-53E2-423F-A951-C2F3AE050781}" dt="2021-08-17T14:35:13.032" v="2418" actId="478"/>
          <ac:spMkLst>
            <pc:docMk/>
            <pc:sldMk cId="3170920472" sldId="832"/>
            <ac:spMk id="99" creationId="{00ABD1A0-295B-490A-866F-BC1E0A7825FA}"/>
          </ac:spMkLst>
        </pc:spChg>
        <pc:picChg chg="add mod">
          <ac:chgData name="Siegbert Rudolph" userId="2af4d44886c067cc" providerId="LiveId" clId="{A554D2E1-53E2-423F-A951-C2F3AE050781}" dt="2021-08-17T14:35:51.595" v="2465" actId="1035"/>
          <ac:picMkLst>
            <pc:docMk/>
            <pc:sldMk cId="3170920472" sldId="832"/>
            <ac:picMk id="2" creationId="{5464F896-D854-49E4-B246-8066889334EA}"/>
          </ac:picMkLst>
        </pc:picChg>
        <pc:picChg chg="del">
          <ac:chgData name="Siegbert Rudolph" userId="2af4d44886c067cc" providerId="LiveId" clId="{A554D2E1-53E2-423F-A951-C2F3AE050781}" dt="2021-08-17T14:26:49.705" v="1915" actId="478"/>
          <ac:picMkLst>
            <pc:docMk/>
            <pc:sldMk cId="3170920472" sldId="832"/>
            <ac:picMk id="4" creationId="{F854746B-A184-4C8A-B301-AB8A21F14C99}"/>
          </ac:picMkLst>
        </pc:picChg>
        <pc:picChg chg="del">
          <ac:chgData name="Siegbert Rudolph" userId="2af4d44886c067cc" providerId="LiveId" clId="{A554D2E1-53E2-423F-A951-C2F3AE050781}" dt="2021-08-17T14:26:49.705" v="1915" actId="478"/>
          <ac:picMkLst>
            <pc:docMk/>
            <pc:sldMk cId="3170920472" sldId="832"/>
            <ac:picMk id="8" creationId="{D398DDD0-5FE9-4AB0-9E66-4341E14A2CC0}"/>
          </ac:picMkLst>
        </pc:picChg>
        <pc:picChg chg="del">
          <ac:chgData name="Siegbert Rudolph" userId="2af4d44886c067cc" providerId="LiveId" clId="{A554D2E1-53E2-423F-A951-C2F3AE050781}" dt="2021-08-17T14:26:49.705" v="1915" actId="478"/>
          <ac:picMkLst>
            <pc:docMk/>
            <pc:sldMk cId="3170920472" sldId="832"/>
            <ac:picMk id="9" creationId="{42CE904B-0E22-43DC-A3CF-517249B0E643}"/>
          </ac:picMkLst>
        </pc:picChg>
        <pc:picChg chg="del">
          <ac:chgData name="Siegbert Rudolph" userId="2af4d44886c067cc" providerId="LiveId" clId="{A554D2E1-53E2-423F-A951-C2F3AE050781}" dt="2021-08-17T14:26:49.705" v="1915" actId="478"/>
          <ac:picMkLst>
            <pc:docMk/>
            <pc:sldMk cId="3170920472" sldId="832"/>
            <ac:picMk id="52" creationId="{B23F7568-D461-4B15-B3DB-0771310D2B31}"/>
          </ac:picMkLst>
        </pc:picChg>
        <pc:picChg chg="del">
          <ac:chgData name="Siegbert Rudolph" userId="2af4d44886c067cc" providerId="LiveId" clId="{A554D2E1-53E2-423F-A951-C2F3AE050781}" dt="2021-08-17T14:26:49.705" v="1915" actId="478"/>
          <ac:picMkLst>
            <pc:docMk/>
            <pc:sldMk cId="3170920472" sldId="832"/>
            <ac:picMk id="53" creationId="{C402B607-2C15-4B1A-86E9-F29C45B090AD}"/>
          </ac:picMkLst>
        </pc:picChg>
        <pc:picChg chg="del">
          <ac:chgData name="Siegbert Rudolph" userId="2af4d44886c067cc" providerId="LiveId" clId="{A554D2E1-53E2-423F-A951-C2F3AE050781}" dt="2021-08-17T14:26:49.705" v="1915" actId="478"/>
          <ac:picMkLst>
            <pc:docMk/>
            <pc:sldMk cId="3170920472" sldId="832"/>
            <ac:picMk id="54" creationId="{5338B47C-B662-41C6-B4D8-D83B84E12C57}"/>
          </ac:picMkLst>
        </pc:picChg>
        <pc:picChg chg="del">
          <ac:chgData name="Siegbert Rudolph" userId="2af4d44886c067cc" providerId="LiveId" clId="{A554D2E1-53E2-423F-A951-C2F3AE050781}" dt="2021-08-17T14:26:49.705" v="1915" actId="478"/>
          <ac:picMkLst>
            <pc:docMk/>
            <pc:sldMk cId="3170920472" sldId="832"/>
            <ac:picMk id="59" creationId="{3A3FB1B7-7A63-4BFE-AFBF-E5A99CFE44B5}"/>
          </ac:picMkLst>
        </pc:picChg>
        <pc:picChg chg="del">
          <ac:chgData name="Siegbert Rudolph" userId="2af4d44886c067cc" providerId="LiveId" clId="{A554D2E1-53E2-423F-A951-C2F3AE050781}" dt="2021-08-17T14:26:49.705" v="1915" actId="478"/>
          <ac:picMkLst>
            <pc:docMk/>
            <pc:sldMk cId="3170920472" sldId="832"/>
            <ac:picMk id="60" creationId="{E2569060-1E90-477B-A02E-B46C74AAB461}"/>
          </ac:picMkLst>
        </pc:picChg>
        <pc:picChg chg="del">
          <ac:chgData name="Siegbert Rudolph" userId="2af4d44886c067cc" providerId="LiveId" clId="{A554D2E1-53E2-423F-A951-C2F3AE050781}" dt="2021-08-17T14:26:49.705" v="1915" actId="478"/>
          <ac:picMkLst>
            <pc:docMk/>
            <pc:sldMk cId="3170920472" sldId="832"/>
            <ac:picMk id="63" creationId="{7A1B2D04-B667-44D4-891C-E96C7DC8FD41}"/>
          </ac:picMkLst>
        </pc:picChg>
      </pc:sldChg>
      <pc:sldChg chg="addSp delSp modSp mod delAnim modAnim">
        <pc:chgData name="Siegbert Rudolph" userId="2af4d44886c067cc" providerId="LiveId" clId="{A554D2E1-53E2-423F-A951-C2F3AE050781}" dt="2021-09-11T13:13:42.151" v="4875" actId="20577"/>
        <pc:sldMkLst>
          <pc:docMk/>
          <pc:sldMk cId="1161706853" sldId="833"/>
        </pc:sldMkLst>
        <pc:spChg chg="del mod">
          <ac:chgData name="Siegbert Rudolph" userId="2af4d44886c067cc" providerId="LiveId" clId="{A554D2E1-53E2-423F-A951-C2F3AE050781}" dt="2021-08-31T14:20:15.080" v="4674" actId="478"/>
          <ac:spMkLst>
            <pc:docMk/>
            <pc:sldMk cId="1161706853" sldId="833"/>
            <ac:spMk id="2" creationId="{F2524F3D-1F71-4D55-9D90-C944FFDA21F4}"/>
          </ac:spMkLst>
        </pc:spChg>
        <pc:spChg chg="del">
          <ac:chgData name="Siegbert Rudolph" userId="2af4d44886c067cc" providerId="LiveId" clId="{A554D2E1-53E2-423F-A951-C2F3AE050781}" dt="2021-08-31T06:25:38.472" v="3965" actId="478"/>
          <ac:spMkLst>
            <pc:docMk/>
            <pc:sldMk cId="1161706853" sldId="833"/>
            <ac:spMk id="3" creationId="{188704B5-6FF4-4A2C-A170-0B9080C0BBA1}"/>
          </ac:spMkLst>
        </pc:spChg>
        <pc:spChg chg="mod">
          <ac:chgData name="Siegbert Rudolph" userId="2af4d44886c067cc" providerId="LiveId" clId="{A554D2E1-53E2-423F-A951-C2F3AE050781}" dt="2021-08-31T14:20:15.080" v="4679" actId="1076"/>
          <ac:spMkLst>
            <pc:docMk/>
            <pc:sldMk cId="1161706853" sldId="833"/>
            <ac:spMk id="3" creationId="{2F7593DE-8B85-4EF8-97CD-5851869FD915}"/>
          </ac:spMkLst>
        </pc:spChg>
        <pc:spChg chg="mod">
          <ac:chgData name="Siegbert Rudolph" userId="2af4d44886c067cc" providerId="LiveId" clId="{A554D2E1-53E2-423F-A951-C2F3AE050781}" dt="2021-08-17T12:28:38.657" v="108" actId="1037"/>
          <ac:spMkLst>
            <pc:docMk/>
            <pc:sldMk cId="1161706853" sldId="833"/>
            <ac:spMk id="6" creationId="{F31CDB29-0C89-487F-9CE4-83CB72E1DF2E}"/>
          </ac:spMkLst>
        </pc:spChg>
        <pc:spChg chg="mod">
          <ac:chgData name="Siegbert Rudolph" userId="2af4d44886c067cc" providerId="LiveId" clId="{A554D2E1-53E2-423F-A951-C2F3AE050781}" dt="2021-08-17T12:33:06.257" v="150" actId="1038"/>
          <ac:spMkLst>
            <pc:docMk/>
            <pc:sldMk cId="1161706853" sldId="833"/>
            <ac:spMk id="14" creationId="{164AF631-0A6B-4DD7-BFCB-1F0C28B6D8FC}"/>
          </ac:spMkLst>
        </pc:spChg>
        <pc:spChg chg="del mod">
          <ac:chgData name="Siegbert Rudolph" userId="2af4d44886c067cc" providerId="LiveId" clId="{A554D2E1-53E2-423F-A951-C2F3AE050781}" dt="2021-08-20T07:47:19.185" v="3835" actId="478"/>
          <ac:spMkLst>
            <pc:docMk/>
            <pc:sldMk cId="1161706853" sldId="833"/>
            <ac:spMk id="15" creationId="{1A371075-C1B8-4F9D-8D30-B098E3F9C949}"/>
          </ac:spMkLst>
        </pc:spChg>
        <pc:spChg chg="mod">
          <ac:chgData name="Siegbert Rudolph" userId="2af4d44886c067cc" providerId="LiveId" clId="{A554D2E1-53E2-423F-A951-C2F3AE050781}" dt="2021-09-11T13:13:06.486" v="4874" actId="207"/>
          <ac:spMkLst>
            <pc:docMk/>
            <pc:sldMk cId="1161706853" sldId="833"/>
            <ac:spMk id="16" creationId="{451EB662-2731-4E48-9850-A895314EC623}"/>
          </ac:spMkLst>
        </pc:spChg>
        <pc:spChg chg="del">
          <ac:chgData name="Siegbert Rudolph" userId="2af4d44886c067cc" providerId="LiveId" clId="{A554D2E1-53E2-423F-A951-C2F3AE050781}" dt="2021-08-20T07:47:13.205" v="3834" actId="478"/>
          <ac:spMkLst>
            <pc:docMk/>
            <pc:sldMk cId="1161706853" sldId="833"/>
            <ac:spMk id="17" creationId="{9EE31511-94E0-4A40-83A7-3AEB5AE7491C}"/>
          </ac:spMkLst>
        </pc:spChg>
        <pc:spChg chg="mod">
          <ac:chgData name="Siegbert Rudolph" userId="2af4d44886c067cc" providerId="LiveId" clId="{A554D2E1-53E2-423F-A951-C2F3AE050781}" dt="2021-09-11T13:13:42.151" v="4875" actId="20577"/>
          <ac:spMkLst>
            <pc:docMk/>
            <pc:sldMk cId="1161706853" sldId="833"/>
            <ac:spMk id="18" creationId="{7588A242-861F-4DD9-8738-C5400BEA05FB}"/>
          </ac:spMkLst>
        </pc:spChg>
        <pc:spChg chg="del mod ord">
          <ac:chgData name="Siegbert Rudolph" userId="2af4d44886c067cc" providerId="LiveId" clId="{A554D2E1-53E2-423F-A951-C2F3AE050781}" dt="2021-08-20T07:47:19.185" v="3835" actId="478"/>
          <ac:spMkLst>
            <pc:docMk/>
            <pc:sldMk cId="1161706853" sldId="833"/>
            <ac:spMk id="19" creationId="{E6136748-2EA3-474D-8D6E-81451FF3C9B5}"/>
          </ac:spMkLst>
        </pc:spChg>
        <pc:spChg chg="del mod">
          <ac:chgData name="Siegbert Rudolph" userId="2af4d44886c067cc" providerId="LiveId" clId="{A554D2E1-53E2-423F-A951-C2F3AE050781}" dt="2021-08-20T07:47:25.980" v="3837" actId="478"/>
          <ac:spMkLst>
            <pc:docMk/>
            <pc:sldMk cId="1161706853" sldId="833"/>
            <ac:spMk id="20" creationId="{E673ECE7-D50F-4B3F-BC3F-50C88D0E4ED3}"/>
          </ac:spMkLst>
        </pc:spChg>
        <pc:spChg chg="add del mod">
          <ac:chgData name="Siegbert Rudolph" userId="2af4d44886c067cc" providerId="LiveId" clId="{A554D2E1-53E2-423F-A951-C2F3AE050781}" dt="2021-08-20T07:48:56.104" v="3920" actId="478"/>
          <ac:spMkLst>
            <pc:docMk/>
            <pc:sldMk cId="1161706853" sldId="833"/>
            <ac:spMk id="21" creationId="{CFE49A57-8FAF-49E2-9601-80D7E2C5752A}"/>
          </ac:spMkLst>
        </pc:spChg>
        <pc:spChg chg="add del mod">
          <ac:chgData name="Siegbert Rudolph" userId="2af4d44886c067cc" providerId="LiveId" clId="{A554D2E1-53E2-423F-A951-C2F3AE050781}" dt="2021-08-17T12:41:49.483" v="505" actId="478"/>
          <ac:spMkLst>
            <pc:docMk/>
            <pc:sldMk cId="1161706853" sldId="833"/>
            <ac:spMk id="22" creationId="{4AAB4F3F-1374-465B-AD92-5C4BD3188BC0}"/>
          </ac:spMkLst>
        </pc:spChg>
        <pc:spChg chg="add del mod">
          <ac:chgData name="Siegbert Rudolph" userId="2af4d44886c067cc" providerId="LiveId" clId="{A554D2E1-53E2-423F-A951-C2F3AE050781}" dt="2021-08-31T06:25:47.204" v="3967"/>
          <ac:spMkLst>
            <pc:docMk/>
            <pc:sldMk cId="1161706853" sldId="833"/>
            <ac:spMk id="23" creationId="{7812E3A3-6095-48BC-A6BA-6A73CC5E2A5C}"/>
          </ac:spMkLst>
        </pc:spChg>
        <pc:spChg chg="add del mod">
          <ac:chgData name="Siegbert Rudolph" userId="2af4d44886c067cc" providerId="LiveId" clId="{A554D2E1-53E2-423F-A951-C2F3AE050781}" dt="2021-08-20T07:48:56.104" v="3920" actId="478"/>
          <ac:spMkLst>
            <pc:docMk/>
            <pc:sldMk cId="1161706853" sldId="833"/>
            <ac:spMk id="23" creationId="{EE910FB3-A8F7-4409-9D2D-E2C7E711FB08}"/>
          </ac:spMkLst>
        </pc:spChg>
        <pc:spChg chg="add del mod">
          <ac:chgData name="Siegbert Rudolph" userId="2af4d44886c067cc" providerId="LiveId" clId="{A554D2E1-53E2-423F-A951-C2F3AE050781}" dt="2021-08-31T06:25:47.204" v="3967"/>
          <ac:spMkLst>
            <pc:docMk/>
            <pc:sldMk cId="1161706853" sldId="833"/>
            <ac:spMk id="24" creationId="{3FFD173D-68B1-429C-840D-3505C7CA285B}"/>
          </ac:spMkLst>
        </pc:spChg>
        <pc:spChg chg="add del mod">
          <ac:chgData name="Siegbert Rudolph" userId="2af4d44886c067cc" providerId="LiveId" clId="{A554D2E1-53E2-423F-A951-C2F3AE050781}" dt="2021-08-17T12:43:34.866" v="544" actId="478"/>
          <ac:spMkLst>
            <pc:docMk/>
            <pc:sldMk cId="1161706853" sldId="833"/>
            <ac:spMk id="26" creationId="{8AC3D8B2-6D44-4B3D-9D6E-7BB608C7208D}"/>
          </ac:spMkLst>
        </pc:spChg>
        <pc:spChg chg="add mod">
          <ac:chgData name="Siegbert Rudolph" userId="2af4d44886c067cc" providerId="LiveId" clId="{A554D2E1-53E2-423F-A951-C2F3AE050781}" dt="2021-08-31T14:26:20.764" v="4771" actId="20577"/>
          <ac:spMkLst>
            <pc:docMk/>
            <pc:sldMk cId="1161706853" sldId="833"/>
            <ac:spMk id="26" creationId="{8B1309BD-5F4E-483A-9BB8-5027CE071FD3}"/>
          </ac:spMkLst>
        </pc:spChg>
        <pc:spChg chg="mod">
          <ac:chgData name="Siegbert Rudolph" userId="2af4d44886c067cc" providerId="LiveId" clId="{A554D2E1-53E2-423F-A951-C2F3AE050781}" dt="2021-08-17T12:28:27.238" v="100" actId="14100"/>
          <ac:spMkLst>
            <pc:docMk/>
            <pc:sldMk cId="1161706853" sldId="833"/>
            <ac:spMk id="27" creationId="{8FDFE3E2-2281-467B-9375-A643E1B1E46A}"/>
          </ac:spMkLst>
        </pc:spChg>
        <pc:spChg chg="mod">
          <ac:chgData name="Siegbert Rudolph" userId="2af4d44886c067cc" providerId="LiveId" clId="{A554D2E1-53E2-423F-A951-C2F3AE050781}" dt="2021-08-17T12:39:10.847" v="460" actId="14100"/>
          <ac:spMkLst>
            <pc:docMk/>
            <pc:sldMk cId="1161706853" sldId="833"/>
            <ac:spMk id="28" creationId="{2823C5E0-195F-4825-820B-4BC1E05F8FAD}"/>
          </ac:spMkLst>
        </pc:spChg>
        <pc:spChg chg="mod">
          <ac:chgData name="Siegbert Rudolph" userId="2af4d44886c067cc" providerId="LiveId" clId="{A554D2E1-53E2-423F-A951-C2F3AE050781}" dt="2021-08-20T07:48:52.290" v="3919" actId="207"/>
          <ac:spMkLst>
            <pc:docMk/>
            <pc:sldMk cId="1161706853" sldId="833"/>
            <ac:spMk id="29" creationId="{5FF60FC1-2415-4728-9461-0649ABE69835}"/>
          </ac:spMkLst>
        </pc:spChg>
        <pc:spChg chg="mod">
          <ac:chgData name="Siegbert Rudolph" userId="2af4d44886c067cc" providerId="LiveId" clId="{A554D2E1-53E2-423F-A951-C2F3AE050781}" dt="2021-08-17T12:35:29.715" v="259" actId="14100"/>
          <ac:spMkLst>
            <pc:docMk/>
            <pc:sldMk cId="1161706853" sldId="833"/>
            <ac:spMk id="30" creationId="{7BB3A141-FBF2-474B-A6C0-C48D4BF8C81C}"/>
          </ac:spMkLst>
        </pc:spChg>
        <pc:spChg chg="mod">
          <ac:chgData name="Siegbert Rudolph" userId="2af4d44886c067cc" providerId="LiveId" clId="{A554D2E1-53E2-423F-A951-C2F3AE050781}" dt="2021-08-17T12:39:13.346" v="461" actId="14100"/>
          <ac:spMkLst>
            <pc:docMk/>
            <pc:sldMk cId="1161706853" sldId="833"/>
            <ac:spMk id="31" creationId="{5335E563-FB4A-43D8-A30D-C30B93E52CFA}"/>
          </ac:spMkLst>
        </pc:spChg>
        <pc:spChg chg="mod">
          <ac:chgData name="Siegbert Rudolph" userId="2af4d44886c067cc" providerId="LiveId" clId="{A554D2E1-53E2-423F-A951-C2F3AE050781}" dt="2021-08-17T12:39:28.343" v="466" actId="14100"/>
          <ac:spMkLst>
            <pc:docMk/>
            <pc:sldMk cId="1161706853" sldId="833"/>
            <ac:spMk id="32" creationId="{DD5A1140-563A-402C-AEBD-20569956BBE5}"/>
          </ac:spMkLst>
        </pc:spChg>
        <pc:spChg chg="add mod">
          <ac:chgData name="Siegbert Rudolph" userId="2af4d44886c067cc" providerId="LiveId" clId="{A554D2E1-53E2-423F-A951-C2F3AE050781}" dt="2021-08-20T07:49:40.278" v="3937" actId="207"/>
          <ac:spMkLst>
            <pc:docMk/>
            <pc:sldMk cId="1161706853" sldId="833"/>
            <ac:spMk id="33" creationId="{9A175A52-0B25-4217-AA81-6AC3D17667BB}"/>
          </ac:spMkLst>
        </pc:spChg>
        <pc:spChg chg="add mod">
          <ac:chgData name="Siegbert Rudolph" userId="2af4d44886c067cc" providerId="LiveId" clId="{A554D2E1-53E2-423F-A951-C2F3AE050781}" dt="2021-08-17T12:48:33.922" v="676" actId="14100"/>
          <ac:spMkLst>
            <pc:docMk/>
            <pc:sldMk cId="1161706853" sldId="833"/>
            <ac:spMk id="34" creationId="{1CC2830D-7F54-4D70-A4FF-EBE587F1C439}"/>
          </ac:spMkLst>
        </pc:spChg>
        <pc:spChg chg="add mod">
          <ac:chgData name="Siegbert Rudolph" userId="2af4d44886c067cc" providerId="LiveId" clId="{A554D2E1-53E2-423F-A951-C2F3AE050781}" dt="2021-08-17T12:47:37.269" v="672" actId="1037"/>
          <ac:spMkLst>
            <pc:docMk/>
            <pc:sldMk cId="1161706853" sldId="833"/>
            <ac:spMk id="35" creationId="{042237FC-92F0-4FB1-9675-46C008BE8BF6}"/>
          </ac:spMkLst>
        </pc:spChg>
        <pc:spChg chg="add mod">
          <ac:chgData name="Siegbert Rudolph" userId="2af4d44886c067cc" providerId="LiveId" clId="{A554D2E1-53E2-423F-A951-C2F3AE050781}" dt="2021-08-31T06:26:33.825" v="3969"/>
          <ac:spMkLst>
            <pc:docMk/>
            <pc:sldMk cId="1161706853" sldId="833"/>
            <ac:spMk id="36" creationId="{526046EE-0280-458A-8223-CB1B0E7B2F09}"/>
          </ac:spMkLst>
        </pc:spChg>
        <pc:spChg chg="add del mod">
          <ac:chgData name="Siegbert Rudolph" userId="2af4d44886c067cc" providerId="LiveId" clId="{A554D2E1-53E2-423F-A951-C2F3AE050781}" dt="2021-08-20T07:49:07.682" v="3921" actId="478"/>
          <ac:spMkLst>
            <pc:docMk/>
            <pc:sldMk cId="1161706853" sldId="833"/>
            <ac:spMk id="36" creationId="{7732A9BF-63B7-4C5E-8A4A-44C492BBD220}"/>
          </ac:spMkLst>
        </pc:spChg>
        <pc:spChg chg="add mod">
          <ac:chgData name="Siegbert Rudolph" userId="2af4d44886c067cc" providerId="LiveId" clId="{A554D2E1-53E2-423F-A951-C2F3AE050781}" dt="2021-08-17T12:49:34.605" v="730" actId="14100"/>
          <ac:spMkLst>
            <pc:docMk/>
            <pc:sldMk cId="1161706853" sldId="833"/>
            <ac:spMk id="37" creationId="{BCB7D688-7C85-4B2F-862C-A9FA75015BD0}"/>
          </ac:spMkLst>
        </pc:spChg>
        <pc:spChg chg="add mod">
          <ac:chgData name="Siegbert Rudolph" userId="2af4d44886c067cc" providerId="LiveId" clId="{A554D2E1-53E2-423F-A951-C2F3AE050781}" dt="2021-08-20T07:49:49.975" v="3938" actId="207"/>
          <ac:spMkLst>
            <pc:docMk/>
            <pc:sldMk cId="1161706853" sldId="833"/>
            <ac:spMk id="38" creationId="{A512F432-4D04-48DC-AD3C-7014DAFBA729}"/>
          </ac:spMkLst>
        </pc:spChg>
        <pc:spChg chg="add mod">
          <ac:chgData name="Siegbert Rudolph" userId="2af4d44886c067cc" providerId="LiveId" clId="{A554D2E1-53E2-423F-A951-C2F3AE050781}" dt="2021-08-17T12:51:49.969" v="826" actId="113"/>
          <ac:spMkLst>
            <pc:docMk/>
            <pc:sldMk cId="1161706853" sldId="833"/>
            <ac:spMk id="39" creationId="{0D65A507-F2C2-4477-8193-F0A695A901DD}"/>
          </ac:spMkLst>
        </pc:spChg>
        <pc:spChg chg="add mod">
          <ac:chgData name="Siegbert Rudolph" userId="2af4d44886c067cc" providerId="LiveId" clId="{A554D2E1-53E2-423F-A951-C2F3AE050781}" dt="2021-08-17T12:51:37.818" v="822" actId="14100"/>
          <ac:spMkLst>
            <pc:docMk/>
            <pc:sldMk cId="1161706853" sldId="833"/>
            <ac:spMk id="40" creationId="{FEA3B54B-2B5A-4849-8E27-76F9F53B8FC3}"/>
          </ac:spMkLst>
        </pc:spChg>
        <pc:spChg chg="add del mod">
          <ac:chgData name="Siegbert Rudolph" userId="2af4d44886c067cc" providerId="LiveId" clId="{A554D2E1-53E2-423F-A951-C2F3AE050781}" dt="2021-08-17T12:50:08.951" v="788" actId="478"/>
          <ac:spMkLst>
            <pc:docMk/>
            <pc:sldMk cId="1161706853" sldId="833"/>
            <ac:spMk id="41" creationId="{6535DA2D-58EA-4E07-9F2D-9FE907784666}"/>
          </ac:spMkLst>
        </pc:spChg>
        <pc:spChg chg="add del mod">
          <ac:chgData name="Siegbert Rudolph" userId="2af4d44886c067cc" providerId="LiveId" clId="{A554D2E1-53E2-423F-A951-C2F3AE050781}" dt="2021-08-17T12:50:08.951" v="788" actId="478"/>
          <ac:spMkLst>
            <pc:docMk/>
            <pc:sldMk cId="1161706853" sldId="833"/>
            <ac:spMk id="42" creationId="{5AE409E6-E8B3-4AFE-A712-4B95837920C1}"/>
          </ac:spMkLst>
        </pc:spChg>
        <pc:spChg chg="add del mod">
          <ac:chgData name="Siegbert Rudolph" userId="2af4d44886c067cc" providerId="LiveId" clId="{A554D2E1-53E2-423F-A951-C2F3AE050781}" dt="2021-08-20T07:47:21.931" v="3836" actId="478"/>
          <ac:spMkLst>
            <pc:docMk/>
            <pc:sldMk cId="1161706853" sldId="833"/>
            <ac:spMk id="43" creationId="{E05B4AAB-A790-47C6-9E7E-C187C105D650}"/>
          </ac:spMkLst>
        </pc:spChg>
        <pc:spChg chg="del">
          <ac:chgData name="Siegbert Rudolph" userId="2af4d44886c067cc" providerId="LiveId" clId="{A554D2E1-53E2-423F-A951-C2F3AE050781}" dt="2021-08-17T12:59:36.914" v="852"/>
          <ac:spMkLst>
            <pc:docMk/>
            <pc:sldMk cId="1161706853" sldId="833"/>
            <ac:spMk id="44" creationId="{DDE44BCE-C29F-41E8-8FBA-BFEE9E49A90F}"/>
          </ac:spMkLst>
        </pc:spChg>
        <pc:spChg chg="del mod">
          <ac:chgData name="Siegbert Rudolph" userId="2af4d44886c067cc" providerId="LiveId" clId="{A554D2E1-53E2-423F-A951-C2F3AE050781}" dt="2021-08-31T06:26:35.866" v="3970" actId="478"/>
          <ac:spMkLst>
            <pc:docMk/>
            <pc:sldMk cId="1161706853" sldId="833"/>
            <ac:spMk id="61" creationId="{58459579-6E3C-423E-B32D-7E794A47195E}"/>
          </ac:spMkLst>
        </pc:spChg>
        <pc:picChg chg="add del mod modCrop">
          <ac:chgData name="Siegbert Rudolph" userId="2af4d44886c067cc" providerId="LiveId" clId="{A554D2E1-53E2-423F-A951-C2F3AE050781}" dt="2021-08-20T07:48:56.104" v="3920" actId="478"/>
          <ac:picMkLst>
            <pc:docMk/>
            <pc:sldMk cId="1161706853" sldId="833"/>
            <ac:picMk id="2" creationId="{0244F212-3109-4B46-8081-2C6D0CE5DB0B}"/>
          </ac:picMkLst>
        </pc:picChg>
        <pc:picChg chg="mod modCrop">
          <ac:chgData name="Siegbert Rudolph" userId="2af4d44886c067cc" providerId="LiveId" clId="{A554D2E1-53E2-423F-A951-C2F3AE050781}" dt="2021-08-17T15:05:17.738" v="3779" actId="732"/>
          <ac:picMkLst>
            <pc:docMk/>
            <pc:sldMk cId="1161706853" sldId="833"/>
            <ac:picMk id="4" creationId="{59509635-A7F5-443F-AA50-E9827426EF7F}"/>
          </ac:picMkLst>
        </pc:picChg>
        <pc:picChg chg="add del mod modCrop">
          <ac:chgData name="Siegbert Rudolph" userId="2af4d44886c067cc" providerId="LiveId" clId="{A554D2E1-53E2-423F-A951-C2F3AE050781}" dt="2021-08-20T07:48:56.104" v="3920" actId="478"/>
          <ac:picMkLst>
            <pc:docMk/>
            <pc:sldMk cId="1161706853" sldId="833"/>
            <ac:picMk id="7" creationId="{0A4F6788-1DB1-4DFF-BB62-5C6171493044}"/>
          </ac:picMkLst>
        </pc:picChg>
        <pc:picChg chg="add del mod">
          <ac:chgData name="Siegbert Rudolph" userId="2af4d44886c067cc" providerId="LiveId" clId="{A554D2E1-53E2-423F-A951-C2F3AE050781}" dt="2021-08-17T12:42:18.883" v="524" actId="478"/>
          <ac:picMkLst>
            <pc:docMk/>
            <pc:sldMk cId="1161706853" sldId="833"/>
            <ac:picMk id="24" creationId="{7A13D103-D758-4CAC-83A9-174A90FB5E07}"/>
          </ac:picMkLst>
        </pc:picChg>
      </pc:sldChg>
      <pc:sldChg chg="addSp delSp modSp mod ord modAnim">
        <pc:chgData name="Siegbert Rudolph" userId="2af4d44886c067cc" providerId="LiveId" clId="{A554D2E1-53E2-423F-A951-C2F3AE050781}" dt="2021-08-31T14:26:47.728" v="4779" actId="20577"/>
        <pc:sldMkLst>
          <pc:docMk/>
          <pc:sldMk cId="3803157838" sldId="834"/>
        </pc:sldMkLst>
        <pc:spChg chg="del mod">
          <ac:chgData name="Siegbert Rudolph" userId="2af4d44886c067cc" providerId="LiveId" clId="{A554D2E1-53E2-423F-A951-C2F3AE050781}" dt="2021-08-31T14:20:15.080" v="4698" actId="478"/>
          <ac:spMkLst>
            <pc:docMk/>
            <pc:sldMk cId="3803157838" sldId="834"/>
            <ac:spMk id="4" creationId="{BF7E1223-4CD5-4930-8375-4855AC2A5045}"/>
          </ac:spMkLst>
        </pc:spChg>
        <pc:spChg chg="mod">
          <ac:chgData name="Siegbert Rudolph" userId="2af4d44886c067cc" providerId="LiveId" clId="{A554D2E1-53E2-423F-A951-C2F3AE050781}" dt="2021-08-31T14:20:15.096" v="4703" actId="1076"/>
          <ac:spMkLst>
            <pc:docMk/>
            <pc:sldMk cId="3803157838" sldId="834"/>
            <ac:spMk id="5" creationId="{A1DE681C-E12B-45CF-BFC0-471DCD859CCC}"/>
          </ac:spMkLst>
        </pc:spChg>
        <pc:spChg chg="del">
          <ac:chgData name="Siegbert Rudolph" userId="2af4d44886c067cc" providerId="LiveId" clId="{A554D2E1-53E2-423F-A951-C2F3AE050781}" dt="2021-08-17T13:17:56.116" v="1301" actId="478"/>
          <ac:spMkLst>
            <pc:docMk/>
            <pc:sldMk cId="3803157838" sldId="834"/>
            <ac:spMk id="13" creationId="{D327E422-C893-49EB-B974-9EA68CA4F761}"/>
          </ac:spMkLst>
        </pc:spChg>
        <pc:spChg chg="add del mod">
          <ac:chgData name="Siegbert Rudolph" userId="2af4d44886c067cc" providerId="LiveId" clId="{A554D2E1-53E2-423F-A951-C2F3AE050781}" dt="2021-08-17T14:23:28.389" v="1832" actId="21"/>
          <ac:spMkLst>
            <pc:docMk/>
            <pc:sldMk cId="3803157838" sldId="834"/>
            <ac:spMk id="14" creationId="{CE4C8C05-8395-43AF-BBB6-C65C4BA3A231}"/>
          </ac:spMkLst>
        </pc:spChg>
        <pc:spChg chg="add del mod">
          <ac:chgData name="Siegbert Rudolph" userId="2af4d44886c067cc" providerId="LiveId" clId="{A554D2E1-53E2-423F-A951-C2F3AE050781}" dt="2021-08-17T14:23:28.389" v="1832" actId="21"/>
          <ac:spMkLst>
            <pc:docMk/>
            <pc:sldMk cId="3803157838" sldId="834"/>
            <ac:spMk id="15" creationId="{3B0CFEDD-FDD6-4510-884D-8F8F2AFB5A06}"/>
          </ac:spMkLst>
        </pc:spChg>
        <pc:spChg chg="add del mod">
          <ac:chgData name="Siegbert Rudolph" userId="2af4d44886c067cc" providerId="LiveId" clId="{A554D2E1-53E2-423F-A951-C2F3AE050781}" dt="2021-08-17T14:23:28.389" v="1832" actId="21"/>
          <ac:spMkLst>
            <pc:docMk/>
            <pc:sldMk cId="3803157838" sldId="834"/>
            <ac:spMk id="16" creationId="{1DAFC331-1F69-4238-9DAE-C544B5A85C97}"/>
          </ac:spMkLst>
        </pc:spChg>
        <pc:spChg chg="add mod">
          <ac:chgData name="Siegbert Rudolph" userId="2af4d44886c067cc" providerId="LiveId" clId="{A554D2E1-53E2-423F-A951-C2F3AE050781}" dt="2021-08-31T14:26:47.728" v="4779" actId="20577"/>
          <ac:spMkLst>
            <pc:docMk/>
            <pc:sldMk cId="3803157838" sldId="834"/>
            <ac:spMk id="16" creationId="{F2B4C13F-C44B-45B7-9C86-790F5B1BD9D1}"/>
          </ac:spMkLst>
        </pc:spChg>
        <pc:spChg chg="del">
          <ac:chgData name="Siegbert Rudolph" userId="2af4d44886c067cc" providerId="LiveId" clId="{A554D2E1-53E2-423F-A951-C2F3AE050781}" dt="2021-08-17T13:17:56.116" v="1301" actId="478"/>
          <ac:spMkLst>
            <pc:docMk/>
            <pc:sldMk cId="3803157838" sldId="834"/>
            <ac:spMk id="17" creationId="{48E1AE88-99D4-4C4D-B94D-E503A9EE4F7D}"/>
          </ac:spMkLst>
        </pc:spChg>
        <pc:spChg chg="add mod">
          <ac:chgData name="Siegbert Rudolph" userId="2af4d44886c067cc" providerId="LiveId" clId="{A554D2E1-53E2-423F-A951-C2F3AE050781}" dt="2021-08-31T06:27:57.518" v="3986" actId="6549"/>
          <ac:spMkLst>
            <pc:docMk/>
            <pc:sldMk cId="3803157838" sldId="834"/>
            <ac:spMk id="17" creationId="{E9C5F1AF-0C9C-4CAD-BFE6-792CEA0F0F10}"/>
          </ac:spMkLst>
        </pc:spChg>
        <pc:spChg chg="add del mod">
          <ac:chgData name="Siegbert Rudolph" userId="2af4d44886c067cc" providerId="LiveId" clId="{A554D2E1-53E2-423F-A951-C2F3AE050781}" dt="2021-08-17T14:23:28.389" v="1832" actId="21"/>
          <ac:spMkLst>
            <pc:docMk/>
            <pc:sldMk cId="3803157838" sldId="834"/>
            <ac:spMk id="18" creationId="{20A910B4-ABE5-4FDC-9CC6-4531A4C91114}"/>
          </ac:spMkLst>
        </pc:spChg>
        <pc:spChg chg="add del mod">
          <ac:chgData name="Siegbert Rudolph" userId="2af4d44886c067cc" providerId="LiveId" clId="{A554D2E1-53E2-423F-A951-C2F3AE050781}" dt="2021-08-17T14:23:28.389" v="1832" actId="21"/>
          <ac:spMkLst>
            <pc:docMk/>
            <pc:sldMk cId="3803157838" sldId="834"/>
            <ac:spMk id="19" creationId="{35B95AAA-4B8A-4DA6-8413-23B68E9D9CBE}"/>
          </ac:spMkLst>
        </pc:spChg>
        <pc:spChg chg="add del mod">
          <ac:chgData name="Siegbert Rudolph" userId="2af4d44886c067cc" providerId="LiveId" clId="{A554D2E1-53E2-423F-A951-C2F3AE050781}" dt="2021-08-17T14:23:28.389" v="1832" actId="21"/>
          <ac:spMkLst>
            <pc:docMk/>
            <pc:sldMk cId="3803157838" sldId="834"/>
            <ac:spMk id="20" creationId="{8A8605D1-D29F-43BD-BF42-1E86DE64B141}"/>
          </ac:spMkLst>
        </pc:spChg>
        <pc:spChg chg="add del mod">
          <ac:chgData name="Siegbert Rudolph" userId="2af4d44886c067cc" providerId="LiveId" clId="{A554D2E1-53E2-423F-A951-C2F3AE050781}" dt="2021-08-17T14:23:28.389" v="1832" actId="21"/>
          <ac:spMkLst>
            <pc:docMk/>
            <pc:sldMk cId="3803157838" sldId="834"/>
            <ac:spMk id="21" creationId="{08062420-A317-42AB-91F6-5C5B914C5AF7}"/>
          </ac:spMkLst>
        </pc:spChg>
        <pc:spChg chg="add del mod">
          <ac:chgData name="Siegbert Rudolph" userId="2af4d44886c067cc" providerId="LiveId" clId="{A554D2E1-53E2-423F-A951-C2F3AE050781}" dt="2021-08-17T14:23:28.389" v="1832" actId="21"/>
          <ac:spMkLst>
            <pc:docMk/>
            <pc:sldMk cId="3803157838" sldId="834"/>
            <ac:spMk id="22" creationId="{A5482875-F7E6-49CE-B6DD-4994E09E0DBB}"/>
          </ac:spMkLst>
        </pc:spChg>
        <pc:spChg chg="add del mod">
          <ac:chgData name="Siegbert Rudolph" userId="2af4d44886c067cc" providerId="LiveId" clId="{A554D2E1-53E2-423F-A951-C2F3AE050781}" dt="2021-08-17T14:23:28.389" v="1832" actId="21"/>
          <ac:spMkLst>
            <pc:docMk/>
            <pc:sldMk cId="3803157838" sldId="834"/>
            <ac:spMk id="23" creationId="{F2320E74-93B0-4424-B35A-2036B3E6607B}"/>
          </ac:spMkLst>
        </pc:spChg>
        <pc:spChg chg="del">
          <ac:chgData name="Siegbert Rudolph" userId="2af4d44886c067cc" providerId="LiveId" clId="{A554D2E1-53E2-423F-A951-C2F3AE050781}" dt="2021-08-17T13:17:56.116" v="1301" actId="478"/>
          <ac:spMkLst>
            <pc:docMk/>
            <pc:sldMk cId="3803157838" sldId="834"/>
            <ac:spMk id="24" creationId="{BFA89B4C-CD28-4FB6-AB37-7B8BA31DD0D1}"/>
          </ac:spMkLst>
        </pc:spChg>
        <pc:spChg chg="del">
          <ac:chgData name="Siegbert Rudolph" userId="2af4d44886c067cc" providerId="LiveId" clId="{A554D2E1-53E2-423F-A951-C2F3AE050781}" dt="2021-08-17T13:17:56.116" v="1301" actId="478"/>
          <ac:spMkLst>
            <pc:docMk/>
            <pc:sldMk cId="3803157838" sldId="834"/>
            <ac:spMk id="25" creationId="{15735304-894C-4827-ADED-D66F03CDC14C}"/>
          </ac:spMkLst>
        </pc:spChg>
        <pc:spChg chg="del">
          <ac:chgData name="Siegbert Rudolph" userId="2af4d44886c067cc" providerId="LiveId" clId="{A554D2E1-53E2-423F-A951-C2F3AE050781}" dt="2021-08-17T13:17:56.116" v="1301" actId="478"/>
          <ac:spMkLst>
            <pc:docMk/>
            <pc:sldMk cId="3803157838" sldId="834"/>
            <ac:spMk id="26" creationId="{A9A53F24-9F4D-4D4C-92FA-3B90E24DA407}"/>
          </ac:spMkLst>
        </pc:spChg>
        <pc:spChg chg="del">
          <ac:chgData name="Siegbert Rudolph" userId="2af4d44886c067cc" providerId="LiveId" clId="{A554D2E1-53E2-423F-A951-C2F3AE050781}" dt="2021-08-17T13:17:56.116" v="1301" actId="478"/>
          <ac:spMkLst>
            <pc:docMk/>
            <pc:sldMk cId="3803157838" sldId="834"/>
            <ac:spMk id="27" creationId="{232A49C5-7DAB-439B-AA47-BDED3A155796}"/>
          </ac:spMkLst>
        </pc:spChg>
        <pc:spChg chg="del">
          <ac:chgData name="Siegbert Rudolph" userId="2af4d44886c067cc" providerId="LiveId" clId="{A554D2E1-53E2-423F-A951-C2F3AE050781}" dt="2021-08-17T13:17:56.116" v="1301" actId="478"/>
          <ac:spMkLst>
            <pc:docMk/>
            <pc:sldMk cId="3803157838" sldId="834"/>
            <ac:spMk id="28" creationId="{345A60E5-3654-401B-AD98-E723CAC385D7}"/>
          </ac:spMkLst>
        </pc:spChg>
        <pc:spChg chg="del">
          <ac:chgData name="Siegbert Rudolph" userId="2af4d44886c067cc" providerId="LiveId" clId="{A554D2E1-53E2-423F-A951-C2F3AE050781}" dt="2021-08-17T13:17:56.116" v="1301" actId="478"/>
          <ac:spMkLst>
            <pc:docMk/>
            <pc:sldMk cId="3803157838" sldId="834"/>
            <ac:spMk id="29" creationId="{18F707F1-8305-42D7-83E0-75C6786935E2}"/>
          </ac:spMkLst>
        </pc:spChg>
        <pc:spChg chg="add del mod">
          <ac:chgData name="Siegbert Rudolph" userId="2af4d44886c067cc" providerId="LiveId" clId="{A554D2E1-53E2-423F-A951-C2F3AE050781}" dt="2021-08-17T14:23:28.389" v="1832" actId="21"/>
          <ac:spMkLst>
            <pc:docMk/>
            <pc:sldMk cId="3803157838" sldId="834"/>
            <ac:spMk id="30" creationId="{10C78D18-DCB0-4AF6-8030-8B7D4A0F1DDB}"/>
          </ac:spMkLst>
        </pc:spChg>
        <pc:spChg chg="add mod">
          <ac:chgData name="Siegbert Rudolph" userId="2af4d44886c067cc" providerId="LiveId" clId="{A554D2E1-53E2-423F-A951-C2F3AE050781}" dt="2021-08-17T14:23:54.023" v="1836"/>
          <ac:spMkLst>
            <pc:docMk/>
            <pc:sldMk cId="3803157838" sldId="834"/>
            <ac:spMk id="31" creationId="{2E4F296F-853B-4638-AE40-08E6466F8BAF}"/>
          </ac:spMkLst>
        </pc:spChg>
        <pc:spChg chg="add mod">
          <ac:chgData name="Siegbert Rudolph" userId="2af4d44886c067cc" providerId="LiveId" clId="{A554D2E1-53E2-423F-A951-C2F3AE050781}" dt="2021-08-17T14:24:43.224" v="1851" actId="1037"/>
          <ac:spMkLst>
            <pc:docMk/>
            <pc:sldMk cId="3803157838" sldId="834"/>
            <ac:spMk id="32" creationId="{B5092966-7757-4550-BC02-9616988EADC4}"/>
          </ac:spMkLst>
        </pc:spChg>
        <pc:spChg chg="del">
          <ac:chgData name="Siegbert Rudolph" userId="2af4d44886c067cc" providerId="LiveId" clId="{A554D2E1-53E2-423F-A951-C2F3AE050781}" dt="2021-08-17T13:17:56.116" v="1301" actId="478"/>
          <ac:spMkLst>
            <pc:docMk/>
            <pc:sldMk cId="3803157838" sldId="834"/>
            <ac:spMk id="33" creationId="{1CDF67C3-65A0-40A5-B96B-D8B1EDCB64D1}"/>
          </ac:spMkLst>
        </pc:spChg>
        <pc:spChg chg="del">
          <ac:chgData name="Siegbert Rudolph" userId="2af4d44886c067cc" providerId="LiveId" clId="{A554D2E1-53E2-423F-A951-C2F3AE050781}" dt="2021-08-17T13:17:56.116" v="1301" actId="478"/>
          <ac:spMkLst>
            <pc:docMk/>
            <pc:sldMk cId="3803157838" sldId="834"/>
            <ac:spMk id="34" creationId="{AB62A3AB-668C-4B72-B27F-B7E7FA9E0F50}"/>
          </ac:spMkLst>
        </pc:spChg>
        <pc:spChg chg="add mod">
          <ac:chgData name="Siegbert Rudolph" userId="2af4d44886c067cc" providerId="LiveId" clId="{A554D2E1-53E2-423F-A951-C2F3AE050781}" dt="2021-08-17T14:23:54.023" v="1836"/>
          <ac:spMkLst>
            <pc:docMk/>
            <pc:sldMk cId="3803157838" sldId="834"/>
            <ac:spMk id="35" creationId="{403E05D9-2767-4E79-9511-BC6A0D9ED4FC}"/>
          </ac:spMkLst>
        </pc:spChg>
        <pc:spChg chg="add mod">
          <ac:chgData name="Siegbert Rudolph" userId="2af4d44886c067cc" providerId="LiveId" clId="{A554D2E1-53E2-423F-A951-C2F3AE050781}" dt="2021-08-17T14:23:54.023" v="1836"/>
          <ac:spMkLst>
            <pc:docMk/>
            <pc:sldMk cId="3803157838" sldId="834"/>
            <ac:spMk id="36" creationId="{E1BEE47F-3B0F-42E9-9D9D-139CDE8295A5}"/>
          </ac:spMkLst>
        </pc:spChg>
        <pc:spChg chg="add mod">
          <ac:chgData name="Siegbert Rudolph" userId="2af4d44886c067cc" providerId="LiveId" clId="{A554D2E1-53E2-423F-A951-C2F3AE050781}" dt="2021-08-17T14:23:54.023" v="1836"/>
          <ac:spMkLst>
            <pc:docMk/>
            <pc:sldMk cId="3803157838" sldId="834"/>
            <ac:spMk id="37" creationId="{5FF76590-F20D-4909-9F33-1E9C6B68A77C}"/>
          </ac:spMkLst>
        </pc:spChg>
        <pc:spChg chg="add mod">
          <ac:chgData name="Siegbert Rudolph" userId="2af4d44886c067cc" providerId="LiveId" clId="{A554D2E1-53E2-423F-A951-C2F3AE050781}" dt="2021-08-17T14:23:54.023" v="1836"/>
          <ac:spMkLst>
            <pc:docMk/>
            <pc:sldMk cId="3803157838" sldId="834"/>
            <ac:spMk id="38" creationId="{1970DA8E-4233-4D8F-AAB3-BF75F9FED493}"/>
          </ac:spMkLst>
        </pc:spChg>
        <pc:spChg chg="add del mod">
          <ac:chgData name="Siegbert Rudolph" userId="2af4d44886c067cc" providerId="LiveId" clId="{A554D2E1-53E2-423F-A951-C2F3AE050781}" dt="2021-08-31T06:28:02.657" v="3987" actId="478"/>
          <ac:spMkLst>
            <pc:docMk/>
            <pc:sldMk cId="3803157838" sldId="834"/>
            <ac:spMk id="44" creationId="{17D157F4-17FE-4E0C-ADD7-F6491684FB73}"/>
          </ac:spMkLst>
        </pc:spChg>
        <pc:spChg chg="del">
          <ac:chgData name="Siegbert Rudolph" userId="2af4d44886c067cc" providerId="LiveId" clId="{A554D2E1-53E2-423F-A951-C2F3AE050781}" dt="2021-08-17T13:17:56.116" v="1301" actId="478"/>
          <ac:spMkLst>
            <pc:docMk/>
            <pc:sldMk cId="3803157838" sldId="834"/>
            <ac:spMk id="61" creationId="{58459579-6E3C-423E-B32D-7E794A47195E}"/>
          </ac:spMkLst>
        </pc:spChg>
        <pc:picChg chg="add mod modCrop">
          <ac:chgData name="Siegbert Rudolph" userId="2af4d44886c067cc" providerId="LiveId" clId="{A554D2E1-53E2-423F-A951-C2F3AE050781}" dt="2021-08-17T14:25:32.431" v="1861" actId="554"/>
          <ac:picMkLst>
            <pc:docMk/>
            <pc:sldMk cId="3803157838" sldId="834"/>
            <ac:picMk id="2" creationId="{85EA5C9A-E601-443F-89FC-C6D6027430C9}"/>
          </ac:picMkLst>
        </pc:picChg>
        <pc:picChg chg="add mod">
          <ac:chgData name="Siegbert Rudolph" userId="2af4d44886c067cc" providerId="LiveId" clId="{A554D2E1-53E2-423F-A951-C2F3AE050781}" dt="2021-08-17T14:25:32.431" v="1861" actId="554"/>
          <ac:picMkLst>
            <pc:docMk/>
            <pc:sldMk cId="3803157838" sldId="834"/>
            <ac:picMk id="39" creationId="{8CFEC1A1-7B05-4255-9D33-1C2088373477}"/>
          </ac:picMkLst>
        </pc:picChg>
        <pc:picChg chg="add mod">
          <ac:chgData name="Siegbert Rudolph" userId="2af4d44886c067cc" providerId="LiveId" clId="{A554D2E1-53E2-423F-A951-C2F3AE050781}" dt="2021-08-17T14:25:32.431" v="1861" actId="554"/>
          <ac:picMkLst>
            <pc:docMk/>
            <pc:sldMk cId="3803157838" sldId="834"/>
            <ac:picMk id="40" creationId="{4B56AF93-404E-4DED-80F0-E3232A07940A}"/>
          </ac:picMkLst>
        </pc:picChg>
        <pc:picChg chg="add mod">
          <ac:chgData name="Siegbert Rudolph" userId="2af4d44886c067cc" providerId="LiveId" clId="{A554D2E1-53E2-423F-A951-C2F3AE050781}" dt="2021-08-17T14:25:32.431" v="1861" actId="554"/>
          <ac:picMkLst>
            <pc:docMk/>
            <pc:sldMk cId="3803157838" sldId="834"/>
            <ac:picMk id="41" creationId="{ED60698F-21AB-40AC-93A5-CDE1430AD75D}"/>
          </ac:picMkLst>
        </pc:picChg>
        <pc:picChg chg="add mod">
          <ac:chgData name="Siegbert Rudolph" userId="2af4d44886c067cc" providerId="LiveId" clId="{A554D2E1-53E2-423F-A951-C2F3AE050781}" dt="2021-08-17T14:25:32.431" v="1861" actId="554"/>
          <ac:picMkLst>
            <pc:docMk/>
            <pc:sldMk cId="3803157838" sldId="834"/>
            <ac:picMk id="42" creationId="{DF6D0EF1-3266-4BCD-A9E1-0161E7ABEFAD}"/>
          </ac:picMkLst>
        </pc:picChg>
        <pc:picChg chg="add mod">
          <ac:chgData name="Siegbert Rudolph" userId="2af4d44886c067cc" providerId="LiveId" clId="{A554D2E1-53E2-423F-A951-C2F3AE050781}" dt="2021-08-17T14:25:32.431" v="1861" actId="554"/>
          <ac:picMkLst>
            <pc:docMk/>
            <pc:sldMk cId="3803157838" sldId="834"/>
            <ac:picMk id="43" creationId="{2717FA5E-684B-4293-9786-2249737ECA53}"/>
          </ac:picMkLst>
        </pc:picChg>
      </pc:sldChg>
      <pc:sldChg chg="del">
        <pc:chgData name="Siegbert Rudolph" userId="2af4d44886c067cc" providerId="LiveId" clId="{A554D2E1-53E2-423F-A951-C2F3AE050781}" dt="2021-08-17T14:56:26.319" v="3322" actId="47"/>
        <pc:sldMkLst>
          <pc:docMk/>
          <pc:sldMk cId="4183823424" sldId="835"/>
        </pc:sldMkLst>
      </pc:sldChg>
      <pc:sldChg chg="del">
        <pc:chgData name="Siegbert Rudolph" userId="2af4d44886c067cc" providerId="LiveId" clId="{A554D2E1-53E2-423F-A951-C2F3AE050781}" dt="2021-08-17T14:56:24.831" v="3320" actId="47"/>
        <pc:sldMkLst>
          <pc:docMk/>
          <pc:sldMk cId="3382652569" sldId="836"/>
        </pc:sldMkLst>
      </pc:sldChg>
      <pc:sldChg chg="addSp delSp modSp mod delAnim modAnim">
        <pc:chgData name="Siegbert Rudolph" userId="2af4d44886c067cc" providerId="LiveId" clId="{A554D2E1-53E2-423F-A951-C2F3AE050781}" dt="2021-09-11T13:18:06.214" v="4968" actId="14100"/>
        <pc:sldMkLst>
          <pc:docMk/>
          <pc:sldMk cId="2441889824" sldId="837"/>
        </pc:sldMkLst>
        <pc:spChg chg="del mod">
          <ac:chgData name="Siegbert Rudolph" userId="2af4d44886c067cc" providerId="LiveId" clId="{A554D2E1-53E2-423F-A951-C2F3AE050781}" dt="2021-08-31T14:20:15.096" v="4722" actId="478"/>
          <ac:spMkLst>
            <pc:docMk/>
            <pc:sldMk cId="2441889824" sldId="837"/>
            <ac:spMk id="2" creationId="{0EE98DA0-E37C-4578-9D1A-1F38944FE8D0}"/>
          </ac:spMkLst>
        </pc:spChg>
        <pc:spChg chg="mod">
          <ac:chgData name="Siegbert Rudolph" userId="2af4d44886c067cc" providerId="LiveId" clId="{A554D2E1-53E2-423F-A951-C2F3AE050781}" dt="2021-08-31T14:20:15.096" v="4727" actId="1076"/>
          <ac:spMkLst>
            <pc:docMk/>
            <pc:sldMk cId="2441889824" sldId="837"/>
            <ac:spMk id="4" creationId="{A9BE082E-B24B-4A18-BF31-24BC39791714}"/>
          </ac:spMkLst>
        </pc:spChg>
        <pc:spChg chg="add del">
          <ac:chgData name="Siegbert Rudolph" userId="2af4d44886c067cc" providerId="LiveId" clId="{A554D2E1-53E2-423F-A951-C2F3AE050781}" dt="2021-08-31T06:29:10.184" v="3998" actId="478"/>
          <ac:spMkLst>
            <pc:docMk/>
            <pc:sldMk cId="2441889824" sldId="837"/>
            <ac:spMk id="6" creationId="{CF97E48E-D8FE-4A0B-B985-ECF1E4E5218F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6" creationId="{D166CB29-E33B-4C0B-9119-E3AC9B25A6C6}"/>
          </ac:spMkLst>
        </pc:spChg>
        <pc:spChg chg="add mod">
          <ac:chgData name="Siegbert Rudolph" userId="2af4d44886c067cc" providerId="LiveId" clId="{A554D2E1-53E2-423F-A951-C2F3AE050781}" dt="2021-08-31T14:27:16.861" v="4787" actId="20577"/>
          <ac:spMkLst>
            <pc:docMk/>
            <pc:sldMk cId="2441889824" sldId="837"/>
            <ac:spMk id="7" creationId="{8853F2FD-E189-47CA-9353-E47318B86907}"/>
          </ac:spMkLst>
        </pc:spChg>
        <pc:spChg chg="add mod">
          <ac:chgData name="Siegbert Rudolph" userId="2af4d44886c067cc" providerId="LiveId" clId="{A554D2E1-53E2-423F-A951-C2F3AE050781}" dt="2021-09-11T13:18:06.214" v="4968" actId="14100"/>
          <ac:spMkLst>
            <pc:docMk/>
            <pc:sldMk cId="2441889824" sldId="837"/>
            <ac:spMk id="8" creationId="{63DE2812-EEE1-408D-A4AE-8C6BAA013A4F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29" creationId="{54BD8A97-4801-4796-9495-C5F972A90631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31" creationId="{950AB1AC-81C2-495C-AC42-17C6BAE6D452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32" creationId="{167A04A2-E37E-49EA-9CFA-1F914CD6AF2F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33" creationId="{B38A1F74-2516-4046-A29C-3536872CB2C1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41" creationId="{BAC44248-75A6-491F-9224-5D45DA66D916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42" creationId="{A039AFD8-C864-49A7-8F0D-DFE2EE9807B8}"/>
          </ac:spMkLst>
        </pc:spChg>
        <pc:spChg chg="add mod">
          <ac:chgData name="Siegbert Rudolph" userId="2af4d44886c067cc" providerId="LiveId" clId="{A554D2E1-53E2-423F-A951-C2F3AE050781}" dt="2021-08-17T14:54:20.180" v="3279" actId="1076"/>
          <ac:spMkLst>
            <pc:docMk/>
            <pc:sldMk cId="2441889824" sldId="837"/>
            <ac:spMk id="46" creationId="{9CA18679-A967-4B6A-A8DB-171FA950AC2E}"/>
          </ac:spMkLst>
        </pc:spChg>
        <pc:spChg chg="add del mod">
          <ac:chgData name="Siegbert Rudolph" userId="2af4d44886c067cc" providerId="LiveId" clId="{A554D2E1-53E2-423F-A951-C2F3AE050781}" dt="2021-08-17T14:55:25.216" v="3318" actId="478"/>
          <ac:spMkLst>
            <pc:docMk/>
            <pc:sldMk cId="2441889824" sldId="837"/>
            <ac:spMk id="47" creationId="{395E9D78-3C31-4365-B604-843DCA006B24}"/>
          </ac:spMkLst>
        </pc:spChg>
        <pc:spChg chg="add del mod">
          <ac:chgData name="Siegbert Rudolph" userId="2af4d44886c067cc" providerId="LiveId" clId="{A554D2E1-53E2-423F-A951-C2F3AE050781}" dt="2021-08-17T14:55:25.216" v="3318" actId="478"/>
          <ac:spMkLst>
            <pc:docMk/>
            <pc:sldMk cId="2441889824" sldId="837"/>
            <ac:spMk id="48" creationId="{4A345941-49A3-45D1-9308-F73E13878444}"/>
          </ac:spMkLst>
        </pc:spChg>
        <pc:spChg chg="add del mod">
          <ac:chgData name="Siegbert Rudolph" userId="2af4d44886c067cc" providerId="LiveId" clId="{A554D2E1-53E2-423F-A951-C2F3AE050781}" dt="2021-08-17T14:55:25.216" v="3318" actId="478"/>
          <ac:spMkLst>
            <pc:docMk/>
            <pc:sldMk cId="2441889824" sldId="837"/>
            <ac:spMk id="49" creationId="{6D322578-51F0-41FF-9ABD-E3459CA347C1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50" creationId="{4CA0CCEE-4279-47D7-96FB-3059D4EDFFBB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51" creationId="{FCE2D905-CEFB-4C18-B18C-86740242BFB4}"/>
          </ac:spMkLst>
        </pc:spChg>
        <pc:spChg chg="add del mod">
          <ac:chgData name="Siegbert Rudolph" userId="2af4d44886c067cc" providerId="LiveId" clId="{A554D2E1-53E2-423F-A951-C2F3AE050781}" dt="2021-08-17T14:55:25.216" v="3318" actId="478"/>
          <ac:spMkLst>
            <pc:docMk/>
            <pc:sldMk cId="2441889824" sldId="837"/>
            <ac:spMk id="55" creationId="{2DAC27E2-3E51-43F1-907A-C0D37FB9CBB8}"/>
          </ac:spMkLst>
        </pc:spChg>
        <pc:spChg chg="add del mod">
          <ac:chgData name="Siegbert Rudolph" userId="2af4d44886c067cc" providerId="LiveId" clId="{A554D2E1-53E2-423F-A951-C2F3AE050781}" dt="2021-08-17T14:55:25.216" v="3318" actId="478"/>
          <ac:spMkLst>
            <pc:docMk/>
            <pc:sldMk cId="2441889824" sldId="837"/>
            <ac:spMk id="56" creationId="{9DD37AD3-F2CF-40C2-9317-3941BD95290A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57" creationId="{E230106F-AA24-4303-8502-2A598221B451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58" creationId="{35A56D24-71A7-4089-97B0-971EA0401575}"/>
          </ac:spMkLst>
        </pc:spChg>
        <pc:spChg chg="add del mod">
          <ac:chgData name="Siegbert Rudolph" userId="2af4d44886c067cc" providerId="LiveId" clId="{A554D2E1-53E2-423F-A951-C2F3AE050781}" dt="2021-08-17T14:55:25.216" v="3318" actId="478"/>
          <ac:spMkLst>
            <pc:docMk/>
            <pc:sldMk cId="2441889824" sldId="837"/>
            <ac:spMk id="61" creationId="{54137957-1CA1-4D81-BB95-72400825EDCF}"/>
          </ac:spMkLst>
        </pc:spChg>
        <pc:spChg chg="add del mod">
          <ac:chgData name="Siegbert Rudolph" userId="2af4d44886c067cc" providerId="LiveId" clId="{A554D2E1-53E2-423F-A951-C2F3AE050781}" dt="2021-08-17T14:55:25.216" v="3318" actId="478"/>
          <ac:spMkLst>
            <pc:docMk/>
            <pc:sldMk cId="2441889824" sldId="837"/>
            <ac:spMk id="62" creationId="{9482002F-2612-413A-9167-2CDA67410700}"/>
          </ac:spMkLst>
        </pc:spChg>
        <pc:spChg chg="add del mod">
          <ac:chgData name="Siegbert Rudolph" userId="2af4d44886c067cc" providerId="LiveId" clId="{A554D2E1-53E2-423F-A951-C2F3AE050781}" dt="2021-08-17T14:55:25.216" v="3318" actId="478"/>
          <ac:spMkLst>
            <pc:docMk/>
            <pc:sldMk cId="2441889824" sldId="837"/>
            <ac:spMk id="64" creationId="{26A40FBF-DC32-47EF-AB4F-59625EEAAD30}"/>
          </ac:spMkLst>
        </pc:spChg>
        <pc:spChg chg="add del mod">
          <ac:chgData name="Siegbert Rudolph" userId="2af4d44886c067cc" providerId="LiveId" clId="{A554D2E1-53E2-423F-A951-C2F3AE050781}" dt="2021-08-17T14:55:25.216" v="3318" actId="478"/>
          <ac:spMkLst>
            <pc:docMk/>
            <pc:sldMk cId="2441889824" sldId="837"/>
            <ac:spMk id="65" creationId="{E1B26C88-FAA6-459D-84C9-DE5AA80DB125}"/>
          </ac:spMkLst>
        </pc:spChg>
        <pc:spChg chg="add del mod">
          <ac:chgData name="Siegbert Rudolph" userId="2af4d44886c067cc" providerId="LiveId" clId="{A554D2E1-53E2-423F-A951-C2F3AE050781}" dt="2021-08-17T14:55:25.216" v="3318" actId="478"/>
          <ac:spMkLst>
            <pc:docMk/>
            <pc:sldMk cId="2441889824" sldId="837"/>
            <ac:spMk id="66" creationId="{BBC8F24E-74E3-4EAA-B207-6D6ED14FF06B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67" creationId="{EE08E998-8C84-4B72-A055-CE267C8FC9AB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68" creationId="{6CAC105C-10A4-4EB1-B592-272EC55D67B1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69" creationId="{FFC82275-330D-4B45-A6A2-06E38962C271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70" creationId="{BF1B6F79-888E-4A43-A560-205A69C23041}"/>
          </ac:spMkLst>
        </pc:spChg>
        <pc:spChg chg="del mod">
          <ac:chgData name="Siegbert Rudolph" userId="2af4d44886c067cc" providerId="LiveId" clId="{A554D2E1-53E2-423F-A951-C2F3AE050781}" dt="2021-08-31T06:30:08.367" v="4093" actId="478"/>
          <ac:spMkLst>
            <pc:docMk/>
            <pc:sldMk cId="2441889824" sldId="837"/>
            <ac:spMk id="71" creationId="{524C991E-D4BD-4E1A-B484-DF3A16632FBC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72" creationId="{ABD8502A-138F-48FF-9CB2-1C46D72BD84E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73" creationId="{987B0655-BBB5-49C9-B07B-384AFAE20463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74" creationId="{86E03599-276A-4F99-9FC4-8D26BAED4C53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75" creationId="{41637D8E-122B-40D8-AAAB-74F5E2DA3E7D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76" creationId="{4840AFF0-61E6-4F1C-9CA0-A573F1F830AB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77" creationId="{551C79CC-0D56-4856-9D75-AD30B352B322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78" creationId="{8CC090A7-F3B4-41FE-B568-4AF71691051F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79" creationId="{C26EA92F-4B6C-4C64-8801-8CC90C8C99BE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80" creationId="{1446345E-6FD3-4025-8AA9-CFB846695E18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81" creationId="{BD0C12B2-EDF7-4998-AD61-0999679283CD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82" creationId="{DB12ED2D-83E9-44E1-927F-7B042B490767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83" creationId="{4903E1A4-AAD7-4CC1-A8B9-6D4B71D3FAA2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84" creationId="{23C59371-7B7C-4773-9325-67CDABE4889D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85" creationId="{9088186E-9508-4ADD-AB39-6BEFF37A29EB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86" creationId="{620F12B8-2CE7-4669-8D5D-FDC60264B8C6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87" creationId="{0899116A-D511-402D-9089-E9CAB042094A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88" creationId="{D7ED7E7F-C17A-4035-B3BB-9312216DAB55}"/>
          </ac:spMkLst>
        </pc:spChg>
        <pc:spChg chg="del">
          <ac:chgData name="Siegbert Rudolph" userId="2af4d44886c067cc" providerId="LiveId" clId="{A554D2E1-53E2-423F-A951-C2F3AE050781}" dt="2021-08-17T14:26:55.635" v="1916" actId="478"/>
          <ac:spMkLst>
            <pc:docMk/>
            <pc:sldMk cId="2441889824" sldId="837"/>
            <ac:spMk id="89" creationId="{F8EE97C1-986D-461A-A52A-E1A2FC4CE271}"/>
          </ac:spMkLst>
        </pc:spChg>
        <pc:spChg chg="add del mod">
          <ac:chgData name="Siegbert Rudolph" userId="2af4d44886c067cc" providerId="LiveId" clId="{A554D2E1-53E2-423F-A951-C2F3AE050781}" dt="2021-08-17T14:55:25.216" v="3318" actId="478"/>
          <ac:spMkLst>
            <pc:docMk/>
            <pc:sldMk cId="2441889824" sldId="837"/>
            <ac:spMk id="90" creationId="{60F26A09-DC7D-403A-970C-8BCFF7BEEE33}"/>
          </ac:spMkLst>
        </pc:spChg>
        <pc:spChg chg="add del mod">
          <ac:chgData name="Siegbert Rudolph" userId="2af4d44886c067cc" providerId="LiveId" clId="{A554D2E1-53E2-423F-A951-C2F3AE050781}" dt="2021-08-17T14:55:25.216" v="3318" actId="478"/>
          <ac:spMkLst>
            <pc:docMk/>
            <pc:sldMk cId="2441889824" sldId="837"/>
            <ac:spMk id="91" creationId="{EE920E5B-AC35-46EB-9549-646DC9F6D67D}"/>
          </ac:spMkLst>
        </pc:spChg>
        <pc:spChg chg="add del mod">
          <ac:chgData name="Siegbert Rudolph" userId="2af4d44886c067cc" providerId="LiveId" clId="{A554D2E1-53E2-423F-A951-C2F3AE050781}" dt="2021-08-17T14:55:25.216" v="3318" actId="478"/>
          <ac:spMkLst>
            <pc:docMk/>
            <pc:sldMk cId="2441889824" sldId="837"/>
            <ac:spMk id="92" creationId="{13DBBD82-14E8-4B36-888D-8D30FADD3222}"/>
          </ac:spMkLst>
        </pc:spChg>
        <pc:spChg chg="add del mod">
          <ac:chgData name="Siegbert Rudolph" userId="2af4d44886c067cc" providerId="LiveId" clId="{A554D2E1-53E2-423F-A951-C2F3AE050781}" dt="2021-08-17T14:55:25.216" v="3318" actId="478"/>
          <ac:spMkLst>
            <pc:docMk/>
            <pc:sldMk cId="2441889824" sldId="837"/>
            <ac:spMk id="93" creationId="{3FE171A9-6975-4CBD-9A1E-87A8A329E0D3}"/>
          </ac:spMkLst>
        </pc:spChg>
        <pc:spChg chg="add del mod">
          <ac:chgData name="Siegbert Rudolph" userId="2af4d44886c067cc" providerId="LiveId" clId="{A554D2E1-53E2-423F-A951-C2F3AE050781}" dt="2021-08-17T14:55:25.216" v="3318" actId="478"/>
          <ac:spMkLst>
            <pc:docMk/>
            <pc:sldMk cId="2441889824" sldId="837"/>
            <ac:spMk id="94" creationId="{B9288C51-12EE-4BA9-B6B6-69A60753EDCE}"/>
          </ac:spMkLst>
        </pc:spChg>
        <pc:spChg chg="add del mod">
          <ac:chgData name="Siegbert Rudolph" userId="2af4d44886c067cc" providerId="LiveId" clId="{A554D2E1-53E2-423F-A951-C2F3AE050781}" dt="2021-08-17T14:55:25.216" v="3318" actId="478"/>
          <ac:spMkLst>
            <pc:docMk/>
            <pc:sldMk cId="2441889824" sldId="837"/>
            <ac:spMk id="95" creationId="{131005EA-018D-4B47-B0D1-374D8E9E8B69}"/>
          </ac:spMkLst>
        </pc:spChg>
        <pc:spChg chg="add del mod">
          <ac:chgData name="Siegbert Rudolph" userId="2af4d44886c067cc" providerId="LiveId" clId="{A554D2E1-53E2-423F-A951-C2F3AE050781}" dt="2021-08-17T14:55:25.216" v="3318" actId="478"/>
          <ac:spMkLst>
            <pc:docMk/>
            <pc:sldMk cId="2441889824" sldId="837"/>
            <ac:spMk id="96" creationId="{411C568A-FDCD-4DFB-AADD-CBAE20118ADF}"/>
          </ac:spMkLst>
        </pc:spChg>
        <pc:spChg chg="add del mod">
          <ac:chgData name="Siegbert Rudolph" userId="2af4d44886c067cc" providerId="LiveId" clId="{A554D2E1-53E2-423F-A951-C2F3AE050781}" dt="2021-08-17T14:55:25.216" v="3318" actId="478"/>
          <ac:spMkLst>
            <pc:docMk/>
            <pc:sldMk cId="2441889824" sldId="837"/>
            <ac:spMk id="97" creationId="{CDEE3D40-2526-4656-AE82-A27CFD4EB66D}"/>
          </ac:spMkLst>
        </pc:spChg>
        <pc:spChg chg="add del mod">
          <ac:chgData name="Siegbert Rudolph" userId="2af4d44886c067cc" providerId="LiveId" clId="{A554D2E1-53E2-423F-A951-C2F3AE050781}" dt="2021-08-17T14:55:25.216" v="3318" actId="478"/>
          <ac:spMkLst>
            <pc:docMk/>
            <pc:sldMk cId="2441889824" sldId="837"/>
            <ac:spMk id="98" creationId="{A18B226F-8966-4F64-8D6F-F215AE86163F}"/>
          </ac:spMkLst>
        </pc:spChg>
        <pc:spChg chg="add del mod">
          <ac:chgData name="Siegbert Rudolph" userId="2af4d44886c067cc" providerId="LiveId" clId="{A554D2E1-53E2-423F-A951-C2F3AE050781}" dt="2021-08-17T14:55:25.216" v="3318" actId="478"/>
          <ac:spMkLst>
            <pc:docMk/>
            <pc:sldMk cId="2441889824" sldId="837"/>
            <ac:spMk id="99" creationId="{B50D943B-B18D-463F-AAB7-A822C372A954}"/>
          </ac:spMkLst>
        </pc:spChg>
        <pc:spChg chg="add del mod">
          <ac:chgData name="Siegbert Rudolph" userId="2af4d44886c067cc" providerId="LiveId" clId="{A554D2E1-53E2-423F-A951-C2F3AE050781}" dt="2021-08-17T14:55:25.216" v="3318" actId="478"/>
          <ac:spMkLst>
            <pc:docMk/>
            <pc:sldMk cId="2441889824" sldId="837"/>
            <ac:spMk id="100" creationId="{B36FABE2-80AC-4A62-AF66-F2FA1B2F3E5D}"/>
          </ac:spMkLst>
        </pc:spChg>
        <pc:spChg chg="add del mod">
          <ac:chgData name="Siegbert Rudolph" userId="2af4d44886c067cc" providerId="LiveId" clId="{A554D2E1-53E2-423F-A951-C2F3AE050781}" dt="2021-08-17T14:55:25.216" v="3318" actId="478"/>
          <ac:spMkLst>
            <pc:docMk/>
            <pc:sldMk cId="2441889824" sldId="837"/>
            <ac:spMk id="101" creationId="{778E0D20-32BF-4FEB-9FAF-735D5C779C95}"/>
          </ac:spMkLst>
        </pc:spChg>
        <pc:spChg chg="add del mod">
          <ac:chgData name="Siegbert Rudolph" userId="2af4d44886c067cc" providerId="LiveId" clId="{A554D2E1-53E2-423F-A951-C2F3AE050781}" dt="2021-08-17T14:55:25.216" v="3318" actId="478"/>
          <ac:spMkLst>
            <pc:docMk/>
            <pc:sldMk cId="2441889824" sldId="837"/>
            <ac:spMk id="102" creationId="{D2995DDE-B4B9-4F05-9165-03340D0268FE}"/>
          </ac:spMkLst>
        </pc:spChg>
        <pc:spChg chg="add del mod">
          <ac:chgData name="Siegbert Rudolph" userId="2af4d44886c067cc" providerId="LiveId" clId="{A554D2E1-53E2-423F-A951-C2F3AE050781}" dt="2021-08-17T14:55:25.216" v="3318" actId="478"/>
          <ac:spMkLst>
            <pc:docMk/>
            <pc:sldMk cId="2441889824" sldId="837"/>
            <ac:spMk id="103" creationId="{BDF36BB8-7CBA-45DB-8AC1-4A5B9F5ADCE0}"/>
          </ac:spMkLst>
        </pc:spChg>
        <pc:spChg chg="add del mod">
          <ac:chgData name="Siegbert Rudolph" userId="2af4d44886c067cc" providerId="LiveId" clId="{A554D2E1-53E2-423F-A951-C2F3AE050781}" dt="2021-08-17T14:55:25.216" v="3318" actId="478"/>
          <ac:spMkLst>
            <pc:docMk/>
            <pc:sldMk cId="2441889824" sldId="837"/>
            <ac:spMk id="104" creationId="{73F92603-84B9-44E0-922F-9EA68C811836}"/>
          </ac:spMkLst>
        </pc:spChg>
        <pc:spChg chg="add del mod">
          <ac:chgData name="Siegbert Rudolph" userId="2af4d44886c067cc" providerId="LiveId" clId="{A554D2E1-53E2-423F-A951-C2F3AE050781}" dt="2021-08-17T14:55:25.216" v="3318" actId="478"/>
          <ac:spMkLst>
            <pc:docMk/>
            <pc:sldMk cId="2441889824" sldId="837"/>
            <ac:spMk id="105" creationId="{704F2E6C-2389-489A-8809-407019D23675}"/>
          </ac:spMkLst>
        </pc:spChg>
        <pc:picChg chg="del">
          <ac:chgData name="Siegbert Rudolph" userId="2af4d44886c067cc" providerId="LiveId" clId="{A554D2E1-53E2-423F-A951-C2F3AE050781}" dt="2021-08-17T14:26:55.635" v="1916" actId="478"/>
          <ac:picMkLst>
            <pc:docMk/>
            <pc:sldMk cId="2441889824" sldId="837"/>
            <ac:picMk id="4" creationId="{F854746B-A184-4C8A-B301-AB8A21F14C99}"/>
          </ac:picMkLst>
        </pc:picChg>
        <pc:picChg chg="del">
          <ac:chgData name="Siegbert Rudolph" userId="2af4d44886c067cc" providerId="LiveId" clId="{A554D2E1-53E2-423F-A951-C2F3AE050781}" dt="2021-08-17T14:26:55.635" v="1916" actId="478"/>
          <ac:picMkLst>
            <pc:docMk/>
            <pc:sldMk cId="2441889824" sldId="837"/>
            <ac:picMk id="8" creationId="{D398DDD0-5FE9-4AB0-9E66-4341E14A2CC0}"/>
          </ac:picMkLst>
        </pc:picChg>
        <pc:picChg chg="del">
          <ac:chgData name="Siegbert Rudolph" userId="2af4d44886c067cc" providerId="LiveId" clId="{A554D2E1-53E2-423F-A951-C2F3AE050781}" dt="2021-08-17T14:26:55.635" v="1916" actId="478"/>
          <ac:picMkLst>
            <pc:docMk/>
            <pc:sldMk cId="2441889824" sldId="837"/>
            <ac:picMk id="9" creationId="{42CE904B-0E22-43DC-A3CF-517249B0E643}"/>
          </ac:picMkLst>
        </pc:picChg>
        <pc:picChg chg="del">
          <ac:chgData name="Siegbert Rudolph" userId="2af4d44886c067cc" providerId="LiveId" clId="{A554D2E1-53E2-423F-A951-C2F3AE050781}" dt="2021-08-17T14:26:55.635" v="1916" actId="478"/>
          <ac:picMkLst>
            <pc:docMk/>
            <pc:sldMk cId="2441889824" sldId="837"/>
            <ac:picMk id="52" creationId="{B23F7568-D461-4B15-B3DB-0771310D2B31}"/>
          </ac:picMkLst>
        </pc:picChg>
        <pc:picChg chg="del">
          <ac:chgData name="Siegbert Rudolph" userId="2af4d44886c067cc" providerId="LiveId" clId="{A554D2E1-53E2-423F-A951-C2F3AE050781}" dt="2021-08-17T14:26:55.635" v="1916" actId="478"/>
          <ac:picMkLst>
            <pc:docMk/>
            <pc:sldMk cId="2441889824" sldId="837"/>
            <ac:picMk id="53" creationId="{C402B607-2C15-4B1A-86E9-F29C45B090AD}"/>
          </ac:picMkLst>
        </pc:picChg>
        <pc:picChg chg="del">
          <ac:chgData name="Siegbert Rudolph" userId="2af4d44886c067cc" providerId="LiveId" clId="{A554D2E1-53E2-423F-A951-C2F3AE050781}" dt="2021-08-17T14:26:55.635" v="1916" actId="478"/>
          <ac:picMkLst>
            <pc:docMk/>
            <pc:sldMk cId="2441889824" sldId="837"/>
            <ac:picMk id="54" creationId="{5338B47C-B662-41C6-B4D8-D83B84E12C57}"/>
          </ac:picMkLst>
        </pc:picChg>
        <pc:picChg chg="del">
          <ac:chgData name="Siegbert Rudolph" userId="2af4d44886c067cc" providerId="LiveId" clId="{A554D2E1-53E2-423F-A951-C2F3AE050781}" dt="2021-08-17T14:26:55.635" v="1916" actId="478"/>
          <ac:picMkLst>
            <pc:docMk/>
            <pc:sldMk cId="2441889824" sldId="837"/>
            <ac:picMk id="59" creationId="{3A3FB1B7-7A63-4BFE-AFBF-E5A99CFE44B5}"/>
          </ac:picMkLst>
        </pc:picChg>
        <pc:picChg chg="del">
          <ac:chgData name="Siegbert Rudolph" userId="2af4d44886c067cc" providerId="LiveId" clId="{A554D2E1-53E2-423F-A951-C2F3AE050781}" dt="2021-08-17T14:26:55.635" v="1916" actId="478"/>
          <ac:picMkLst>
            <pc:docMk/>
            <pc:sldMk cId="2441889824" sldId="837"/>
            <ac:picMk id="60" creationId="{E2569060-1E90-477B-A02E-B46C74AAB461}"/>
          </ac:picMkLst>
        </pc:picChg>
        <pc:picChg chg="del">
          <ac:chgData name="Siegbert Rudolph" userId="2af4d44886c067cc" providerId="LiveId" clId="{A554D2E1-53E2-423F-A951-C2F3AE050781}" dt="2021-08-17T14:26:55.635" v="1916" actId="478"/>
          <ac:picMkLst>
            <pc:docMk/>
            <pc:sldMk cId="2441889824" sldId="837"/>
            <ac:picMk id="63" creationId="{7A1B2D04-B667-44D4-891C-E96C7DC8FD41}"/>
          </ac:picMkLst>
        </pc:picChg>
      </pc:sldChg>
      <pc:sldChg chg="del">
        <pc:chgData name="Siegbert Rudolph" userId="2af4d44886c067cc" providerId="LiveId" clId="{A554D2E1-53E2-423F-A951-C2F3AE050781}" dt="2021-08-17T14:56:25.876" v="3321" actId="47"/>
        <pc:sldMkLst>
          <pc:docMk/>
          <pc:sldMk cId="2813392100" sldId="838"/>
        </pc:sldMkLst>
      </pc:sldChg>
      <pc:sldChg chg="del">
        <pc:chgData name="Siegbert Rudolph" userId="2af4d44886c067cc" providerId="LiveId" clId="{A554D2E1-53E2-423F-A951-C2F3AE050781}" dt="2021-08-17T14:56:26.798" v="3323" actId="47"/>
        <pc:sldMkLst>
          <pc:docMk/>
          <pc:sldMk cId="962146344" sldId="839"/>
        </pc:sldMkLst>
      </pc:sldChg>
      <pc:sldChg chg="del">
        <pc:chgData name="Siegbert Rudolph" userId="2af4d44886c067cc" providerId="LiveId" clId="{A554D2E1-53E2-423F-A951-C2F3AE050781}" dt="2021-08-17T14:56:27.200" v="3324" actId="47"/>
        <pc:sldMkLst>
          <pc:docMk/>
          <pc:sldMk cId="141291281" sldId="840"/>
        </pc:sldMkLst>
      </pc:sldChg>
      <pc:sldChg chg="del">
        <pc:chgData name="Siegbert Rudolph" userId="2af4d44886c067cc" providerId="LiveId" clId="{A554D2E1-53E2-423F-A951-C2F3AE050781}" dt="2021-08-17T14:56:27.568" v="3325" actId="47"/>
        <pc:sldMkLst>
          <pc:docMk/>
          <pc:sldMk cId="245969293" sldId="841"/>
        </pc:sldMkLst>
      </pc:sldChg>
      <pc:sldChg chg="del">
        <pc:chgData name="Siegbert Rudolph" userId="2af4d44886c067cc" providerId="LiveId" clId="{A554D2E1-53E2-423F-A951-C2F3AE050781}" dt="2021-08-17T14:56:28.634" v="3327" actId="47"/>
        <pc:sldMkLst>
          <pc:docMk/>
          <pc:sldMk cId="1680896805" sldId="842"/>
        </pc:sldMkLst>
      </pc:sldChg>
      <pc:sldChg chg="del">
        <pc:chgData name="Siegbert Rudolph" userId="2af4d44886c067cc" providerId="LiveId" clId="{A554D2E1-53E2-423F-A951-C2F3AE050781}" dt="2021-08-17T14:56:29.565" v="3329" actId="47"/>
        <pc:sldMkLst>
          <pc:docMk/>
          <pc:sldMk cId="1062014509" sldId="843"/>
        </pc:sldMkLst>
      </pc:sldChg>
      <pc:sldChg chg="addSp delSp modSp mod delAnim modAnim">
        <pc:chgData name="Siegbert Rudolph" userId="2af4d44886c067cc" providerId="LiveId" clId="{A554D2E1-53E2-423F-A951-C2F3AE050781}" dt="2021-08-31T14:27:35.921" v="4792" actId="6549"/>
        <pc:sldMkLst>
          <pc:docMk/>
          <pc:sldMk cId="912523303" sldId="845"/>
        </pc:sldMkLst>
        <pc:spChg chg="del mod">
          <ac:chgData name="Siegbert Rudolph" userId="2af4d44886c067cc" providerId="LiveId" clId="{A554D2E1-53E2-423F-A951-C2F3AE050781}" dt="2021-08-31T14:20:15.111" v="4734" actId="478"/>
          <ac:spMkLst>
            <pc:docMk/>
            <pc:sldMk cId="912523303" sldId="845"/>
            <ac:spMk id="2" creationId="{BB8F505D-E206-4E82-B94A-AFBF18636915}"/>
          </ac:spMkLst>
        </pc:spChg>
        <pc:spChg chg="mod">
          <ac:chgData name="Siegbert Rudolph" userId="2af4d44886c067cc" providerId="LiveId" clId="{A554D2E1-53E2-423F-A951-C2F3AE050781}" dt="2021-08-31T14:20:15.111" v="4739" actId="1076"/>
          <ac:spMkLst>
            <pc:docMk/>
            <pc:sldMk cId="912523303" sldId="845"/>
            <ac:spMk id="4" creationId="{417429BA-F842-460B-96DC-9748EF9D3B22}"/>
          </ac:spMkLst>
        </pc:spChg>
        <pc:spChg chg="add del mod">
          <ac:chgData name="Siegbert Rudolph" userId="2af4d44886c067cc" providerId="LiveId" clId="{A554D2E1-53E2-423F-A951-C2F3AE050781}" dt="2021-08-31T06:30:49.860" v="4148" actId="478"/>
          <ac:spMkLst>
            <pc:docMk/>
            <pc:sldMk cId="912523303" sldId="845"/>
            <ac:spMk id="4" creationId="{D85BC477-BAF9-4DD5-8B7C-C7AFCF430BF2}"/>
          </ac:spMkLst>
        </pc:spChg>
        <pc:spChg chg="add mod">
          <ac:chgData name="Siegbert Rudolph" userId="2af4d44886c067cc" providerId="LiveId" clId="{A554D2E1-53E2-423F-A951-C2F3AE050781}" dt="2021-08-31T14:27:35.921" v="4792" actId="6549"/>
          <ac:spMkLst>
            <pc:docMk/>
            <pc:sldMk cId="912523303" sldId="845"/>
            <ac:spMk id="12" creationId="{83C6ACFA-C161-499D-B415-5072197A1DB3}"/>
          </ac:spMkLst>
        </pc:spChg>
        <pc:spChg chg="add mod">
          <ac:chgData name="Siegbert Rudolph" userId="2af4d44886c067cc" providerId="LiveId" clId="{A554D2E1-53E2-423F-A951-C2F3AE050781}" dt="2021-08-31T06:30:21.553" v="4095"/>
          <ac:spMkLst>
            <pc:docMk/>
            <pc:sldMk cId="912523303" sldId="845"/>
            <ac:spMk id="13" creationId="{B9574ED3-37D3-4D1C-AA05-F0C1989CADF3}"/>
          </ac:spMkLst>
        </pc:spChg>
        <pc:spChg chg="del mod">
          <ac:chgData name="Siegbert Rudolph" userId="2af4d44886c067cc" providerId="LiveId" clId="{A554D2E1-53E2-423F-A951-C2F3AE050781}" dt="2021-08-31T06:30:46.877" v="4147" actId="478"/>
          <ac:spMkLst>
            <pc:docMk/>
            <pc:sldMk cId="912523303" sldId="845"/>
            <ac:spMk id="59" creationId="{7B1856EF-C942-4CAC-853C-37D1146B6A5B}"/>
          </ac:spMkLst>
        </pc:spChg>
        <pc:spChg chg="mod">
          <ac:chgData name="Siegbert Rudolph" userId="2af4d44886c067cc" providerId="LiveId" clId="{A554D2E1-53E2-423F-A951-C2F3AE050781}" dt="2021-08-17T15:00:02.780" v="3593" actId="1038"/>
          <ac:spMkLst>
            <pc:docMk/>
            <pc:sldMk cId="912523303" sldId="845"/>
            <ac:spMk id="60" creationId="{FA0F16E1-BCA9-43E2-AA2E-F65386D83499}"/>
          </ac:spMkLst>
        </pc:spChg>
        <pc:spChg chg="mod">
          <ac:chgData name="Siegbert Rudolph" userId="2af4d44886c067cc" providerId="LiveId" clId="{A554D2E1-53E2-423F-A951-C2F3AE050781}" dt="2021-08-17T15:00:02.780" v="3593" actId="1038"/>
          <ac:spMkLst>
            <pc:docMk/>
            <pc:sldMk cId="912523303" sldId="845"/>
            <ac:spMk id="61" creationId="{C7BF5B09-6906-42CF-93B3-2BDCDE34C11B}"/>
          </ac:spMkLst>
        </pc:spChg>
        <pc:spChg chg="del mod">
          <ac:chgData name="Siegbert Rudolph" userId="2af4d44886c067cc" providerId="LiveId" clId="{A554D2E1-53E2-423F-A951-C2F3AE050781}" dt="2021-08-17T14:59:17.415" v="3479" actId="478"/>
          <ac:spMkLst>
            <pc:docMk/>
            <pc:sldMk cId="912523303" sldId="845"/>
            <ac:spMk id="62" creationId="{DD3EBEA6-C38C-418D-8BD0-558FD9C6257B}"/>
          </ac:spMkLst>
        </pc:spChg>
        <pc:spChg chg="del mod">
          <ac:chgData name="Siegbert Rudolph" userId="2af4d44886c067cc" providerId="LiveId" clId="{A554D2E1-53E2-423F-A951-C2F3AE050781}" dt="2021-08-17T14:59:12.485" v="3477" actId="478"/>
          <ac:spMkLst>
            <pc:docMk/>
            <pc:sldMk cId="912523303" sldId="845"/>
            <ac:spMk id="63" creationId="{3418DDD9-AD6C-4BDB-B1B5-A6A086783821}"/>
          </ac:spMkLst>
        </pc:spChg>
        <pc:spChg chg="del mod">
          <ac:chgData name="Siegbert Rudolph" userId="2af4d44886c067cc" providerId="LiveId" clId="{A554D2E1-53E2-423F-A951-C2F3AE050781}" dt="2021-08-17T14:59:12.485" v="3477" actId="478"/>
          <ac:spMkLst>
            <pc:docMk/>
            <pc:sldMk cId="912523303" sldId="845"/>
            <ac:spMk id="64" creationId="{52631CE2-B220-4FAD-A6FC-46D6B0437666}"/>
          </ac:spMkLst>
        </pc:spChg>
        <pc:spChg chg="del mod">
          <ac:chgData name="Siegbert Rudolph" userId="2af4d44886c067cc" providerId="LiveId" clId="{A554D2E1-53E2-423F-A951-C2F3AE050781}" dt="2021-08-17T15:03:06.969" v="3706" actId="478"/>
          <ac:spMkLst>
            <pc:docMk/>
            <pc:sldMk cId="912523303" sldId="845"/>
            <ac:spMk id="65" creationId="{C09991D0-6DBE-42F5-A378-8F4FDF8E8775}"/>
          </ac:spMkLst>
        </pc:spChg>
        <pc:spChg chg="del mod">
          <ac:chgData name="Siegbert Rudolph" userId="2af4d44886c067cc" providerId="LiveId" clId="{A554D2E1-53E2-423F-A951-C2F3AE050781}" dt="2021-08-17T14:59:12.485" v="3477" actId="478"/>
          <ac:spMkLst>
            <pc:docMk/>
            <pc:sldMk cId="912523303" sldId="845"/>
            <ac:spMk id="66" creationId="{4D84E975-F48C-4C49-ADAD-847744ED3C6C}"/>
          </ac:spMkLst>
        </pc:spChg>
        <pc:spChg chg="mod">
          <ac:chgData name="Siegbert Rudolph" userId="2af4d44886c067cc" providerId="LiveId" clId="{A554D2E1-53E2-423F-A951-C2F3AE050781}" dt="2021-08-17T14:58:12.408" v="3415" actId="1036"/>
          <ac:spMkLst>
            <pc:docMk/>
            <pc:sldMk cId="912523303" sldId="845"/>
            <ac:spMk id="67" creationId="{D20372DA-BC5D-4151-AAA3-6B67C772D18E}"/>
          </ac:spMkLst>
        </pc:spChg>
        <pc:spChg chg="mod">
          <ac:chgData name="Siegbert Rudolph" userId="2af4d44886c067cc" providerId="LiveId" clId="{A554D2E1-53E2-423F-A951-C2F3AE050781}" dt="2021-08-17T15:00:06.522" v="3596" actId="1038"/>
          <ac:spMkLst>
            <pc:docMk/>
            <pc:sldMk cId="912523303" sldId="845"/>
            <ac:spMk id="68" creationId="{4644857C-73AC-4716-836F-D357933824E8}"/>
          </ac:spMkLst>
        </pc:spChg>
        <pc:spChg chg="mod">
          <ac:chgData name="Siegbert Rudolph" userId="2af4d44886c067cc" providerId="LiveId" clId="{A554D2E1-53E2-423F-A951-C2F3AE050781}" dt="2021-08-17T14:59:23.993" v="3507" actId="1038"/>
          <ac:spMkLst>
            <pc:docMk/>
            <pc:sldMk cId="912523303" sldId="845"/>
            <ac:spMk id="69" creationId="{4F2DFEB4-18DE-48F7-8263-E29290E612AF}"/>
          </ac:spMkLst>
        </pc:spChg>
        <pc:spChg chg="del mod">
          <ac:chgData name="Siegbert Rudolph" userId="2af4d44886c067cc" providerId="LiveId" clId="{A554D2E1-53E2-423F-A951-C2F3AE050781}" dt="2021-08-17T15:03:06.969" v="3706" actId="478"/>
          <ac:spMkLst>
            <pc:docMk/>
            <pc:sldMk cId="912523303" sldId="845"/>
            <ac:spMk id="70" creationId="{793D2B1E-C6BA-4C73-8709-0D3061F7B445}"/>
          </ac:spMkLst>
        </pc:spChg>
        <pc:spChg chg="mod">
          <ac:chgData name="Siegbert Rudolph" userId="2af4d44886c067cc" providerId="LiveId" clId="{A554D2E1-53E2-423F-A951-C2F3AE050781}" dt="2021-08-17T15:03:31.857" v="3742" actId="207"/>
          <ac:spMkLst>
            <pc:docMk/>
            <pc:sldMk cId="912523303" sldId="845"/>
            <ac:spMk id="71" creationId="{3532448B-1DC2-4E9D-9E79-221081FF0624}"/>
          </ac:spMkLst>
        </pc:spChg>
        <pc:spChg chg="mod">
          <ac:chgData name="Siegbert Rudolph" userId="2af4d44886c067cc" providerId="LiveId" clId="{A554D2E1-53E2-423F-A951-C2F3AE050781}" dt="2021-08-17T15:03:31.857" v="3742" actId="207"/>
          <ac:spMkLst>
            <pc:docMk/>
            <pc:sldMk cId="912523303" sldId="845"/>
            <ac:spMk id="72" creationId="{1B47A32D-6BA9-4565-BD35-4C6AFE4B2B4F}"/>
          </ac:spMkLst>
        </pc:spChg>
        <pc:picChg chg="del">
          <ac:chgData name="Siegbert Rudolph" userId="2af4d44886c067cc" providerId="LiveId" clId="{A554D2E1-53E2-423F-A951-C2F3AE050781}" dt="2021-08-17T14:57:56.637" v="3397" actId="478"/>
          <ac:picMkLst>
            <pc:docMk/>
            <pc:sldMk cId="912523303" sldId="845"/>
            <ac:picMk id="4" creationId="{A60ABFF6-F9EF-4067-97CB-A73247A5A787}"/>
          </ac:picMkLst>
        </pc:picChg>
        <pc:picChg chg="add mod">
          <ac:chgData name="Siegbert Rudolph" userId="2af4d44886c067cc" providerId="LiveId" clId="{A554D2E1-53E2-423F-A951-C2F3AE050781}" dt="2021-08-17T14:58:05.765" v="3399" actId="1076"/>
          <ac:picMkLst>
            <pc:docMk/>
            <pc:sldMk cId="912523303" sldId="845"/>
            <ac:picMk id="18" creationId="{3056133C-E0FD-4CD0-B4A9-583776DFF069}"/>
          </ac:picMkLst>
        </pc:picChg>
      </pc:sldChg>
      <pc:sldChg chg="delSp del mod">
        <pc:chgData name="Siegbert Rudolph" userId="2af4d44886c067cc" providerId="LiveId" clId="{A554D2E1-53E2-423F-A951-C2F3AE050781}" dt="2021-08-17T14:57:03.445" v="3334" actId="47"/>
        <pc:sldMkLst>
          <pc:docMk/>
          <pc:sldMk cId="1389479824" sldId="846"/>
        </pc:sldMkLst>
        <pc:picChg chg="del">
          <ac:chgData name="Siegbert Rudolph" userId="2af4d44886c067cc" providerId="LiveId" clId="{A554D2E1-53E2-423F-A951-C2F3AE050781}" dt="2021-08-17T14:56:42.092" v="3330" actId="478"/>
          <ac:picMkLst>
            <pc:docMk/>
            <pc:sldMk cId="1389479824" sldId="846"/>
            <ac:picMk id="18" creationId="{77AD4127-0E22-4642-BEC7-038DAC032B90}"/>
          </ac:picMkLst>
        </pc:picChg>
        <pc:picChg chg="del">
          <ac:chgData name="Siegbert Rudolph" userId="2af4d44886c067cc" providerId="LiveId" clId="{A554D2E1-53E2-423F-A951-C2F3AE050781}" dt="2021-08-17T14:56:42.092" v="3330" actId="478"/>
          <ac:picMkLst>
            <pc:docMk/>
            <pc:sldMk cId="1389479824" sldId="846"/>
            <ac:picMk id="19" creationId="{E44999BA-98CA-428F-BAD6-6D25022A6CDE}"/>
          </ac:picMkLst>
        </pc:picChg>
        <pc:picChg chg="del">
          <ac:chgData name="Siegbert Rudolph" userId="2af4d44886c067cc" providerId="LiveId" clId="{A554D2E1-53E2-423F-A951-C2F3AE050781}" dt="2021-08-17T14:56:42.092" v="3330" actId="478"/>
          <ac:picMkLst>
            <pc:docMk/>
            <pc:sldMk cId="1389479824" sldId="846"/>
            <ac:picMk id="20" creationId="{A3121458-3FBB-4D87-96CA-00CF1E7D16BF}"/>
          </ac:picMkLst>
        </pc:picChg>
        <pc:picChg chg="del">
          <ac:chgData name="Siegbert Rudolph" userId="2af4d44886c067cc" providerId="LiveId" clId="{A554D2E1-53E2-423F-A951-C2F3AE050781}" dt="2021-08-17T14:56:42.092" v="3330" actId="478"/>
          <ac:picMkLst>
            <pc:docMk/>
            <pc:sldMk cId="1389479824" sldId="846"/>
            <ac:picMk id="21" creationId="{437014FE-8CB1-4266-A9F4-183D3F749E73}"/>
          </ac:picMkLst>
        </pc:picChg>
      </pc:sldChg>
      <pc:sldChg chg="del">
        <pc:chgData name="Siegbert Rudolph" userId="2af4d44886c067cc" providerId="LiveId" clId="{A554D2E1-53E2-423F-A951-C2F3AE050781}" dt="2021-08-17T14:56:51.950" v="3331" actId="47"/>
        <pc:sldMkLst>
          <pc:docMk/>
          <pc:sldMk cId="1008032359" sldId="847"/>
        </pc:sldMkLst>
      </pc:sldChg>
      <pc:sldChg chg="del">
        <pc:chgData name="Siegbert Rudolph" userId="2af4d44886c067cc" providerId="LiveId" clId="{A554D2E1-53E2-423F-A951-C2F3AE050781}" dt="2021-08-17T14:56:55.127" v="3333" actId="47"/>
        <pc:sldMkLst>
          <pc:docMk/>
          <pc:sldMk cId="587019527" sldId="849"/>
        </pc:sldMkLst>
      </pc:sldChg>
      <pc:sldChg chg="add del">
        <pc:chgData name="Siegbert Rudolph" userId="2af4d44886c067cc" providerId="LiveId" clId="{A554D2E1-53E2-423F-A951-C2F3AE050781}" dt="2021-08-17T12:58:39.497" v="851" actId="47"/>
        <pc:sldMkLst>
          <pc:docMk/>
          <pc:sldMk cId="1100664839" sldId="850"/>
        </pc:sldMkLst>
      </pc:sldChg>
      <pc:sldChg chg="addSp delSp modSp new mod modTransition delAnim modAnim">
        <pc:chgData name="Siegbert Rudolph" userId="2af4d44886c067cc" providerId="LiveId" clId="{A554D2E1-53E2-423F-A951-C2F3AE050781}" dt="2021-08-31T14:26:34.278" v="4775" actId="20577"/>
        <pc:sldMkLst>
          <pc:docMk/>
          <pc:sldMk cId="1271001721" sldId="850"/>
        </pc:sldMkLst>
        <pc:spChg chg="del mod">
          <ac:chgData name="Siegbert Rudolph" userId="2af4d44886c067cc" providerId="LiveId" clId="{A554D2E1-53E2-423F-A951-C2F3AE050781}" dt="2021-08-31T14:20:15.080" v="4686" actId="478"/>
          <ac:spMkLst>
            <pc:docMk/>
            <pc:sldMk cId="1271001721" sldId="850"/>
            <ac:spMk id="2" creationId="{06332D20-0BD6-4B08-B076-5E34D223C6DD}"/>
          </ac:spMkLst>
        </pc:spChg>
        <pc:spChg chg="del">
          <ac:chgData name="Siegbert Rudolph" userId="2af4d44886c067cc" providerId="LiveId" clId="{A554D2E1-53E2-423F-A951-C2F3AE050781}" dt="2021-08-17T12:59:51.721" v="854" actId="478"/>
          <ac:spMkLst>
            <pc:docMk/>
            <pc:sldMk cId="1271001721" sldId="850"/>
            <ac:spMk id="2" creationId="{9943DA0D-F95E-407C-9575-A4004124A687}"/>
          </ac:spMkLst>
        </pc:spChg>
        <pc:spChg chg="add del mod">
          <ac:chgData name="Siegbert Rudolph" userId="2af4d44886c067cc" providerId="LiveId" clId="{A554D2E1-53E2-423F-A951-C2F3AE050781}" dt="2021-08-31T06:27:16.037" v="3977" actId="478"/>
          <ac:spMkLst>
            <pc:docMk/>
            <pc:sldMk cId="1271001721" sldId="850"/>
            <ac:spMk id="4" creationId="{9AC0D1BF-5352-478C-938D-2E66A337D9B7}"/>
          </ac:spMkLst>
        </pc:spChg>
        <pc:spChg chg="mod">
          <ac:chgData name="Siegbert Rudolph" userId="2af4d44886c067cc" providerId="LiveId" clId="{A554D2E1-53E2-423F-A951-C2F3AE050781}" dt="2021-08-31T14:20:15.080" v="4691" actId="1076"/>
          <ac:spMkLst>
            <pc:docMk/>
            <pc:sldMk cId="1271001721" sldId="850"/>
            <ac:spMk id="4" creationId="{E73B549F-4BDB-4F62-930D-D5E483C0B8AB}"/>
          </ac:spMkLst>
        </pc:spChg>
        <pc:spChg chg="add mod">
          <ac:chgData name="Siegbert Rudolph" userId="2af4d44886c067cc" providerId="LiveId" clId="{A554D2E1-53E2-423F-A951-C2F3AE050781}" dt="2021-08-17T13:17:42.729" v="1299" actId="20577"/>
          <ac:spMkLst>
            <pc:docMk/>
            <pc:sldMk cId="1271001721" sldId="850"/>
            <ac:spMk id="5" creationId="{92E96738-5F35-4F90-B87D-1586F4643353}"/>
          </ac:spMkLst>
        </pc:spChg>
        <pc:spChg chg="add mod">
          <ac:chgData name="Siegbert Rudolph" userId="2af4d44886c067cc" providerId="LiveId" clId="{A554D2E1-53E2-423F-A951-C2F3AE050781}" dt="2021-08-17T13:08:12.953" v="1044" actId="14100"/>
          <ac:spMkLst>
            <pc:docMk/>
            <pc:sldMk cId="1271001721" sldId="850"/>
            <ac:spMk id="6" creationId="{F9E9E287-3C9D-4C46-AFA9-0020E7672E3C}"/>
          </ac:spMkLst>
        </pc:spChg>
        <pc:spChg chg="add mod">
          <ac:chgData name="Siegbert Rudolph" userId="2af4d44886c067cc" providerId="LiveId" clId="{A554D2E1-53E2-423F-A951-C2F3AE050781}" dt="2021-08-17T13:04:51.012" v="984" actId="1035"/>
          <ac:spMkLst>
            <pc:docMk/>
            <pc:sldMk cId="1271001721" sldId="850"/>
            <ac:spMk id="7" creationId="{6651A99C-3D00-478E-80FE-65FF5313100C}"/>
          </ac:spMkLst>
        </pc:spChg>
        <pc:spChg chg="add mod">
          <ac:chgData name="Siegbert Rudolph" userId="2af4d44886c067cc" providerId="LiveId" clId="{A554D2E1-53E2-423F-A951-C2F3AE050781}" dt="2021-08-17T13:07:49.717" v="1016" actId="1036"/>
          <ac:spMkLst>
            <pc:docMk/>
            <pc:sldMk cId="1271001721" sldId="850"/>
            <ac:spMk id="8" creationId="{C4C894BD-0E46-41E5-8B2D-5115742C5320}"/>
          </ac:spMkLst>
        </pc:spChg>
        <pc:spChg chg="add mod">
          <ac:chgData name="Siegbert Rudolph" userId="2af4d44886c067cc" providerId="LiveId" clId="{A554D2E1-53E2-423F-A951-C2F3AE050781}" dt="2021-08-17T13:05:44.905" v="992" actId="554"/>
          <ac:spMkLst>
            <pc:docMk/>
            <pc:sldMk cId="1271001721" sldId="850"/>
            <ac:spMk id="9" creationId="{CA405CB1-A006-4C66-ABD2-9A72DEB1AABF}"/>
          </ac:spMkLst>
        </pc:spChg>
        <pc:spChg chg="add mod">
          <ac:chgData name="Siegbert Rudolph" userId="2af4d44886c067cc" providerId="LiveId" clId="{A554D2E1-53E2-423F-A951-C2F3AE050781}" dt="2021-08-17T13:08:33.791" v="1048" actId="1076"/>
          <ac:spMkLst>
            <pc:docMk/>
            <pc:sldMk cId="1271001721" sldId="850"/>
            <ac:spMk id="10" creationId="{518AAD08-3247-42A0-AF0B-C5B233F8D398}"/>
          </ac:spMkLst>
        </pc:spChg>
        <pc:spChg chg="add mod">
          <ac:chgData name="Siegbert Rudolph" userId="2af4d44886c067cc" providerId="LiveId" clId="{A554D2E1-53E2-423F-A951-C2F3AE050781}" dt="2021-08-17T13:04:46.046" v="981" actId="1076"/>
          <ac:spMkLst>
            <pc:docMk/>
            <pc:sldMk cId="1271001721" sldId="850"/>
            <ac:spMk id="11" creationId="{25E76F76-5C4C-4050-8EF5-D89A37B8BDD7}"/>
          </ac:spMkLst>
        </pc:spChg>
        <pc:spChg chg="add mod">
          <ac:chgData name="Siegbert Rudolph" userId="2af4d44886c067cc" providerId="LiveId" clId="{A554D2E1-53E2-423F-A951-C2F3AE050781}" dt="2021-08-17T13:06:03.414" v="996" actId="1076"/>
          <ac:spMkLst>
            <pc:docMk/>
            <pc:sldMk cId="1271001721" sldId="850"/>
            <ac:spMk id="12" creationId="{957234A1-44D2-4CAA-8C42-39B2405C7A66}"/>
          </ac:spMkLst>
        </pc:spChg>
        <pc:spChg chg="add mod">
          <ac:chgData name="Siegbert Rudolph" userId="2af4d44886c067cc" providerId="LiveId" clId="{A554D2E1-53E2-423F-A951-C2F3AE050781}" dt="2021-08-17T13:05:44.905" v="992" actId="554"/>
          <ac:spMkLst>
            <pc:docMk/>
            <pc:sldMk cId="1271001721" sldId="850"/>
            <ac:spMk id="16" creationId="{891DBF71-2766-4CC5-8851-8737B70ECF12}"/>
          </ac:spMkLst>
        </pc:spChg>
        <pc:spChg chg="add mod">
          <ac:chgData name="Siegbert Rudolph" userId="2af4d44886c067cc" providerId="LiveId" clId="{A554D2E1-53E2-423F-A951-C2F3AE050781}" dt="2021-08-31T14:26:34.278" v="4775" actId="20577"/>
          <ac:spMkLst>
            <pc:docMk/>
            <pc:sldMk cId="1271001721" sldId="850"/>
            <ac:spMk id="22" creationId="{1CF5B93D-F0D3-4D24-A539-8696ABC18C6D}"/>
          </ac:spMkLst>
        </pc:spChg>
        <pc:spChg chg="add mod">
          <ac:chgData name="Siegbert Rudolph" userId="2af4d44886c067cc" providerId="LiveId" clId="{A554D2E1-53E2-423F-A951-C2F3AE050781}" dt="2021-08-31T06:27:12.866" v="3976" actId="6549"/>
          <ac:spMkLst>
            <pc:docMk/>
            <pc:sldMk cId="1271001721" sldId="850"/>
            <ac:spMk id="23" creationId="{38B59D0D-9DBC-480B-862B-1E19170BC33B}"/>
          </ac:spMkLst>
        </pc:spChg>
        <pc:spChg chg="add del mod">
          <ac:chgData name="Siegbert Rudolph" userId="2af4d44886c067cc" providerId="LiveId" clId="{A554D2E1-53E2-423F-A951-C2F3AE050781}" dt="2021-08-17T13:10:48.769" v="1134" actId="21"/>
          <ac:spMkLst>
            <pc:docMk/>
            <pc:sldMk cId="1271001721" sldId="850"/>
            <ac:spMk id="23" creationId="{B9B0DFA1-D12F-4FD7-95B8-13DFCB7227F1}"/>
          </ac:spMkLst>
        </pc:spChg>
        <pc:picChg chg="add mod">
          <ac:chgData name="Siegbert Rudolph" userId="2af4d44886c067cc" providerId="LiveId" clId="{A554D2E1-53E2-423F-A951-C2F3AE050781}" dt="2021-08-17T13:04:20.932" v="969" actId="1076"/>
          <ac:picMkLst>
            <pc:docMk/>
            <pc:sldMk cId="1271001721" sldId="850"/>
            <ac:picMk id="13" creationId="{E6A80D70-6223-4D09-A558-F365BA36F738}"/>
          </ac:picMkLst>
        </pc:picChg>
        <pc:picChg chg="add mod">
          <ac:chgData name="Siegbert Rudolph" userId="2af4d44886c067cc" providerId="LiveId" clId="{A554D2E1-53E2-423F-A951-C2F3AE050781}" dt="2021-08-17T13:05:13.161" v="987" actId="1076"/>
          <ac:picMkLst>
            <pc:docMk/>
            <pc:sldMk cId="1271001721" sldId="850"/>
            <ac:picMk id="14" creationId="{FEE69EE0-5CE0-4105-AC93-F7E7A3AA8A57}"/>
          </ac:picMkLst>
        </pc:picChg>
        <pc:picChg chg="add mod">
          <ac:chgData name="Siegbert Rudolph" userId="2af4d44886c067cc" providerId="LiveId" clId="{A554D2E1-53E2-423F-A951-C2F3AE050781}" dt="2021-08-17T13:05:52.347" v="994" actId="1076"/>
          <ac:picMkLst>
            <pc:docMk/>
            <pc:sldMk cId="1271001721" sldId="850"/>
            <ac:picMk id="15" creationId="{4A834F69-3CFC-4046-86F1-6B8C415D17A8}"/>
          </ac:picMkLst>
        </pc:picChg>
        <pc:picChg chg="add mod">
          <ac:chgData name="Siegbert Rudolph" userId="2af4d44886c067cc" providerId="LiveId" clId="{A554D2E1-53E2-423F-A951-C2F3AE050781}" dt="2021-08-17T13:08:22.419" v="1047" actId="1076"/>
          <ac:picMkLst>
            <pc:docMk/>
            <pc:sldMk cId="1271001721" sldId="850"/>
            <ac:picMk id="17" creationId="{241EDDFB-BCBF-4252-A4A1-4BCA3268F0CA}"/>
          </ac:picMkLst>
        </pc:picChg>
        <pc:picChg chg="add mod">
          <ac:chgData name="Siegbert Rudolph" userId="2af4d44886c067cc" providerId="LiveId" clId="{A554D2E1-53E2-423F-A951-C2F3AE050781}" dt="2021-08-17T13:04:10.506" v="966" actId="1076"/>
          <ac:picMkLst>
            <pc:docMk/>
            <pc:sldMk cId="1271001721" sldId="850"/>
            <ac:picMk id="18" creationId="{C8DDE057-69F7-44D0-9DA6-798B67DB181F}"/>
          </ac:picMkLst>
        </pc:picChg>
        <pc:picChg chg="add mod">
          <ac:chgData name="Siegbert Rudolph" userId="2af4d44886c067cc" providerId="LiveId" clId="{A554D2E1-53E2-423F-A951-C2F3AE050781}" dt="2021-08-17T13:01:33.141" v="871" actId="1076"/>
          <ac:picMkLst>
            <pc:docMk/>
            <pc:sldMk cId="1271001721" sldId="850"/>
            <ac:picMk id="19" creationId="{1844506D-FDCA-408A-A9DE-A4BAAEEA85B7}"/>
          </ac:picMkLst>
        </pc:picChg>
        <pc:picChg chg="add del mod">
          <ac:chgData name="Siegbert Rudolph" userId="2af4d44886c067cc" providerId="LiveId" clId="{A554D2E1-53E2-423F-A951-C2F3AE050781}" dt="2021-08-17T13:05:33.743" v="991" actId="478"/>
          <ac:picMkLst>
            <pc:docMk/>
            <pc:sldMk cId="1271001721" sldId="850"/>
            <ac:picMk id="20" creationId="{B8763C8F-D797-4244-8EA9-AB047C6C368C}"/>
          </ac:picMkLst>
        </pc:picChg>
        <pc:picChg chg="add mod">
          <ac:chgData name="Siegbert Rudolph" userId="2af4d44886c067cc" providerId="LiveId" clId="{A554D2E1-53E2-423F-A951-C2F3AE050781}" dt="2021-08-17T13:10:55.156" v="1136" actId="1076"/>
          <ac:picMkLst>
            <pc:docMk/>
            <pc:sldMk cId="1271001721" sldId="850"/>
            <ac:picMk id="21" creationId="{65230472-E237-4B50-9DF2-F01C91C20246}"/>
          </ac:picMkLst>
        </pc:picChg>
        <pc:picChg chg="add del mod">
          <ac:chgData name="Siegbert Rudolph" userId="2af4d44886c067cc" providerId="LiveId" clId="{A554D2E1-53E2-423F-A951-C2F3AE050781}" dt="2021-08-17T13:10:48.769" v="1134" actId="21"/>
          <ac:picMkLst>
            <pc:docMk/>
            <pc:sldMk cId="1271001721" sldId="850"/>
            <ac:picMk id="22" creationId="{8E0DBB30-29AC-4EBC-BE43-B860E59FD727}"/>
          </ac:picMkLst>
        </pc:picChg>
        <pc:picChg chg="add mod">
          <ac:chgData name="Siegbert Rudolph" userId="2af4d44886c067cc" providerId="LiveId" clId="{A554D2E1-53E2-423F-A951-C2F3AE050781}" dt="2021-08-17T13:10:57.874" v="1137" actId="1076"/>
          <ac:picMkLst>
            <pc:docMk/>
            <pc:sldMk cId="1271001721" sldId="850"/>
            <ac:picMk id="24" creationId="{37C98822-643B-47CE-BB3D-026D51AB0645}"/>
          </ac:picMkLst>
        </pc:picChg>
      </pc:sldChg>
      <pc:sldChg chg="addSp delSp modSp add mod modTransition delAnim modAnim">
        <pc:chgData name="Siegbert Rudolph" userId="2af4d44886c067cc" providerId="LiveId" clId="{A554D2E1-53E2-423F-A951-C2F3AE050781}" dt="2021-08-31T14:26:41.495" v="4777" actId="20577"/>
        <pc:sldMkLst>
          <pc:docMk/>
          <pc:sldMk cId="2047936196" sldId="851"/>
        </pc:sldMkLst>
        <pc:spChg chg="del mod">
          <ac:chgData name="Siegbert Rudolph" userId="2af4d44886c067cc" providerId="LiveId" clId="{A554D2E1-53E2-423F-A951-C2F3AE050781}" dt="2021-08-31T14:20:15.080" v="4692" actId="478"/>
          <ac:spMkLst>
            <pc:docMk/>
            <pc:sldMk cId="2047936196" sldId="851"/>
            <ac:spMk id="2" creationId="{58097867-DB5F-4F6C-8730-ED3B74C255D9}"/>
          </ac:spMkLst>
        </pc:spChg>
        <pc:spChg chg="mod">
          <ac:chgData name="Siegbert Rudolph" userId="2af4d44886c067cc" providerId="LiveId" clId="{A554D2E1-53E2-423F-A951-C2F3AE050781}" dt="2021-08-31T14:20:15.080" v="4697" actId="1076"/>
          <ac:spMkLst>
            <pc:docMk/>
            <pc:sldMk cId="2047936196" sldId="851"/>
            <ac:spMk id="4" creationId="{6109D60B-2322-4432-A729-EB99D9E70CEE}"/>
          </ac:spMkLst>
        </pc:spChg>
        <pc:spChg chg="del mod">
          <ac:chgData name="Siegbert Rudolph" userId="2af4d44886c067cc" providerId="LiveId" clId="{A554D2E1-53E2-423F-A951-C2F3AE050781}" dt="2021-08-31T06:32:22.447" v="4180" actId="478"/>
          <ac:spMkLst>
            <pc:docMk/>
            <pc:sldMk cId="2047936196" sldId="851"/>
            <ac:spMk id="4" creationId="{9AC0D1BF-5352-478C-938D-2E66A337D9B7}"/>
          </ac:spMkLst>
        </pc:spChg>
        <pc:spChg chg="mod">
          <ac:chgData name="Siegbert Rudolph" userId="2af4d44886c067cc" providerId="LiveId" clId="{A554D2E1-53E2-423F-A951-C2F3AE050781}" dt="2021-08-17T13:17:35.823" v="1295" actId="20577"/>
          <ac:spMkLst>
            <pc:docMk/>
            <pc:sldMk cId="2047936196" sldId="851"/>
            <ac:spMk id="5" creationId="{92E96738-5F35-4F90-B87D-1586F4643353}"/>
          </ac:spMkLst>
        </pc:spChg>
        <pc:spChg chg="add del mod">
          <ac:chgData name="Siegbert Rudolph" userId="2af4d44886c067cc" providerId="LiveId" clId="{A554D2E1-53E2-423F-A951-C2F3AE050781}" dt="2021-08-17T13:12:45.069" v="1168" actId="478"/>
          <ac:spMkLst>
            <pc:docMk/>
            <pc:sldMk cId="2047936196" sldId="851"/>
            <ac:spMk id="22" creationId="{CB01A68F-3F87-40BF-A721-93CC01E9F6B4}"/>
          </ac:spMkLst>
        </pc:spChg>
        <pc:spChg chg="add mod">
          <ac:chgData name="Siegbert Rudolph" userId="2af4d44886c067cc" providerId="LiveId" clId="{A554D2E1-53E2-423F-A951-C2F3AE050781}" dt="2021-08-17T13:13:39.023" v="1190" actId="1076"/>
          <ac:spMkLst>
            <pc:docMk/>
            <pc:sldMk cId="2047936196" sldId="851"/>
            <ac:spMk id="23" creationId="{5A8E9C0C-C33F-40BE-A073-CC7E8CA9DC00}"/>
          </ac:spMkLst>
        </pc:spChg>
        <pc:spChg chg="add mod">
          <ac:chgData name="Siegbert Rudolph" userId="2af4d44886c067cc" providerId="LiveId" clId="{A554D2E1-53E2-423F-A951-C2F3AE050781}" dt="2021-08-17T13:13:15.031" v="1177" actId="14100"/>
          <ac:spMkLst>
            <pc:docMk/>
            <pc:sldMk cId="2047936196" sldId="851"/>
            <ac:spMk id="25" creationId="{8D5AC488-CD5E-464A-AB5F-01165CA4027A}"/>
          </ac:spMkLst>
        </pc:spChg>
        <pc:spChg chg="add mod">
          <ac:chgData name="Siegbert Rudolph" userId="2af4d44886c067cc" providerId="LiveId" clId="{A554D2E1-53E2-423F-A951-C2F3AE050781}" dt="2021-08-17T13:14:06.586" v="1201" actId="1076"/>
          <ac:spMkLst>
            <pc:docMk/>
            <pc:sldMk cId="2047936196" sldId="851"/>
            <ac:spMk id="26" creationId="{E525F802-8941-458C-A7E6-137E44A6B376}"/>
          </ac:spMkLst>
        </pc:spChg>
        <pc:spChg chg="add mod">
          <ac:chgData name="Siegbert Rudolph" userId="2af4d44886c067cc" providerId="LiveId" clId="{A554D2E1-53E2-423F-A951-C2F3AE050781}" dt="2021-08-17T13:13:48.353" v="1192" actId="1076"/>
          <ac:spMkLst>
            <pc:docMk/>
            <pc:sldMk cId="2047936196" sldId="851"/>
            <ac:spMk id="27" creationId="{7C0A5614-E12A-479C-A14D-D6F3336A34A1}"/>
          </ac:spMkLst>
        </pc:spChg>
        <pc:spChg chg="add mod">
          <ac:chgData name="Siegbert Rudolph" userId="2af4d44886c067cc" providerId="LiveId" clId="{A554D2E1-53E2-423F-A951-C2F3AE050781}" dt="2021-08-17T13:14:46.565" v="1216" actId="1076"/>
          <ac:spMkLst>
            <pc:docMk/>
            <pc:sldMk cId="2047936196" sldId="851"/>
            <ac:spMk id="28" creationId="{F0238BC7-C1E9-4F91-9A92-A866A0472F19}"/>
          </ac:spMkLst>
        </pc:spChg>
        <pc:spChg chg="add mod">
          <ac:chgData name="Siegbert Rudolph" userId="2af4d44886c067cc" providerId="LiveId" clId="{A554D2E1-53E2-423F-A951-C2F3AE050781}" dt="2021-08-17T13:14:26.225" v="1207" actId="14100"/>
          <ac:spMkLst>
            <pc:docMk/>
            <pc:sldMk cId="2047936196" sldId="851"/>
            <ac:spMk id="29" creationId="{C4DEB4B0-B466-4B19-9ABB-ED163775814A}"/>
          </ac:spMkLst>
        </pc:spChg>
        <pc:spChg chg="add mod">
          <ac:chgData name="Siegbert Rudolph" userId="2af4d44886c067cc" providerId="LiveId" clId="{A554D2E1-53E2-423F-A951-C2F3AE050781}" dt="2021-08-17T13:15:22.280" v="1237" actId="14100"/>
          <ac:spMkLst>
            <pc:docMk/>
            <pc:sldMk cId="2047936196" sldId="851"/>
            <ac:spMk id="30" creationId="{ADABDCCB-8D97-4A27-B2FA-AF4F04D67891}"/>
          </ac:spMkLst>
        </pc:spChg>
        <pc:spChg chg="add mod">
          <ac:chgData name="Siegbert Rudolph" userId="2af4d44886c067cc" providerId="LiveId" clId="{A554D2E1-53E2-423F-A951-C2F3AE050781}" dt="2021-08-17T13:15:28.136" v="1244" actId="14100"/>
          <ac:spMkLst>
            <pc:docMk/>
            <pc:sldMk cId="2047936196" sldId="851"/>
            <ac:spMk id="31" creationId="{6FC7F3F9-47D9-4480-8A9A-B1F0B3061B99}"/>
          </ac:spMkLst>
        </pc:spChg>
        <pc:spChg chg="add mod">
          <ac:chgData name="Siegbert Rudolph" userId="2af4d44886c067cc" providerId="LiveId" clId="{A554D2E1-53E2-423F-A951-C2F3AE050781}" dt="2021-08-17T13:15:55.921" v="1257" actId="20577"/>
          <ac:spMkLst>
            <pc:docMk/>
            <pc:sldMk cId="2047936196" sldId="851"/>
            <ac:spMk id="32" creationId="{D1B94309-8C21-4F61-A92C-EF6B4335D1A3}"/>
          </ac:spMkLst>
        </pc:spChg>
        <pc:spChg chg="add mod">
          <ac:chgData name="Siegbert Rudolph" userId="2af4d44886c067cc" providerId="LiveId" clId="{A554D2E1-53E2-423F-A951-C2F3AE050781}" dt="2021-08-17T13:16:00.522" v="1263" actId="1036"/>
          <ac:spMkLst>
            <pc:docMk/>
            <pc:sldMk cId="2047936196" sldId="851"/>
            <ac:spMk id="33" creationId="{3E76A8E2-A2CA-4EC7-A8C6-19984C6733FD}"/>
          </ac:spMkLst>
        </pc:spChg>
        <pc:spChg chg="add mod">
          <ac:chgData name="Siegbert Rudolph" userId="2af4d44886c067cc" providerId="LiveId" clId="{A554D2E1-53E2-423F-A951-C2F3AE050781}" dt="2021-08-17T13:16:35.084" v="1281" actId="20577"/>
          <ac:spMkLst>
            <pc:docMk/>
            <pc:sldMk cId="2047936196" sldId="851"/>
            <ac:spMk id="34" creationId="{CED3A8EC-D570-4B41-BDE6-05EFE76BEBED}"/>
          </ac:spMkLst>
        </pc:spChg>
        <pc:spChg chg="add mod">
          <ac:chgData name="Siegbert Rudolph" userId="2af4d44886c067cc" providerId="LiveId" clId="{A554D2E1-53E2-423F-A951-C2F3AE050781}" dt="2021-08-17T13:16:39.286" v="1288" actId="1036"/>
          <ac:spMkLst>
            <pc:docMk/>
            <pc:sldMk cId="2047936196" sldId="851"/>
            <ac:spMk id="35" creationId="{5A227D11-F716-439E-AA2D-B1EDC30F5BEE}"/>
          </ac:spMkLst>
        </pc:spChg>
        <pc:spChg chg="add mod">
          <ac:chgData name="Siegbert Rudolph" userId="2af4d44886c067cc" providerId="LiveId" clId="{A554D2E1-53E2-423F-A951-C2F3AE050781}" dt="2021-08-17T13:16:51.987" v="1290" actId="1076"/>
          <ac:spMkLst>
            <pc:docMk/>
            <pc:sldMk cId="2047936196" sldId="851"/>
            <ac:spMk id="36" creationId="{9CFD17B7-B1B4-4A11-951E-66B7AE725A2B}"/>
          </ac:spMkLst>
        </pc:spChg>
        <pc:spChg chg="add mod">
          <ac:chgData name="Siegbert Rudolph" userId="2af4d44886c067cc" providerId="LiveId" clId="{A554D2E1-53E2-423F-A951-C2F3AE050781}" dt="2021-08-17T13:16:51.987" v="1290" actId="1076"/>
          <ac:spMkLst>
            <pc:docMk/>
            <pc:sldMk cId="2047936196" sldId="851"/>
            <ac:spMk id="37" creationId="{F1D2F538-5213-42A0-B031-ABF24203AC2C}"/>
          </ac:spMkLst>
        </pc:spChg>
        <pc:spChg chg="add mod">
          <ac:chgData name="Siegbert Rudolph" userId="2af4d44886c067cc" providerId="LiveId" clId="{A554D2E1-53E2-423F-A951-C2F3AE050781}" dt="2021-08-31T14:26:41.495" v="4777" actId="20577"/>
          <ac:spMkLst>
            <pc:docMk/>
            <pc:sldMk cId="2047936196" sldId="851"/>
            <ac:spMk id="38" creationId="{1C4630BB-C1CA-4F49-A0A7-590130FE410A}"/>
          </ac:spMkLst>
        </pc:spChg>
        <pc:spChg chg="add mod">
          <ac:chgData name="Siegbert Rudolph" userId="2af4d44886c067cc" providerId="LiveId" clId="{A554D2E1-53E2-423F-A951-C2F3AE050781}" dt="2021-08-31T06:32:18.901" v="4179" actId="6549"/>
          <ac:spMkLst>
            <pc:docMk/>
            <pc:sldMk cId="2047936196" sldId="851"/>
            <ac:spMk id="39" creationId="{CED4FD7F-A300-4CD7-9868-7D450F59B99C}"/>
          </ac:spMkLst>
        </pc:spChg>
      </pc:sldChg>
      <pc:sldChg chg="addSp delSp modSp add mod modAnim">
        <pc:chgData name="Siegbert Rudolph" userId="2af4d44886c067cc" providerId="LiveId" clId="{A554D2E1-53E2-423F-A951-C2F3AE050781}" dt="2021-09-04T08:41:32.286" v="4818"/>
        <pc:sldMkLst>
          <pc:docMk/>
          <pc:sldMk cId="2923671754" sldId="852"/>
        </pc:sldMkLst>
        <pc:spChg chg="del mod">
          <ac:chgData name="Siegbert Rudolph" userId="2af4d44886c067cc" providerId="LiveId" clId="{A554D2E1-53E2-423F-A951-C2F3AE050781}" dt="2021-08-31T14:20:15.096" v="4716" actId="478"/>
          <ac:spMkLst>
            <pc:docMk/>
            <pc:sldMk cId="2923671754" sldId="852"/>
            <ac:spMk id="2" creationId="{526889B3-6EEF-415E-B5C4-294D21434B6B}"/>
          </ac:spMkLst>
        </pc:spChg>
        <pc:spChg chg="mod">
          <ac:chgData name="Siegbert Rudolph" userId="2af4d44886c067cc" providerId="LiveId" clId="{A554D2E1-53E2-423F-A951-C2F3AE050781}" dt="2021-08-31T14:20:15.096" v="4721" actId="1076"/>
          <ac:spMkLst>
            <pc:docMk/>
            <pc:sldMk cId="2923671754" sldId="852"/>
            <ac:spMk id="4" creationId="{CBA67E26-6DD7-4093-B912-7E3D4CF5F51B}"/>
          </ac:spMkLst>
        </pc:spChg>
        <pc:spChg chg="add mod">
          <ac:chgData name="Siegbert Rudolph" userId="2af4d44886c067cc" providerId="LiveId" clId="{A554D2E1-53E2-423F-A951-C2F3AE050781}" dt="2021-08-31T14:27:10.457" v="4785" actId="20577"/>
          <ac:spMkLst>
            <pc:docMk/>
            <pc:sldMk cId="2923671754" sldId="852"/>
            <ac:spMk id="37" creationId="{8AC1CD62-7D07-41A9-A6A2-158173830154}"/>
          </ac:spMkLst>
        </pc:spChg>
        <pc:spChg chg="add mod">
          <ac:chgData name="Siegbert Rudolph" userId="2af4d44886c067cc" providerId="LiveId" clId="{A554D2E1-53E2-423F-A951-C2F3AE050781}" dt="2021-08-31T06:34:02.503" v="4211" actId="6549"/>
          <ac:spMkLst>
            <pc:docMk/>
            <pc:sldMk cId="2923671754" sldId="852"/>
            <ac:spMk id="38" creationId="{7E1D0A63-7B74-45EE-9079-8A380F814DD6}"/>
          </ac:spMkLst>
        </pc:spChg>
        <pc:spChg chg="add del mod">
          <ac:chgData name="Siegbert Rudolph" userId="2af4d44886c067cc" providerId="LiveId" clId="{A554D2E1-53E2-423F-A951-C2F3AE050781}" dt="2021-09-04T08:40:20.726" v="4804"/>
          <ac:spMkLst>
            <pc:docMk/>
            <pc:sldMk cId="2923671754" sldId="852"/>
            <ac:spMk id="39" creationId="{0E584FA1-ECF7-4B44-969C-B0205081E1AA}"/>
          </ac:spMkLst>
        </pc:spChg>
        <pc:spChg chg="add del mod">
          <ac:chgData name="Siegbert Rudolph" userId="2af4d44886c067cc" providerId="LiveId" clId="{A554D2E1-53E2-423F-A951-C2F3AE050781}" dt="2021-09-04T08:40:20.726" v="4804"/>
          <ac:spMkLst>
            <pc:docMk/>
            <pc:sldMk cId="2923671754" sldId="852"/>
            <ac:spMk id="40" creationId="{F12F0F81-D054-4C99-AE02-107D07CF4E16}"/>
          </ac:spMkLst>
        </pc:spChg>
        <pc:spChg chg="add del mod">
          <ac:chgData name="Siegbert Rudolph" userId="2af4d44886c067cc" providerId="LiveId" clId="{A554D2E1-53E2-423F-A951-C2F3AE050781}" dt="2021-09-04T08:40:20.726" v="4804"/>
          <ac:spMkLst>
            <pc:docMk/>
            <pc:sldMk cId="2923671754" sldId="852"/>
            <ac:spMk id="41" creationId="{DFED6BF4-9E81-4C77-9EAE-7135BF5BAC5A}"/>
          </ac:spMkLst>
        </pc:spChg>
        <pc:spChg chg="add del mod">
          <ac:chgData name="Siegbert Rudolph" userId="2af4d44886c067cc" providerId="LiveId" clId="{A554D2E1-53E2-423F-A951-C2F3AE050781}" dt="2021-09-04T08:40:20.726" v="4804"/>
          <ac:spMkLst>
            <pc:docMk/>
            <pc:sldMk cId="2923671754" sldId="852"/>
            <ac:spMk id="42" creationId="{BF104163-FF77-4432-976D-004BB2467069}"/>
          </ac:spMkLst>
        </pc:spChg>
        <pc:spChg chg="add del mod">
          <ac:chgData name="Siegbert Rudolph" userId="2af4d44886c067cc" providerId="LiveId" clId="{A554D2E1-53E2-423F-A951-C2F3AE050781}" dt="2021-09-04T08:40:20.726" v="4804"/>
          <ac:spMkLst>
            <pc:docMk/>
            <pc:sldMk cId="2923671754" sldId="852"/>
            <ac:spMk id="43" creationId="{072E043D-C01A-4971-8D82-EEB2C7DC0C9F}"/>
          </ac:spMkLst>
        </pc:spChg>
        <pc:spChg chg="add del mod">
          <ac:chgData name="Siegbert Rudolph" userId="2af4d44886c067cc" providerId="LiveId" clId="{A554D2E1-53E2-423F-A951-C2F3AE050781}" dt="2021-09-04T08:40:20.726" v="4804"/>
          <ac:spMkLst>
            <pc:docMk/>
            <pc:sldMk cId="2923671754" sldId="852"/>
            <ac:spMk id="44" creationId="{5380A0AC-A533-45F8-8DCA-045D842682A9}"/>
          </ac:spMkLst>
        </pc:spChg>
        <pc:spChg chg="add del mod">
          <ac:chgData name="Siegbert Rudolph" userId="2af4d44886c067cc" providerId="LiveId" clId="{A554D2E1-53E2-423F-A951-C2F3AE050781}" dt="2021-09-04T08:40:20.726" v="4804"/>
          <ac:spMkLst>
            <pc:docMk/>
            <pc:sldMk cId="2923671754" sldId="852"/>
            <ac:spMk id="45" creationId="{967F44F8-513E-419C-B212-0EFB8A220A91}"/>
          </ac:spMkLst>
        </pc:spChg>
        <pc:spChg chg="add del mod">
          <ac:chgData name="Siegbert Rudolph" userId="2af4d44886c067cc" providerId="LiveId" clId="{A554D2E1-53E2-423F-A951-C2F3AE050781}" dt="2021-09-04T08:40:20.726" v="4804"/>
          <ac:spMkLst>
            <pc:docMk/>
            <pc:sldMk cId="2923671754" sldId="852"/>
            <ac:spMk id="46" creationId="{6397F276-0BB0-4B02-92E3-A0AC2AC548AF}"/>
          </ac:spMkLst>
        </pc:spChg>
        <pc:spChg chg="add del mod">
          <ac:chgData name="Siegbert Rudolph" userId="2af4d44886c067cc" providerId="LiveId" clId="{A554D2E1-53E2-423F-A951-C2F3AE050781}" dt="2021-09-04T08:40:20.726" v="4804"/>
          <ac:spMkLst>
            <pc:docMk/>
            <pc:sldMk cId="2923671754" sldId="852"/>
            <ac:spMk id="47" creationId="{8A35B5FB-1AC9-4170-9259-A8EF2DD73754}"/>
          </ac:spMkLst>
        </pc:spChg>
        <pc:spChg chg="add del mod">
          <ac:chgData name="Siegbert Rudolph" userId="2af4d44886c067cc" providerId="LiveId" clId="{A554D2E1-53E2-423F-A951-C2F3AE050781}" dt="2021-09-04T08:40:20.726" v="4804"/>
          <ac:spMkLst>
            <pc:docMk/>
            <pc:sldMk cId="2923671754" sldId="852"/>
            <ac:spMk id="48" creationId="{6BB860FD-51DA-4CA3-AD38-E1EE5F35D605}"/>
          </ac:spMkLst>
        </pc:spChg>
        <pc:spChg chg="add del mod">
          <ac:chgData name="Siegbert Rudolph" userId="2af4d44886c067cc" providerId="LiveId" clId="{A554D2E1-53E2-423F-A951-C2F3AE050781}" dt="2021-09-04T08:40:20.726" v="4804"/>
          <ac:spMkLst>
            <pc:docMk/>
            <pc:sldMk cId="2923671754" sldId="852"/>
            <ac:spMk id="49" creationId="{FE150C31-9481-4803-BD7D-CD8FFB203063}"/>
          </ac:spMkLst>
        </pc:spChg>
        <pc:spChg chg="add del mod">
          <ac:chgData name="Siegbert Rudolph" userId="2af4d44886c067cc" providerId="LiveId" clId="{A554D2E1-53E2-423F-A951-C2F3AE050781}" dt="2021-09-04T08:40:20.726" v="4804"/>
          <ac:spMkLst>
            <pc:docMk/>
            <pc:sldMk cId="2923671754" sldId="852"/>
            <ac:spMk id="50" creationId="{5C983865-C4F4-43D0-B2C3-5AEF220445B7}"/>
          </ac:spMkLst>
        </pc:spChg>
        <pc:spChg chg="add del mod">
          <ac:chgData name="Siegbert Rudolph" userId="2af4d44886c067cc" providerId="LiveId" clId="{A554D2E1-53E2-423F-A951-C2F3AE050781}" dt="2021-09-04T08:40:20.726" v="4804"/>
          <ac:spMkLst>
            <pc:docMk/>
            <pc:sldMk cId="2923671754" sldId="852"/>
            <ac:spMk id="51" creationId="{5846EB0C-F484-4216-A706-5A2F0AC754B1}"/>
          </ac:spMkLst>
        </pc:spChg>
        <pc:spChg chg="add del mod">
          <ac:chgData name="Siegbert Rudolph" userId="2af4d44886c067cc" providerId="LiveId" clId="{A554D2E1-53E2-423F-A951-C2F3AE050781}" dt="2021-09-04T08:40:20.726" v="4804"/>
          <ac:spMkLst>
            <pc:docMk/>
            <pc:sldMk cId="2923671754" sldId="852"/>
            <ac:spMk id="52" creationId="{348AE0E2-6464-4797-9669-6B40ED365E38}"/>
          </ac:spMkLst>
        </pc:spChg>
        <pc:spChg chg="add del mod">
          <ac:chgData name="Siegbert Rudolph" userId="2af4d44886c067cc" providerId="LiveId" clId="{A554D2E1-53E2-423F-A951-C2F3AE050781}" dt="2021-09-04T08:40:20.726" v="4804"/>
          <ac:spMkLst>
            <pc:docMk/>
            <pc:sldMk cId="2923671754" sldId="852"/>
            <ac:spMk id="53" creationId="{1F8AB699-C2B3-477A-B57B-CBFF1D4D18CE}"/>
          </ac:spMkLst>
        </pc:spChg>
        <pc:spChg chg="add del mod">
          <ac:chgData name="Siegbert Rudolph" userId="2af4d44886c067cc" providerId="LiveId" clId="{A554D2E1-53E2-423F-A951-C2F3AE050781}" dt="2021-09-04T08:40:20.726" v="4804"/>
          <ac:spMkLst>
            <pc:docMk/>
            <pc:sldMk cId="2923671754" sldId="852"/>
            <ac:spMk id="54" creationId="{193C8AB6-8A1E-4B66-B299-DCEC15069C4E}"/>
          </ac:spMkLst>
        </pc:spChg>
        <pc:spChg chg="add del mod">
          <ac:chgData name="Siegbert Rudolph" userId="2af4d44886c067cc" providerId="LiveId" clId="{A554D2E1-53E2-423F-A951-C2F3AE050781}" dt="2021-09-04T08:40:20.726" v="4804"/>
          <ac:spMkLst>
            <pc:docMk/>
            <pc:sldMk cId="2923671754" sldId="852"/>
            <ac:spMk id="55" creationId="{1246E291-CC7E-40C0-B30D-40E4F8D95D6E}"/>
          </ac:spMkLst>
        </pc:spChg>
        <pc:spChg chg="add del mod">
          <ac:chgData name="Siegbert Rudolph" userId="2af4d44886c067cc" providerId="LiveId" clId="{A554D2E1-53E2-423F-A951-C2F3AE050781}" dt="2021-09-04T08:40:20.726" v="4804"/>
          <ac:spMkLst>
            <pc:docMk/>
            <pc:sldMk cId="2923671754" sldId="852"/>
            <ac:spMk id="56" creationId="{4C052F2A-B4D2-4007-A57A-A513E2C5B7A1}"/>
          </ac:spMkLst>
        </pc:spChg>
        <pc:spChg chg="add mod">
          <ac:chgData name="Siegbert Rudolph" userId="2af4d44886c067cc" providerId="LiveId" clId="{A554D2E1-53E2-423F-A951-C2F3AE050781}" dt="2021-09-04T08:40:27.109" v="4805"/>
          <ac:spMkLst>
            <pc:docMk/>
            <pc:sldMk cId="2923671754" sldId="852"/>
            <ac:spMk id="58" creationId="{69C97F56-BC92-4565-99C6-1E2E59311D51}"/>
          </ac:spMkLst>
        </pc:spChg>
        <pc:spChg chg="mod">
          <ac:chgData name="Siegbert Rudolph" userId="2af4d44886c067cc" providerId="LiveId" clId="{A554D2E1-53E2-423F-A951-C2F3AE050781}" dt="2021-08-17T15:06:49.023" v="3797" actId="20577"/>
          <ac:spMkLst>
            <pc:docMk/>
            <pc:sldMk cId="2923671754" sldId="852"/>
            <ac:spMk id="68" creationId="{22C54024-909B-41E4-AAC7-24B33942EDAC}"/>
          </ac:spMkLst>
        </pc:spChg>
        <pc:spChg chg="del mod">
          <ac:chgData name="Siegbert Rudolph" userId="2af4d44886c067cc" providerId="LiveId" clId="{A554D2E1-53E2-423F-A951-C2F3AE050781}" dt="2021-08-31T06:33:44.039" v="4201" actId="478"/>
          <ac:spMkLst>
            <pc:docMk/>
            <pc:sldMk cId="2923671754" sldId="852"/>
            <ac:spMk id="71" creationId="{524C991E-D4BD-4E1A-B484-DF3A16632FBC}"/>
          </ac:spMkLst>
        </pc:spChg>
        <pc:spChg chg="mod">
          <ac:chgData name="Siegbert Rudolph" userId="2af4d44886c067cc" providerId="LiveId" clId="{A554D2E1-53E2-423F-A951-C2F3AE050781}" dt="2021-08-17T14:36:29.573" v="2473" actId="20577"/>
          <ac:spMkLst>
            <pc:docMk/>
            <pc:sldMk cId="2923671754" sldId="852"/>
            <ac:spMk id="74" creationId="{43A50C6A-3F43-4557-B162-D02C28D8F43A}"/>
          </ac:spMkLst>
        </pc:spChg>
        <pc:spChg chg="mod">
          <ac:chgData name="Siegbert Rudolph" userId="2af4d44886c067cc" providerId="LiveId" clId="{A554D2E1-53E2-423F-A951-C2F3AE050781}" dt="2021-09-04T08:40:40.924" v="4808" actId="1076"/>
          <ac:spMkLst>
            <pc:docMk/>
            <pc:sldMk cId="2923671754" sldId="852"/>
            <ac:spMk id="87" creationId="{FCA51299-3CB4-4124-B941-53AC6AEA585D}"/>
          </ac:spMkLst>
        </pc:spChg>
        <pc:spChg chg="mod">
          <ac:chgData name="Siegbert Rudolph" userId="2af4d44886c067cc" providerId="LiveId" clId="{A554D2E1-53E2-423F-A951-C2F3AE050781}" dt="2021-08-17T15:06:44.771" v="3796" actId="1037"/>
          <ac:spMkLst>
            <pc:docMk/>
            <pc:sldMk cId="2923671754" sldId="852"/>
            <ac:spMk id="89" creationId="{68F45781-6489-44BC-99AC-F93C6E737375}"/>
          </ac:spMkLst>
        </pc:spChg>
        <pc:spChg chg="mod">
          <ac:chgData name="Siegbert Rudolph" userId="2af4d44886c067cc" providerId="LiveId" clId="{A554D2E1-53E2-423F-A951-C2F3AE050781}" dt="2021-08-17T15:06:44.771" v="3796" actId="1037"/>
          <ac:spMkLst>
            <pc:docMk/>
            <pc:sldMk cId="2923671754" sldId="852"/>
            <ac:spMk id="90" creationId="{DE523DE4-3981-428D-934E-96956751FF74}"/>
          </ac:spMkLst>
        </pc:spChg>
        <pc:spChg chg="mod">
          <ac:chgData name="Siegbert Rudolph" userId="2af4d44886c067cc" providerId="LiveId" clId="{A554D2E1-53E2-423F-A951-C2F3AE050781}" dt="2021-08-17T15:06:44.771" v="3796" actId="1037"/>
          <ac:spMkLst>
            <pc:docMk/>
            <pc:sldMk cId="2923671754" sldId="852"/>
            <ac:spMk id="91" creationId="{BC4044AC-942C-410B-8EC7-0EBE5031CF7F}"/>
          </ac:spMkLst>
        </pc:spChg>
        <pc:spChg chg="mod">
          <ac:chgData name="Siegbert Rudolph" userId="2af4d44886c067cc" providerId="LiveId" clId="{A554D2E1-53E2-423F-A951-C2F3AE050781}" dt="2021-08-17T15:06:44.771" v="3796" actId="1037"/>
          <ac:spMkLst>
            <pc:docMk/>
            <pc:sldMk cId="2923671754" sldId="852"/>
            <ac:spMk id="92" creationId="{0264BDF8-A629-4199-BD17-20B6CD7F2E6C}"/>
          </ac:spMkLst>
        </pc:spChg>
        <pc:spChg chg="mod">
          <ac:chgData name="Siegbert Rudolph" userId="2af4d44886c067cc" providerId="LiveId" clId="{A554D2E1-53E2-423F-A951-C2F3AE050781}" dt="2021-08-17T15:06:44.771" v="3796" actId="1037"/>
          <ac:spMkLst>
            <pc:docMk/>
            <pc:sldMk cId="2923671754" sldId="852"/>
            <ac:spMk id="93" creationId="{8BF4A1AC-E7B6-4748-A738-8DA9A6E67F28}"/>
          </ac:spMkLst>
        </pc:spChg>
        <pc:spChg chg="mod">
          <ac:chgData name="Siegbert Rudolph" userId="2af4d44886c067cc" providerId="LiveId" clId="{A554D2E1-53E2-423F-A951-C2F3AE050781}" dt="2021-08-17T15:06:44.771" v="3796" actId="1037"/>
          <ac:spMkLst>
            <pc:docMk/>
            <pc:sldMk cId="2923671754" sldId="852"/>
            <ac:spMk id="94" creationId="{CFF18E3F-2D54-46C4-B734-2FB77A9BBFFC}"/>
          </ac:spMkLst>
        </pc:spChg>
        <pc:spChg chg="mod">
          <ac:chgData name="Siegbert Rudolph" userId="2af4d44886c067cc" providerId="LiveId" clId="{A554D2E1-53E2-423F-A951-C2F3AE050781}" dt="2021-08-17T15:06:44.771" v="3796" actId="1037"/>
          <ac:spMkLst>
            <pc:docMk/>
            <pc:sldMk cId="2923671754" sldId="852"/>
            <ac:spMk id="95" creationId="{B24A4D0F-4ECE-4C25-84DF-F239B1E43478}"/>
          </ac:spMkLst>
        </pc:spChg>
        <pc:spChg chg="mod">
          <ac:chgData name="Siegbert Rudolph" userId="2af4d44886c067cc" providerId="LiveId" clId="{A554D2E1-53E2-423F-A951-C2F3AE050781}" dt="2021-08-17T15:06:44.771" v="3796" actId="1037"/>
          <ac:spMkLst>
            <pc:docMk/>
            <pc:sldMk cId="2923671754" sldId="852"/>
            <ac:spMk id="96" creationId="{B81BB0A2-3D87-43F2-A5C1-DCFD19310893}"/>
          </ac:spMkLst>
        </pc:spChg>
        <pc:spChg chg="mod">
          <ac:chgData name="Siegbert Rudolph" userId="2af4d44886c067cc" providerId="LiveId" clId="{A554D2E1-53E2-423F-A951-C2F3AE050781}" dt="2021-08-17T15:06:44.771" v="3796" actId="1037"/>
          <ac:spMkLst>
            <pc:docMk/>
            <pc:sldMk cId="2923671754" sldId="852"/>
            <ac:spMk id="97" creationId="{47E8AFD1-105C-45D1-90D4-5D5D8DB37D67}"/>
          </ac:spMkLst>
        </pc:spChg>
        <pc:spChg chg="mod">
          <ac:chgData name="Siegbert Rudolph" userId="2af4d44886c067cc" providerId="LiveId" clId="{A554D2E1-53E2-423F-A951-C2F3AE050781}" dt="2021-08-17T15:06:44.771" v="3796" actId="1037"/>
          <ac:spMkLst>
            <pc:docMk/>
            <pc:sldMk cId="2923671754" sldId="852"/>
            <ac:spMk id="98" creationId="{238DCF32-99C2-4AFF-A27C-9B32BE7EB5CE}"/>
          </ac:spMkLst>
        </pc:spChg>
        <pc:spChg chg="mod">
          <ac:chgData name="Siegbert Rudolph" userId="2af4d44886c067cc" providerId="LiveId" clId="{A554D2E1-53E2-423F-A951-C2F3AE050781}" dt="2021-09-04T08:40:29.973" v="4806" actId="20577"/>
          <ac:spMkLst>
            <pc:docMk/>
            <pc:sldMk cId="2923671754" sldId="852"/>
            <ac:spMk id="99" creationId="{00ABD1A0-295B-490A-866F-BC1E0A7825FA}"/>
          </ac:spMkLst>
        </pc:spChg>
        <pc:picChg chg="add mod">
          <ac:chgData name="Siegbert Rudolph" userId="2af4d44886c067cc" providerId="LiveId" clId="{A554D2E1-53E2-423F-A951-C2F3AE050781}" dt="2021-09-04T08:41:11.806" v="4817" actId="1037"/>
          <ac:picMkLst>
            <pc:docMk/>
            <pc:sldMk cId="2923671754" sldId="852"/>
            <ac:picMk id="2" creationId="{7699416F-D835-402C-90B5-A396062AF251}"/>
          </ac:picMkLst>
        </pc:picChg>
        <pc:picChg chg="add del mod">
          <ac:chgData name="Siegbert Rudolph" userId="2af4d44886c067cc" providerId="LiveId" clId="{A554D2E1-53E2-423F-A951-C2F3AE050781}" dt="2021-09-04T08:40:20.726" v="4804"/>
          <ac:picMkLst>
            <pc:docMk/>
            <pc:sldMk cId="2923671754" sldId="852"/>
            <ac:picMk id="57" creationId="{368BFBEF-29F2-4A77-8644-52B95721E4BE}"/>
          </ac:picMkLst>
        </pc:picChg>
      </pc:sldChg>
      <pc:sldChg chg="addSp delSp modSp add mod modAnim">
        <pc:chgData name="Siegbert Rudolph" userId="2af4d44886c067cc" providerId="LiveId" clId="{A554D2E1-53E2-423F-A951-C2F3AE050781}" dt="2021-09-04T08:42:39.676" v="4830" actId="1035"/>
        <pc:sldMkLst>
          <pc:docMk/>
          <pc:sldMk cId="2593571947" sldId="853"/>
        </pc:sldMkLst>
        <pc:spChg chg="del mod">
          <ac:chgData name="Siegbert Rudolph" userId="2af4d44886c067cc" providerId="LiveId" clId="{A554D2E1-53E2-423F-A951-C2F3AE050781}" dt="2021-08-31T14:20:15.111" v="4728" actId="478"/>
          <ac:spMkLst>
            <pc:docMk/>
            <pc:sldMk cId="2593571947" sldId="853"/>
            <ac:spMk id="2" creationId="{50870D09-4980-42F1-A8CB-96A7F67E7275}"/>
          </ac:spMkLst>
        </pc:spChg>
        <pc:spChg chg="mod">
          <ac:chgData name="Siegbert Rudolph" userId="2af4d44886c067cc" providerId="LiveId" clId="{A554D2E1-53E2-423F-A951-C2F3AE050781}" dt="2021-08-31T14:20:15.111" v="4733" actId="1076"/>
          <ac:spMkLst>
            <pc:docMk/>
            <pc:sldMk cId="2593571947" sldId="853"/>
            <ac:spMk id="4" creationId="{4EB3D864-213D-4F3B-B069-6359B1E92E43}"/>
          </ac:spMkLst>
        </pc:spChg>
        <pc:spChg chg="add mod">
          <ac:chgData name="Siegbert Rudolph" userId="2af4d44886c067cc" providerId="LiveId" clId="{A554D2E1-53E2-423F-A951-C2F3AE050781}" dt="2021-08-31T14:27:23.453" v="4789" actId="20577"/>
          <ac:spMkLst>
            <pc:docMk/>
            <pc:sldMk cId="2593571947" sldId="853"/>
            <ac:spMk id="31" creationId="{77DE3EA7-2BFA-4839-A2DF-189D553D1D1D}"/>
          </ac:spMkLst>
        </pc:spChg>
        <pc:spChg chg="add mod">
          <ac:chgData name="Siegbert Rudolph" userId="2af4d44886c067cc" providerId="LiveId" clId="{A554D2E1-53E2-423F-A951-C2F3AE050781}" dt="2021-08-31T06:34:46.275" v="4257"/>
          <ac:spMkLst>
            <pc:docMk/>
            <pc:sldMk cId="2593571947" sldId="853"/>
            <ac:spMk id="32" creationId="{8E498942-777A-4190-9FFE-5DC6B07AF55B}"/>
          </ac:spMkLst>
        </pc:spChg>
        <pc:spChg chg="add mod">
          <ac:chgData name="Siegbert Rudolph" userId="2af4d44886c067cc" providerId="LiveId" clId="{A554D2E1-53E2-423F-A951-C2F3AE050781}" dt="2021-09-04T08:41:47.218" v="4819"/>
          <ac:spMkLst>
            <pc:docMk/>
            <pc:sldMk cId="2593571947" sldId="853"/>
            <ac:spMk id="33" creationId="{B888A965-CD32-4DCC-A96D-1B664B85DECC}"/>
          </ac:spMkLst>
        </pc:spChg>
        <pc:spChg chg="del mod">
          <ac:chgData name="Siegbert Rudolph" userId="2af4d44886c067cc" providerId="LiveId" clId="{A554D2E1-53E2-423F-A951-C2F3AE050781}" dt="2021-08-31T06:34:48.102" v="4258" actId="478"/>
          <ac:spMkLst>
            <pc:docMk/>
            <pc:sldMk cId="2593571947" sldId="853"/>
            <ac:spMk id="71" creationId="{524C991E-D4BD-4E1A-B484-DF3A16632FBC}"/>
          </ac:spMkLst>
        </pc:spChg>
        <pc:picChg chg="add mod">
          <ac:chgData name="Siegbert Rudolph" userId="2af4d44886c067cc" providerId="LiveId" clId="{A554D2E1-53E2-423F-A951-C2F3AE050781}" dt="2021-09-04T08:42:39.676" v="4830" actId="1035"/>
          <ac:picMkLst>
            <pc:docMk/>
            <pc:sldMk cId="2593571947" sldId="853"/>
            <ac:picMk id="2" creationId="{9DBD123E-8949-4A80-B11F-D0AF4522678E}"/>
          </ac:picMkLst>
        </pc:picChg>
      </pc:sldChg>
      <pc:sldChg chg="addSp delSp modSp add mod">
        <pc:chgData name="Siegbert Rudolph" userId="2af4d44886c067cc" providerId="LiveId" clId="{A554D2E1-53E2-423F-A951-C2F3AE050781}" dt="2021-08-31T14:27:41.451" v="4794" actId="20577"/>
        <pc:sldMkLst>
          <pc:docMk/>
          <pc:sldMk cId="2667328688" sldId="854"/>
        </pc:sldMkLst>
        <pc:spChg chg="del mod">
          <ac:chgData name="Siegbert Rudolph" userId="2af4d44886c067cc" providerId="LiveId" clId="{A554D2E1-53E2-423F-A951-C2F3AE050781}" dt="2021-08-31T14:20:15.111" v="4740" actId="478"/>
          <ac:spMkLst>
            <pc:docMk/>
            <pc:sldMk cId="2667328688" sldId="854"/>
            <ac:spMk id="2" creationId="{182CFFAD-1622-4C0A-B062-291F1F6E544D}"/>
          </ac:spMkLst>
        </pc:spChg>
        <pc:spChg chg="mod">
          <ac:chgData name="Siegbert Rudolph" userId="2af4d44886c067cc" providerId="LiveId" clId="{A554D2E1-53E2-423F-A951-C2F3AE050781}" dt="2021-08-31T14:20:15.111" v="4745" actId="1076"/>
          <ac:spMkLst>
            <pc:docMk/>
            <pc:sldMk cId="2667328688" sldId="854"/>
            <ac:spMk id="4" creationId="{0BA34187-81B3-475C-86D2-609E91EEDE19}"/>
          </ac:spMkLst>
        </pc:spChg>
        <pc:spChg chg="add del mod">
          <ac:chgData name="Siegbert Rudolph" userId="2af4d44886c067cc" providerId="LiveId" clId="{A554D2E1-53E2-423F-A951-C2F3AE050781}" dt="2021-08-31T06:35:35.714" v="4304" actId="478"/>
          <ac:spMkLst>
            <pc:docMk/>
            <pc:sldMk cId="2667328688" sldId="854"/>
            <ac:spMk id="4" creationId="{1FC6D83C-3D2F-4CC9-9509-20039E1EE633}"/>
          </ac:spMkLst>
        </pc:spChg>
        <pc:spChg chg="add mod">
          <ac:chgData name="Siegbert Rudolph" userId="2af4d44886c067cc" providerId="LiveId" clId="{A554D2E1-53E2-423F-A951-C2F3AE050781}" dt="2021-08-31T14:27:41.451" v="4794" actId="20577"/>
          <ac:spMkLst>
            <pc:docMk/>
            <pc:sldMk cId="2667328688" sldId="854"/>
            <ac:spMk id="14" creationId="{56423A5E-DBFA-4EDA-A103-C82577E0708B}"/>
          </ac:spMkLst>
        </pc:spChg>
        <pc:spChg chg="add mod">
          <ac:chgData name="Siegbert Rudolph" userId="2af4d44886c067cc" providerId="LiveId" clId="{A554D2E1-53E2-423F-A951-C2F3AE050781}" dt="2021-08-31T06:35:28.529" v="4302" actId="20577"/>
          <ac:spMkLst>
            <pc:docMk/>
            <pc:sldMk cId="2667328688" sldId="854"/>
            <ac:spMk id="15" creationId="{4A649429-8D50-4BC5-8036-9BAA0291B446}"/>
          </ac:spMkLst>
        </pc:spChg>
        <pc:spChg chg="del mod">
          <ac:chgData name="Siegbert Rudolph" userId="2af4d44886c067cc" providerId="LiveId" clId="{A554D2E1-53E2-423F-A951-C2F3AE050781}" dt="2021-08-31T06:35:33.074" v="4303" actId="478"/>
          <ac:spMkLst>
            <pc:docMk/>
            <pc:sldMk cId="2667328688" sldId="854"/>
            <ac:spMk id="59" creationId="{7B1856EF-C942-4CAC-853C-37D1146B6A5B}"/>
          </ac:spMkLst>
        </pc:spChg>
        <pc:spChg chg="mod">
          <ac:chgData name="Siegbert Rudolph" userId="2af4d44886c067cc" providerId="LiveId" clId="{A554D2E1-53E2-423F-A951-C2F3AE050781}" dt="2021-08-17T15:07:54.323" v="3800" actId="207"/>
          <ac:spMkLst>
            <pc:docMk/>
            <pc:sldMk cId="2667328688" sldId="854"/>
            <ac:spMk id="71" creationId="{3532448B-1DC2-4E9D-9E79-221081FF0624}"/>
          </ac:spMkLst>
        </pc:spChg>
      </pc:sldChg>
      <pc:sldChg chg="addSp delSp modSp add mod">
        <pc:chgData name="Siegbert Rudolph" userId="2af4d44886c067cc" providerId="LiveId" clId="{A554D2E1-53E2-423F-A951-C2F3AE050781}" dt="2021-09-11T13:15:03.809" v="4939" actId="1037"/>
        <pc:sldMkLst>
          <pc:docMk/>
          <pc:sldMk cId="3732066965" sldId="855"/>
        </pc:sldMkLst>
        <pc:spChg chg="del">
          <ac:chgData name="Siegbert Rudolph" userId="2af4d44886c067cc" providerId="LiveId" clId="{A554D2E1-53E2-423F-A951-C2F3AE050781}" dt="2021-08-31T06:31:27.692" v="4163" actId="478"/>
          <ac:spMkLst>
            <pc:docMk/>
            <pc:sldMk cId="3732066965" sldId="855"/>
            <ac:spMk id="3" creationId="{188704B5-6FF4-4A2C-A170-0B9080C0BBA1}"/>
          </ac:spMkLst>
        </pc:spChg>
        <pc:spChg chg="del mod">
          <ac:chgData name="Siegbert Rudolph" userId="2af4d44886c067cc" providerId="LiveId" clId="{A554D2E1-53E2-423F-A951-C2F3AE050781}" dt="2021-08-31T14:20:15.080" v="4680" actId="478"/>
          <ac:spMkLst>
            <pc:docMk/>
            <pc:sldMk cId="3732066965" sldId="855"/>
            <ac:spMk id="3" creationId="{2B7FBB28-9D41-4FEC-9357-1CD8D51E4756}"/>
          </ac:spMkLst>
        </pc:spChg>
        <pc:spChg chg="mod">
          <ac:chgData name="Siegbert Rudolph" userId="2af4d44886c067cc" providerId="LiveId" clId="{A554D2E1-53E2-423F-A951-C2F3AE050781}" dt="2021-08-31T14:20:15.080" v="4685" actId="1076"/>
          <ac:spMkLst>
            <pc:docMk/>
            <pc:sldMk cId="3732066965" sldId="855"/>
            <ac:spMk id="5" creationId="{C2AC6E01-37BE-4A7A-80BC-D1B95161F2E2}"/>
          </ac:spMkLst>
        </pc:spChg>
        <pc:spChg chg="mod">
          <ac:chgData name="Siegbert Rudolph" userId="2af4d44886c067cc" providerId="LiveId" clId="{A554D2E1-53E2-423F-A951-C2F3AE050781}" dt="2021-09-11T13:14:58.264" v="4937" actId="1038"/>
          <ac:spMkLst>
            <pc:docMk/>
            <pc:sldMk cId="3732066965" sldId="855"/>
            <ac:spMk id="18" creationId="{7588A242-861F-4DD9-8738-C5400BEA05FB}"/>
          </ac:spMkLst>
        </pc:spChg>
        <pc:spChg chg="mod">
          <ac:chgData name="Siegbert Rudolph" userId="2af4d44886c067cc" providerId="LiveId" clId="{A554D2E1-53E2-423F-A951-C2F3AE050781}" dt="2021-09-11T13:15:03.809" v="4939" actId="1037"/>
          <ac:spMkLst>
            <pc:docMk/>
            <pc:sldMk cId="3732066965" sldId="855"/>
            <ac:spMk id="23" creationId="{EE910FB3-A8F7-4409-9D2D-E2C7E711FB08}"/>
          </ac:spMkLst>
        </pc:spChg>
        <pc:spChg chg="add mod">
          <ac:chgData name="Siegbert Rudolph" userId="2af4d44886c067cc" providerId="LiveId" clId="{A554D2E1-53E2-423F-A951-C2F3AE050781}" dt="2021-08-31T14:26:27.185" v="4773" actId="20577"/>
          <ac:spMkLst>
            <pc:docMk/>
            <pc:sldMk cId="3732066965" sldId="855"/>
            <ac:spMk id="41" creationId="{313E4653-5714-43E8-A588-CB87E82DB3F8}"/>
          </ac:spMkLst>
        </pc:spChg>
        <pc:spChg chg="add mod">
          <ac:chgData name="Siegbert Rudolph" userId="2af4d44886c067cc" providerId="LiveId" clId="{A554D2E1-53E2-423F-A951-C2F3AE050781}" dt="2021-08-31T06:31:42.059" v="4172" actId="20577"/>
          <ac:spMkLst>
            <pc:docMk/>
            <pc:sldMk cId="3732066965" sldId="855"/>
            <ac:spMk id="42" creationId="{2D8C2146-0D54-4C35-9D6D-60D527F95229}"/>
          </ac:spMkLst>
        </pc:spChg>
        <pc:spChg chg="del mod">
          <ac:chgData name="Siegbert Rudolph" userId="2af4d44886c067cc" providerId="LiveId" clId="{A554D2E1-53E2-423F-A951-C2F3AE050781}" dt="2021-08-31T06:31:45.933" v="4173" actId="478"/>
          <ac:spMkLst>
            <pc:docMk/>
            <pc:sldMk cId="3732066965" sldId="855"/>
            <ac:spMk id="61" creationId="{58459579-6E3C-423E-B32D-7E794A47195E}"/>
          </ac:spMkLst>
        </pc:spChg>
        <pc:picChg chg="mod">
          <ac:chgData name="Siegbert Rudolph" userId="2af4d44886c067cc" providerId="LiveId" clId="{A554D2E1-53E2-423F-A951-C2F3AE050781}" dt="2021-09-11T13:15:03.809" v="4939" actId="1037"/>
          <ac:picMkLst>
            <pc:docMk/>
            <pc:sldMk cId="3732066965" sldId="855"/>
            <ac:picMk id="7" creationId="{0A4F6788-1DB1-4DFF-BB62-5C6171493044}"/>
          </ac:picMkLst>
        </pc:picChg>
      </pc:sldChg>
      <pc:sldChg chg="addSp delSp modSp add mod delAnim modAnim">
        <pc:chgData name="Siegbert Rudolph" userId="2af4d44886c067cc" providerId="LiveId" clId="{A554D2E1-53E2-423F-A951-C2F3AE050781}" dt="2021-08-31T14:27:51.245" v="4797" actId="6549"/>
        <pc:sldMkLst>
          <pc:docMk/>
          <pc:sldMk cId="308604254" sldId="856"/>
        </pc:sldMkLst>
        <pc:spChg chg="del mod">
          <ac:chgData name="Siegbert Rudolph" userId="2af4d44886c067cc" providerId="LiveId" clId="{A554D2E1-53E2-423F-A951-C2F3AE050781}" dt="2021-08-31T14:20:15.111" v="4746" actId="478"/>
          <ac:spMkLst>
            <pc:docMk/>
            <pc:sldMk cId="308604254" sldId="856"/>
            <ac:spMk id="2" creationId="{B34753E9-CA5D-4706-B6D3-84E04EA7B1B9}"/>
          </ac:spMkLst>
        </pc:spChg>
        <pc:spChg chg="del">
          <ac:chgData name="Siegbert Rudolph" userId="2af4d44886c067cc" providerId="LiveId" clId="{A554D2E1-53E2-423F-A951-C2F3AE050781}" dt="2021-08-31T06:48:25.670" v="4577" actId="478"/>
          <ac:spMkLst>
            <pc:docMk/>
            <pc:sldMk cId="308604254" sldId="856"/>
            <ac:spMk id="3" creationId="{188704B5-6FF4-4A2C-A170-0B9080C0BBA1}"/>
          </ac:spMkLst>
        </pc:spChg>
        <pc:spChg chg="mod">
          <ac:chgData name="Siegbert Rudolph" userId="2af4d44886c067cc" providerId="LiveId" clId="{A554D2E1-53E2-423F-A951-C2F3AE050781}" dt="2021-08-31T14:20:15.111" v="4751" actId="1076"/>
          <ac:spMkLst>
            <pc:docMk/>
            <pc:sldMk cId="308604254" sldId="856"/>
            <ac:spMk id="3" creationId="{468E1317-AD00-4C70-A7E0-152C85216B9F}"/>
          </ac:spMkLst>
        </pc:spChg>
        <pc:spChg chg="del mod">
          <ac:chgData name="Siegbert Rudolph" userId="2af4d44886c067cc" providerId="LiveId" clId="{A554D2E1-53E2-423F-A951-C2F3AE050781}" dt="2021-08-31T06:48:25.670" v="4577" actId="478"/>
          <ac:spMkLst>
            <pc:docMk/>
            <pc:sldMk cId="308604254" sldId="856"/>
            <ac:spMk id="14" creationId="{56423A5E-DBFA-4EDA-A103-C82577E0708B}"/>
          </ac:spMkLst>
        </pc:spChg>
        <pc:spChg chg="del">
          <ac:chgData name="Siegbert Rudolph" userId="2af4d44886c067cc" providerId="LiveId" clId="{A554D2E1-53E2-423F-A951-C2F3AE050781}" dt="2021-08-31T06:48:25.670" v="4577" actId="478"/>
          <ac:spMkLst>
            <pc:docMk/>
            <pc:sldMk cId="308604254" sldId="856"/>
            <ac:spMk id="15" creationId="{4A649429-8D50-4BC5-8036-9BAA0291B446}"/>
          </ac:spMkLst>
        </pc:spChg>
        <pc:spChg chg="add del mod">
          <ac:chgData name="Siegbert Rudolph" userId="2af4d44886c067cc" providerId="LiveId" clId="{A554D2E1-53E2-423F-A951-C2F3AE050781}" dt="2021-08-31T06:46:54.513" v="4520" actId="478"/>
          <ac:spMkLst>
            <pc:docMk/>
            <pc:sldMk cId="308604254" sldId="856"/>
            <ac:spMk id="16" creationId="{7DA81707-8409-4AE1-8328-F159DF7924AF}"/>
          </ac:spMkLst>
        </pc:spChg>
        <pc:spChg chg="add del mod">
          <ac:chgData name="Siegbert Rudolph" userId="2af4d44886c067cc" providerId="LiveId" clId="{A554D2E1-53E2-423F-A951-C2F3AE050781}" dt="2021-08-31T06:46:48.952" v="4519" actId="478"/>
          <ac:spMkLst>
            <pc:docMk/>
            <pc:sldMk cId="308604254" sldId="856"/>
            <ac:spMk id="17" creationId="{1B443670-A779-4486-A979-F3AEAB194133}"/>
          </ac:spMkLst>
        </pc:spChg>
        <pc:spChg chg="add del mod">
          <ac:chgData name="Siegbert Rudolph" userId="2af4d44886c067cc" providerId="LiveId" clId="{A554D2E1-53E2-423F-A951-C2F3AE050781}" dt="2021-08-31T06:46:48.952" v="4519" actId="478"/>
          <ac:spMkLst>
            <pc:docMk/>
            <pc:sldMk cId="308604254" sldId="856"/>
            <ac:spMk id="19" creationId="{542D37DB-4AE0-409D-95A0-66EA9E38CB42}"/>
          </ac:spMkLst>
        </pc:spChg>
        <pc:spChg chg="add del mod">
          <ac:chgData name="Siegbert Rudolph" userId="2af4d44886c067cc" providerId="LiveId" clId="{A554D2E1-53E2-423F-A951-C2F3AE050781}" dt="2021-08-31T06:46:48.952" v="4519" actId="478"/>
          <ac:spMkLst>
            <pc:docMk/>
            <pc:sldMk cId="308604254" sldId="856"/>
            <ac:spMk id="20" creationId="{CFA4AF01-85A9-4C12-B8FB-18ED01506AAA}"/>
          </ac:spMkLst>
        </pc:spChg>
        <pc:spChg chg="add del mod">
          <ac:chgData name="Siegbert Rudolph" userId="2af4d44886c067cc" providerId="LiveId" clId="{A554D2E1-53E2-423F-A951-C2F3AE050781}" dt="2021-08-31T06:46:48.952" v="4519" actId="478"/>
          <ac:spMkLst>
            <pc:docMk/>
            <pc:sldMk cId="308604254" sldId="856"/>
            <ac:spMk id="21" creationId="{3FF25A79-D801-4669-9A6A-31140CB922CC}"/>
          </ac:spMkLst>
        </pc:spChg>
        <pc:spChg chg="add del mod">
          <ac:chgData name="Siegbert Rudolph" userId="2af4d44886c067cc" providerId="LiveId" clId="{A554D2E1-53E2-423F-A951-C2F3AE050781}" dt="2021-08-31T06:46:48.952" v="4519" actId="478"/>
          <ac:spMkLst>
            <pc:docMk/>
            <pc:sldMk cId="308604254" sldId="856"/>
            <ac:spMk id="22" creationId="{249AD653-11CE-4A7D-B62B-97D1D5AD8572}"/>
          </ac:spMkLst>
        </pc:spChg>
        <pc:spChg chg="add del mod">
          <ac:chgData name="Siegbert Rudolph" userId="2af4d44886c067cc" providerId="LiveId" clId="{A554D2E1-53E2-423F-A951-C2F3AE050781}" dt="2021-08-31T06:46:48.952" v="4519" actId="478"/>
          <ac:spMkLst>
            <pc:docMk/>
            <pc:sldMk cId="308604254" sldId="856"/>
            <ac:spMk id="23" creationId="{F32CF69A-AECA-4BA0-9DA4-8A265B60D6E7}"/>
          </ac:spMkLst>
        </pc:spChg>
        <pc:spChg chg="add del mod">
          <ac:chgData name="Siegbert Rudolph" userId="2af4d44886c067cc" providerId="LiveId" clId="{A554D2E1-53E2-423F-A951-C2F3AE050781}" dt="2021-08-31T06:46:48.952" v="4519" actId="478"/>
          <ac:spMkLst>
            <pc:docMk/>
            <pc:sldMk cId="308604254" sldId="856"/>
            <ac:spMk id="24" creationId="{8252EE6D-436D-4CF2-B71F-B8C7D9AF48F6}"/>
          </ac:spMkLst>
        </pc:spChg>
        <pc:spChg chg="add del mod">
          <ac:chgData name="Siegbert Rudolph" userId="2af4d44886c067cc" providerId="LiveId" clId="{A554D2E1-53E2-423F-A951-C2F3AE050781}" dt="2021-08-31T06:46:48.952" v="4519" actId="478"/>
          <ac:spMkLst>
            <pc:docMk/>
            <pc:sldMk cId="308604254" sldId="856"/>
            <ac:spMk id="25" creationId="{F2674F88-1EAB-40A6-806A-12DC68C9DA6C}"/>
          </ac:spMkLst>
        </pc:spChg>
        <pc:spChg chg="add del mod">
          <ac:chgData name="Siegbert Rudolph" userId="2af4d44886c067cc" providerId="LiveId" clId="{A554D2E1-53E2-423F-A951-C2F3AE050781}" dt="2021-08-31T06:46:48.952" v="4519" actId="478"/>
          <ac:spMkLst>
            <pc:docMk/>
            <pc:sldMk cId="308604254" sldId="856"/>
            <ac:spMk id="26" creationId="{BD1EC28B-3F85-4BFC-919E-427C145D4162}"/>
          </ac:spMkLst>
        </pc:spChg>
        <pc:spChg chg="add mod">
          <ac:chgData name="Siegbert Rudolph" userId="2af4d44886c067cc" providerId="LiveId" clId="{A554D2E1-53E2-423F-A951-C2F3AE050781}" dt="2021-08-31T06:46:41.407" v="4516" actId="1037"/>
          <ac:spMkLst>
            <pc:docMk/>
            <pc:sldMk cId="308604254" sldId="856"/>
            <ac:spMk id="28" creationId="{D28098CA-92CE-45FF-A7B8-EBEC90ABAB5E}"/>
          </ac:spMkLst>
        </pc:spChg>
        <pc:spChg chg="add mod">
          <ac:chgData name="Siegbert Rudolph" userId="2af4d44886c067cc" providerId="LiveId" clId="{A554D2E1-53E2-423F-A951-C2F3AE050781}" dt="2021-08-31T06:46:43.844" v="4518" actId="1038"/>
          <ac:spMkLst>
            <pc:docMk/>
            <pc:sldMk cId="308604254" sldId="856"/>
            <ac:spMk id="29" creationId="{8E8C4421-FE7F-42F1-94FE-FEE9F82BE5F2}"/>
          </ac:spMkLst>
        </pc:spChg>
        <pc:spChg chg="add del mod">
          <ac:chgData name="Siegbert Rudolph" userId="2af4d44886c067cc" providerId="LiveId" clId="{A554D2E1-53E2-423F-A951-C2F3AE050781}" dt="2021-08-31T06:48:38.981" v="4580" actId="478"/>
          <ac:spMkLst>
            <pc:docMk/>
            <pc:sldMk cId="308604254" sldId="856"/>
            <ac:spMk id="30" creationId="{D8679BDB-0C88-4709-A0E4-9AE0E05FB6E2}"/>
          </ac:spMkLst>
        </pc:spChg>
        <pc:spChg chg="add mod">
          <ac:chgData name="Siegbert Rudolph" userId="2af4d44886c067cc" providerId="LiveId" clId="{A554D2E1-53E2-423F-A951-C2F3AE050781}" dt="2021-08-31T06:44:52.631" v="4467" actId="20577"/>
          <ac:spMkLst>
            <pc:docMk/>
            <pc:sldMk cId="308604254" sldId="856"/>
            <ac:spMk id="31" creationId="{A9B8C883-BC78-46AF-9710-26EB20127273}"/>
          </ac:spMkLst>
        </pc:spChg>
        <pc:spChg chg="add mod">
          <ac:chgData name="Siegbert Rudolph" userId="2af4d44886c067cc" providerId="LiveId" clId="{A554D2E1-53E2-423F-A951-C2F3AE050781}" dt="2021-08-31T06:46:15.051" v="4504" actId="1037"/>
          <ac:spMkLst>
            <pc:docMk/>
            <pc:sldMk cId="308604254" sldId="856"/>
            <ac:spMk id="32" creationId="{EB0608E5-1F67-4827-9975-47FFABA6DFE9}"/>
          </ac:spMkLst>
        </pc:spChg>
        <pc:spChg chg="add mod">
          <ac:chgData name="Siegbert Rudolph" userId="2af4d44886c067cc" providerId="LiveId" clId="{A554D2E1-53E2-423F-A951-C2F3AE050781}" dt="2021-08-31T06:46:07.506" v="4497" actId="20577"/>
          <ac:spMkLst>
            <pc:docMk/>
            <pc:sldMk cId="308604254" sldId="856"/>
            <ac:spMk id="33" creationId="{2E8AFC41-20AF-4690-BDCA-92B2736B3129}"/>
          </ac:spMkLst>
        </pc:spChg>
        <pc:spChg chg="add del mod">
          <ac:chgData name="Siegbert Rudolph" userId="2af4d44886c067cc" providerId="LiveId" clId="{A554D2E1-53E2-423F-A951-C2F3AE050781}" dt="2021-08-31T06:48:38.981" v="4580" actId="478"/>
          <ac:spMkLst>
            <pc:docMk/>
            <pc:sldMk cId="308604254" sldId="856"/>
            <ac:spMk id="34" creationId="{1E9E33CA-0841-4E5C-A68B-B27F73FCD2A7}"/>
          </ac:spMkLst>
        </pc:spChg>
        <pc:spChg chg="add mod">
          <ac:chgData name="Siegbert Rudolph" userId="2af4d44886c067cc" providerId="LiveId" clId="{A554D2E1-53E2-423F-A951-C2F3AE050781}" dt="2021-08-31T06:47:33.058" v="4570" actId="1076"/>
          <ac:spMkLst>
            <pc:docMk/>
            <pc:sldMk cId="308604254" sldId="856"/>
            <ac:spMk id="35" creationId="{F7A2DD1C-47EC-4CEB-B06B-A6D2FB5661A4}"/>
          </ac:spMkLst>
        </pc:spChg>
        <pc:spChg chg="add mod">
          <ac:chgData name="Siegbert Rudolph" userId="2af4d44886c067cc" providerId="LiveId" clId="{A554D2E1-53E2-423F-A951-C2F3AE050781}" dt="2021-08-31T06:47:41.447" v="4571" actId="1076"/>
          <ac:spMkLst>
            <pc:docMk/>
            <pc:sldMk cId="308604254" sldId="856"/>
            <ac:spMk id="36" creationId="{380E89F3-5DE9-4F49-9029-0B38194770C1}"/>
          </ac:spMkLst>
        </pc:spChg>
        <pc:spChg chg="add mod">
          <ac:chgData name="Siegbert Rudolph" userId="2af4d44886c067cc" providerId="LiveId" clId="{A554D2E1-53E2-423F-A951-C2F3AE050781}" dt="2021-08-31T06:48:26.890" v="4578"/>
          <ac:spMkLst>
            <pc:docMk/>
            <pc:sldMk cId="308604254" sldId="856"/>
            <ac:spMk id="37" creationId="{6DF07ADD-8293-4929-BC76-A7483412D14F}"/>
          </ac:spMkLst>
        </pc:spChg>
        <pc:spChg chg="add mod">
          <ac:chgData name="Siegbert Rudolph" userId="2af4d44886c067cc" providerId="LiveId" clId="{A554D2E1-53E2-423F-A951-C2F3AE050781}" dt="2021-08-31T14:27:51.245" v="4797" actId="6549"/>
          <ac:spMkLst>
            <pc:docMk/>
            <pc:sldMk cId="308604254" sldId="856"/>
            <ac:spMk id="38" creationId="{4BD064DA-7940-4026-8E42-D17258BCB3E1}"/>
          </ac:spMkLst>
        </pc:spChg>
        <pc:spChg chg="add mod">
          <ac:chgData name="Siegbert Rudolph" userId="2af4d44886c067cc" providerId="LiveId" clId="{A554D2E1-53E2-423F-A951-C2F3AE050781}" dt="2021-08-31T06:48:26.890" v="4578"/>
          <ac:spMkLst>
            <pc:docMk/>
            <pc:sldMk cId="308604254" sldId="856"/>
            <ac:spMk id="39" creationId="{E0779B01-E32C-460E-95AE-DF7FCCF2D846}"/>
          </ac:spMkLst>
        </pc:spChg>
        <pc:spChg chg="del">
          <ac:chgData name="Siegbert Rudolph" userId="2af4d44886c067cc" providerId="LiveId" clId="{A554D2E1-53E2-423F-A951-C2F3AE050781}" dt="2021-08-31T06:42:25.567" v="4343" actId="478"/>
          <ac:spMkLst>
            <pc:docMk/>
            <pc:sldMk cId="308604254" sldId="856"/>
            <ac:spMk id="60" creationId="{FA0F16E1-BCA9-43E2-AA2E-F65386D83499}"/>
          </ac:spMkLst>
        </pc:spChg>
        <pc:spChg chg="del">
          <ac:chgData name="Siegbert Rudolph" userId="2af4d44886c067cc" providerId="LiveId" clId="{A554D2E1-53E2-423F-A951-C2F3AE050781}" dt="2021-08-31T06:42:25.567" v="4343" actId="478"/>
          <ac:spMkLst>
            <pc:docMk/>
            <pc:sldMk cId="308604254" sldId="856"/>
            <ac:spMk id="61" creationId="{C7BF5B09-6906-42CF-93B3-2BDCDE34C11B}"/>
          </ac:spMkLst>
        </pc:spChg>
        <pc:spChg chg="del">
          <ac:chgData name="Siegbert Rudolph" userId="2af4d44886c067cc" providerId="LiveId" clId="{A554D2E1-53E2-423F-A951-C2F3AE050781}" dt="2021-08-31T06:42:25.567" v="4343" actId="478"/>
          <ac:spMkLst>
            <pc:docMk/>
            <pc:sldMk cId="308604254" sldId="856"/>
            <ac:spMk id="65" creationId="{C09991D0-6DBE-42F5-A378-8F4FDF8E8775}"/>
          </ac:spMkLst>
        </pc:spChg>
        <pc:spChg chg="del">
          <ac:chgData name="Siegbert Rudolph" userId="2af4d44886c067cc" providerId="LiveId" clId="{A554D2E1-53E2-423F-A951-C2F3AE050781}" dt="2021-08-31T06:42:25.567" v="4343" actId="478"/>
          <ac:spMkLst>
            <pc:docMk/>
            <pc:sldMk cId="308604254" sldId="856"/>
            <ac:spMk id="67" creationId="{D20372DA-BC5D-4151-AAA3-6B67C772D18E}"/>
          </ac:spMkLst>
        </pc:spChg>
        <pc:spChg chg="del">
          <ac:chgData name="Siegbert Rudolph" userId="2af4d44886c067cc" providerId="LiveId" clId="{A554D2E1-53E2-423F-A951-C2F3AE050781}" dt="2021-08-31T06:42:25.567" v="4343" actId="478"/>
          <ac:spMkLst>
            <pc:docMk/>
            <pc:sldMk cId="308604254" sldId="856"/>
            <ac:spMk id="68" creationId="{4644857C-73AC-4716-836F-D357933824E8}"/>
          </ac:spMkLst>
        </pc:spChg>
        <pc:spChg chg="del">
          <ac:chgData name="Siegbert Rudolph" userId="2af4d44886c067cc" providerId="LiveId" clId="{A554D2E1-53E2-423F-A951-C2F3AE050781}" dt="2021-08-31T06:42:25.567" v="4343" actId="478"/>
          <ac:spMkLst>
            <pc:docMk/>
            <pc:sldMk cId="308604254" sldId="856"/>
            <ac:spMk id="69" creationId="{4F2DFEB4-18DE-48F7-8263-E29290E612AF}"/>
          </ac:spMkLst>
        </pc:spChg>
        <pc:spChg chg="del">
          <ac:chgData name="Siegbert Rudolph" userId="2af4d44886c067cc" providerId="LiveId" clId="{A554D2E1-53E2-423F-A951-C2F3AE050781}" dt="2021-08-31T06:42:25.567" v="4343" actId="478"/>
          <ac:spMkLst>
            <pc:docMk/>
            <pc:sldMk cId="308604254" sldId="856"/>
            <ac:spMk id="70" creationId="{793D2B1E-C6BA-4C73-8709-0D3061F7B445}"/>
          </ac:spMkLst>
        </pc:spChg>
        <pc:spChg chg="del">
          <ac:chgData name="Siegbert Rudolph" userId="2af4d44886c067cc" providerId="LiveId" clId="{A554D2E1-53E2-423F-A951-C2F3AE050781}" dt="2021-08-31T06:42:25.567" v="4343" actId="478"/>
          <ac:spMkLst>
            <pc:docMk/>
            <pc:sldMk cId="308604254" sldId="856"/>
            <ac:spMk id="71" creationId="{3532448B-1DC2-4E9D-9E79-221081FF0624}"/>
          </ac:spMkLst>
        </pc:spChg>
        <pc:spChg chg="del">
          <ac:chgData name="Siegbert Rudolph" userId="2af4d44886c067cc" providerId="LiveId" clId="{A554D2E1-53E2-423F-A951-C2F3AE050781}" dt="2021-08-31T06:42:25.567" v="4343" actId="478"/>
          <ac:spMkLst>
            <pc:docMk/>
            <pc:sldMk cId="308604254" sldId="856"/>
            <ac:spMk id="72" creationId="{1B47A32D-6BA9-4565-BD35-4C6AFE4B2B4F}"/>
          </ac:spMkLst>
        </pc:spChg>
        <pc:picChg chg="del">
          <ac:chgData name="Siegbert Rudolph" userId="2af4d44886c067cc" providerId="LiveId" clId="{A554D2E1-53E2-423F-A951-C2F3AE050781}" dt="2021-08-31T06:42:25.567" v="4343" actId="478"/>
          <ac:picMkLst>
            <pc:docMk/>
            <pc:sldMk cId="308604254" sldId="856"/>
            <ac:picMk id="18" creationId="{3056133C-E0FD-4CD0-B4A9-583776DFF069}"/>
          </ac:picMkLst>
        </pc:picChg>
        <pc:picChg chg="add mod">
          <ac:chgData name="Siegbert Rudolph" userId="2af4d44886c067cc" providerId="LiveId" clId="{A554D2E1-53E2-423F-A951-C2F3AE050781}" dt="2021-08-31T06:42:35.014" v="4344"/>
          <ac:picMkLst>
            <pc:docMk/>
            <pc:sldMk cId="308604254" sldId="856"/>
            <ac:picMk id="27" creationId="{590A9789-8C55-4A77-897C-8EA2B459447D}"/>
          </ac:picMkLst>
        </pc:picChg>
      </pc:sldChg>
      <pc:sldChg chg="delSp modSp add mod">
        <pc:chgData name="Siegbert Rudolph" userId="2af4d44886c067cc" providerId="LiveId" clId="{A554D2E1-53E2-423F-A951-C2F3AE050781}" dt="2021-08-31T14:27:57.666" v="4799" actId="20577"/>
        <pc:sldMkLst>
          <pc:docMk/>
          <pc:sldMk cId="2313862845" sldId="857"/>
        </pc:sldMkLst>
        <pc:spChg chg="del mod">
          <ac:chgData name="Siegbert Rudolph" userId="2af4d44886c067cc" providerId="LiveId" clId="{A554D2E1-53E2-423F-A951-C2F3AE050781}" dt="2021-08-31T14:20:15.111" v="4752" actId="478"/>
          <ac:spMkLst>
            <pc:docMk/>
            <pc:sldMk cId="2313862845" sldId="857"/>
            <ac:spMk id="2" creationId="{FF038C47-908E-4EC7-A7EF-C1CB5C58B2CA}"/>
          </ac:spMkLst>
        </pc:spChg>
        <pc:spChg chg="mod">
          <ac:chgData name="Siegbert Rudolph" userId="2af4d44886c067cc" providerId="LiveId" clId="{A554D2E1-53E2-423F-A951-C2F3AE050781}" dt="2021-08-31T14:20:15.127" v="4757" actId="1076"/>
          <ac:spMkLst>
            <pc:docMk/>
            <pc:sldMk cId="2313862845" sldId="857"/>
            <ac:spMk id="4" creationId="{6181502C-4DA6-4025-902A-18A63685C353}"/>
          </ac:spMkLst>
        </pc:spChg>
        <pc:spChg chg="mod">
          <ac:chgData name="Siegbert Rudolph" userId="2af4d44886c067cc" providerId="LiveId" clId="{A554D2E1-53E2-423F-A951-C2F3AE050781}" dt="2021-08-31T14:27:57.666" v="4799" actId="20577"/>
          <ac:spMkLst>
            <pc:docMk/>
            <pc:sldMk cId="2313862845" sldId="857"/>
            <ac:spMk id="14" creationId="{56423A5E-DBFA-4EDA-A103-C82577E0708B}"/>
          </ac:spMkLst>
        </pc:spChg>
      </pc:sldChg>
    </pc:docChg>
  </pc:docChgLst>
  <pc:docChgLst>
    <pc:chgData name="Siegbert Rudolph" userId="2af4d44886c067cc" providerId="LiveId" clId="{62D34CFE-C952-4137-B234-625E833F8A00}"/>
    <pc:docChg chg="undo custSel addSld delSld modSld">
      <pc:chgData name="Siegbert Rudolph" userId="2af4d44886c067cc" providerId="LiveId" clId="{62D34CFE-C952-4137-B234-625E833F8A00}" dt="2022-11-09T09:46:25.377" v="1062" actId="207"/>
      <pc:docMkLst>
        <pc:docMk/>
      </pc:docMkLst>
      <pc:sldChg chg="addSp modSp">
        <pc:chgData name="Siegbert Rudolph" userId="2af4d44886c067cc" providerId="LiveId" clId="{62D34CFE-C952-4137-B234-625E833F8A00}" dt="2022-11-09T09:29:09.625" v="1057"/>
        <pc:sldMkLst>
          <pc:docMk/>
          <pc:sldMk cId="2525589364" sldId="817"/>
        </pc:sldMkLst>
        <pc:picChg chg="add mod">
          <ac:chgData name="Siegbert Rudolph" userId="2af4d44886c067cc" providerId="LiveId" clId="{62D34CFE-C952-4137-B234-625E833F8A00}" dt="2022-11-09T09:29:09.625" v="1057"/>
          <ac:picMkLst>
            <pc:docMk/>
            <pc:sldMk cId="2525589364" sldId="817"/>
            <ac:picMk id="2" creationId="{2784DC37-CB77-E5A5-1A08-E45E52F686E2}"/>
          </ac:picMkLst>
        </pc:picChg>
      </pc:sldChg>
      <pc:sldChg chg="addSp modSp">
        <pc:chgData name="Siegbert Rudolph" userId="2af4d44886c067cc" providerId="LiveId" clId="{62D34CFE-C952-4137-B234-625E833F8A00}" dt="2022-11-09T09:29:13.775" v="1058"/>
        <pc:sldMkLst>
          <pc:docMk/>
          <pc:sldMk cId="3170920472" sldId="832"/>
        </pc:sldMkLst>
        <pc:picChg chg="add mod">
          <ac:chgData name="Siegbert Rudolph" userId="2af4d44886c067cc" providerId="LiveId" clId="{62D34CFE-C952-4137-B234-625E833F8A00}" dt="2022-11-09T09:29:13.775" v="1058"/>
          <ac:picMkLst>
            <pc:docMk/>
            <pc:sldMk cId="3170920472" sldId="832"/>
            <ac:picMk id="4" creationId="{CF85F566-E5DD-50F5-4DB4-DC862F03975B}"/>
          </ac:picMkLst>
        </pc:picChg>
      </pc:sldChg>
      <pc:sldChg chg="addSp modSp">
        <pc:chgData name="Siegbert Rudolph" userId="2af4d44886c067cc" providerId="LiveId" clId="{62D34CFE-C952-4137-B234-625E833F8A00}" dt="2022-11-09T09:29:05.086" v="1056"/>
        <pc:sldMkLst>
          <pc:docMk/>
          <pc:sldMk cId="3803157838" sldId="834"/>
        </pc:sldMkLst>
        <pc:picChg chg="add mod">
          <ac:chgData name="Siegbert Rudolph" userId="2af4d44886c067cc" providerId="LiveId" clId="{62D34CFE-C952-4137-B234-625E833F8A00}" dt="2022-11-09T09:29:05.086" v="1056"/>
          <ac:picMkLst>
            <pc:docMk/>
            <pc:sldMk cId="3803157838" sldId="834"/>
            <ac:picMk id="4" creationId="{D9821F96-5EE7-718B-821A-C066074C657F}"/>
          </ac:picMkLst>
        </pc:picChg>
      </pc:sldChg>
      <pc:sldChg chg="modSp mod">
        <pc:chgData name="Siegbert Rudolph" userId="2af4d44886c067cc" providerId="LiveId" clId="{62D34CFE-C952-4137-B234-625E833F8A00}" dt="2022-11-04T07:09:05.492" v="17" actId="20577"/>
        <pc:sldMkLst>
          <pc:docMk/>
          <pc:sldMk cId="2441889824" sldId="837"/>
        </pc:sldMkLst>
        <pc:spChg chg="mod">
          <ac:chgData name="Siegbert Rudolph" userId="2af4d44886c067cc" providerId="LiveId" clId="{62D34CFE-C952-4137-B234-625E833F8A00}" dt="2022-11-04T07:09:05.492" v="17" actId="20577"/>
          <ac:spMkLst>
            <pc:docMk/>
            <pc:sldMk cId="2441889824" sldId="837"/>
            <ac:spMk id="46" creationId="{9CA18679-A967-4B6A-A8DB-171FA950AC2E}"/>
          </ac:spMkLst>
        </pc:spChg>
      </pc:sldChg>
      <pc:sldChg chg="addSp modSp">
        <pc:chgData name="Siegbert Rudolph" userId="2af4d44886c067cc" providerId="LiveId" clId="{62D34CFE-C952-4137-B234-625E833F8A00}" dt="2022-11-09T09:29:18.438" v="1059"/>
        <pc:sldMkLst>
          <pc:docMk/>
          <pc:sldMk cId="912523303" sldId="845"/>
        </pc:sldMkLst>
        <pc:picChg chg="add mod">
          <ac:chgData name="Siegbert Rudolph" userId="2af4d44886c067cc" providerId="LiveId" clId="{62D34CFE-C952-4137-B234-625E833F8A00}" dt="2022-11-09T09:29:18.438" v="1059"/>
          <ac:picMkLst>
            <pc:docMk/>
            <pc:sldMk cId="912523303" sldId="845"/>
            <ac:picMk id="2" creationId="{7B2806D1-83D0-34F7-6FB4-D4B797C351F4}"/>
          </ac:picMkLst>
        </pc:picChg>
      </pc:sldChg>
      <pc:sldChg chg="addSp delSp modSp mod modAnim">
        <pc:chgData name="Siegbert Rudolph" userId="2af4d44886c067cc" providerId="LiveId" clId="{62D34CFE-C952-4137-B234-625E833F8A00}" dt="2022-11-09T09:46:25.377" v="1062" actId="207"/>
        <pc:sldMkLst>
          <pc:docMk/>
          <pc:sldMk cId="1271001721" sldId="850"/>
        </pc:sldMkLst>
        <pc:spChg chg="mod">
          <ac:chgData name="Siegbert Rudolph" userId="2af4d44886c067cc" providerId="LiveId" clId="{62D34CFE-C952-4137-B234-625E833F8A00}" dt="2022-11-09T09:46:25.377" v="1062" actId="207"/>
          <ac:spMkLst>
            <pc:docMk/>
            <pc:sldMk cId="1271001721" sldId="850"/>
            <ac:spMk id="3" creationId="{BCFD3C90-334F-4388-A643-5F517BC7EA47}"/>
          </ac:spMkLst>
        </pc:spChg>
        <pc:spChg chg="mod">
          <ac:chgData name="Siegbert Rudolph" userId="2af4d44886c067cc" providerId="LiveId" clId="{62D34CFE-C952-4137-B234-625E833F8A00}" dt="2022-11-09T09:46:25.377" v="1062" actId="207"/>
          <ac:spMkLst>
            <pc:docMk/>
            <pc:sldMk cId="1271001721" sldId="850"/>
            <ac:spMk id="4" creationId="{E73B549F-4BDB-4F62-930D-D5E483C0B8AB}"/>
          </ac:spMkLst>
        </pc:spChg>
        <pc:spChg chg="del">
          <ac:chgData name="Siegbert Rudolph" userId="2af4d44886c067cc" providerId="LiveId" clId="{62D34CFE-C952-4137-B234-625E833F8A00}" dt="2022-11-04T08:33:08.601" v="833" actId="478"/>
          <ac:spMkLst>
            <pc:docMk/>
            <pc:sldMk cId="1271001721" sldId="850"/>
            <ac:spMk id="5" creationId="{92E96738-5F35-4F90-B87D-1586F4643353}"/>
          </ac:spMkLst>
        </pc:spChg>
        <pc:spChg chg="del">
          <ac:chgData name="Siegbert Rudolph" userId="2af4d44886c067cc" providerId="LiveId" clId="{62D34CFE-C952-4137-B234-625E833F8A00}" dt="2022-11-04T08:33:08.601" v="833" actId="478"/>
          <ac:spMkLst>
            <pc:docMk/>
            <pc:sldMk cId="1271001721" sldId="850"/>
            <ac:spMk id="6" creationId="{F9E9E287-3C9D-4C46-AFA9-0020E7672E3C}"/>
          </ac:spMkLst>
        </pc:spChg>
        <pc:spChg chg="del">
          <ac:chgData name="Siegbert Rudolph" userId="2af4d44886c067cc" providerId="LiveId" clId="{62D34CFE-C952-4137-B234-625E833F8A00}" dt="2022-11-04T08:33:08.601" v="833" actId="478"/>
          <ac:spMkLst>
            <pc:docMk/>
            <pc:sldMk cId="1271001721" sldId="850"/>
            <ac:spMk id="7" creationId="{6651A99C-3D00-478E-80FE-65FF5313100C}"/>
          </ac:spMkLst>
        </pc:spChg>
        <pc:spChg chg="del">
          <ac:chgData name="Siegbert Rudolph" userId="2af4d44886c067cc" providerId="LiveId" clId="{62D34CFE-C952-4137-B234-625E833F8A00}" dt="2022-11-04T08:33:08.601" v="833" actId="478"/>
          <ac:spMkLst>
            <pc:docMk/>
            <pc:sldMk cId="1271001721" sldId="850"/>
            <ac:spMk id="8" creationId="{C4C894BD-0E46-41E5-8B2D-5115742C5320}"/>
          </ac:spMkLst>
        </pc:spChg>
        <pc:spChg chg="del mod">
          <ac:chgData name="Siegbert Rudolph" userId="2af4d44886c067cc" providerId="LiveId" clId="{62D34CFE-C952-4137-B234-625E833F8A00}" dt="2022-11-04T08:33:08.601" v="833" actId="478"/>
          <ac:spMkLst>
            <pc:docMk/>
            <pc:sldMk cId="1271001721" sldId="850"/>
            <ac:spMk id="9" creationId="{CA405CB1-A006-4C66-ABD2-9A72DEB1AABF}"/>
          </ac:spMkLst>
        </pc:spChg>
        <pc:spChg chg="del">
          <ac:chgData name="Siegbert Rudolph" userId="2af4d44886c067cc" providerId="LiveId" clId="{62D34CFE-C952-4137-B234-625E833F8A00}" dt="2022-11-04T08:33:08.601" v="833" actId="478"/>
          <ac:spMkLst>
            <pc:docMk/>
            <pc:sldMk cId="1271001721" sldId="850"/>
            <ac:spMk id="10" creationId="{518AAD08-3247-42A0-AF0B-C5B233F8D398}"/>
          </ac:spMkLst>
        </pc:spChg>
        <pc:spChg chg="del">
          <ac:chgData name="Siegbert Rudolph" userId="2af4d44886c067cc" providerId="LiveId" clId="{62D34CFE-C952-4137-B234-625E833F8A00}" dt="2022-11-04T08:33:08.601" v="833" actId="478"/>
          <ac:spMkLst>
            <pc:docMk/>
            <pc:sldMk cId="1271001721" sldId="850"/>
            <ac:spMk id="11" creationId="{25E76F76-5C4C-4050-8EF5-D89A37B8BDD7}"/>
          </ac:spMkLst>
        </pc:spChg>
        <pc:spChg chg="del">
          <ac:chgData name="Siegbert Rudolph" userId="2af4d44886c067cc" providerId="LiveId" clId="{62D34CFE-C952-4137-B234-625E833F8A00}" dt="2022-11-04T08:33:08.601" v="833" actId="478"/>
          <ac:spMkLst>
            <pc:docMk/>
            <pc:sldMk cId="1271001721" sldId="850"/>
            <ac:spMk id="12" creationId="{957234A1-44D2-4CAA-8C42-39B2405C7A66}"/>
          </ac:spMkLst>
        </pc:spChg>
        <pc:spChg chg="del mod">
          <ac:chgData name="Siegbert Rudolph" userId="2af4d44886c067cc" providerId="LiveId" clId="{62D34CFE-C952-4137-B234-625E833F8A00}" dt="2022-11-04T08:33:08.601" v="833" actId="478"/>
          <ac:spMkLst>
            <pc:docMk/>
            <pc:sldMk cId="1271001721" sldId="850"/>
            <ac:spMk id="16" creationId="{891DBF71-2766-4CC5-8851-8737B70ECF12}"/>
          </ac:spMkLst>
        </pc:spChg>
        <pc:spChg chg="mod">
          <ac:chgData name="Siegbert Rudolph" userId="2af4d44886c067cc" providerId="LiveId" clId="{62D34CFE-C952-4137-B234-625E833F8A00}" dt="2022-11-09T09:46:25.377" v="1062" actId="207"/>
          <ac:spMkLst>
            <pc:docMk/>
            <pc:sldMk cId="1271001721" sldId="850"/>
            <ac:spMk id="22" creationId="{1CF5B93D-F0D3-4D24-A539-8696ABC18C6D}"/>
          </ac:spMkLst>
        </pc:spChg>
        <pc:spChg chg="mod">
          <ac:chgData name="Siegbert Rudolph" userId="2af4d44886c067cc" providerId="LiveId" clId="{62D34CFE-C952-4137-B234-625E833F8A00}" dt="2022-11-09T09:46:25.377" v="1062" actId="207"/>
          <ac:spMkLst>
            <pc:docMk/>
            <pc:sldMk cId="1271001721" sldId="850"/>
            <ac:spMk id="23" creationId="{38B59D0D-9DBC-480B-862B-1E19170BC33B}"/>
          </ac:spMkLst>
        </pc:spChg>
        <pc:spChg chg="add del mod">
          <ac:chgData name="Siegbert Rudolph" userId="2af4d44886c067cc" providerId="LiveId" clId="{62D34CFE-C952-4137-B234-625E833F8A00}" dt="2022-11-04T07:24:04.277" v="169" actId="478"/>
          <ac:spMkLst>
            <pc:docMk/>
            <pc:sldMk cId="1271001721" sldId="850"/>
            <ac:spMk id="25" creationId="{47FD1714-8D0F-C06A-26ED-B122BF8F12CB}"/>
          </ac:spMkLst>
        </pc:spChg>
        <pc:spChg chg="add del mod">
          <ac:chgData name="Siegbert Rudolph" userId="2af4d44886c067cc" providerId="LiveId" clId="{62D34CFE-C952-4137-B234-625E833F8A00}" dt="2022-11-04T08:33:08.601" v="833" actId="478"/>
          <ac:spMkLst>
            <pc:docMk/>
            <pc:sldMk cId="1271001721" sldId="850"/>
            <ac:spMk id="27" creationId="{0F7A4D9C-7EFC-D8BD-5995-22F645C6998F}"/>
          </ac:spMkLst>
        </pc:spChg>
        <pc:picChg chg="add del mod">
          <ac:chgData name="Siegbert Rudolph" userId="2af4d44886c067cc" providerId="LiveId" clId="{62D34CFE-C952-4137-B234-625E833F8A00}" dt="2022-11-04T08:33:08.601" v="833" actId="478"/>
          <ac:picMkLst>
            <pc:docMk/>
            <pc:sldMk cId="1271001721" sldId="850"/>
            <ac:picMk id="2" creationId="{6D0B6588-CAED-1AC4-9C38-AD177BE4A431}"/>
          </ac:picMkLst>
        </pc:picChg>
        <pc:picChg chg="add mod">
          <ac:chgData name="Siegbert Rudolph" userId="2af4d44886c067cc" providerId="LiveId" clId="{62D34CFE-C952-4137-B234-625E833F8A00}" dt="2022-11-09T09:46:25.377" v="1062" actId="207"/>
          <ac:picMkLst>
            <pc:docMk/>
            <pc:sldMk cId="1271001721" sldId="850"/>
            <ac:picMk id="5" creationId="{C914F48E-1E9D-1766-014C-9AC008A4BE41}"/>
          </ac:picMkLst>
        </pc:picChg>
        <pc:picChg chg="add mod">
          <ac:chgData name="Siegbert Rudolph" userId="2af4d44886c067cc" providerId="LiveId" clId="{62D34CFE-C952-4137-B234-625E833F8A00}" dt="2022-11-09T09:46:25.377" v="1062" actId="207"/>
          <ac:picMkLst>
            <pc:docMk/>
            <pc:sldMk cId="1271001721" sldId="850"/>
            <ac:picMk id="6" creationId="{D7597920-D59B-2CB8-A226-462B30B6EABA}"/>
          </ac:picMkLst>
        </pc:picChg>
        <pc:picChg chg="del">
          <ac:chgData name="Siegbert Rudolph" userId="2af4d44886c067cc" providerId="LiveId" clId="{62D34CFE-C952-4137-B234-625E833F8A00}" dt="2022-11-04T08:33:08.601" v="833" actId="478"/>
          <ac:picMkLst>
            <pc:docMk/>
            <pc:sldMk cId="1271001721" sldId="850"/>
            <ac:picMk id="13" creationId="{E6A80D70-6223-4D09-A558-F365BA36F738}"/>
          </ac:picMkLst>
        </pc:picChg>
        <pc:picChg chg="del mod">
          <ac:chgData name="Siegbert Rudolph" userId="2af4d44886c067cc" providerId="LiveId" clId="{62D34CFE-C952-4137-B234-625E833F8A00}" dt="2022-11-04T08:33:08.601" v="833" actId="478"/>
          <ac:picMkLst>
            <pc:docMk/>
            <pc:sldMk cId="1271001721" sldId="850"/>
            <ac:picMk id="14" creationId="{FEE69EE0-5CE0-4105-AC93-F7E7A3AA8A57}"/>
          </ac:picMkLst>
        </pc:picChg>
        <pc:picChg chg="del mod">
          <ac:chgData name="Siegbert Rudolph" userId="2af4d44886c067cc" providerId="LiveId" clId="{62D34CFE-C952-4137-B234-625E833F8A00}" dt="2022-11-04T08:33:08.601" v="833" actId="478"/>
          <ac:picMkLst>
            <pc:docMk/>
            <pc:sldMk cId="1271001721" sldId="850"/>
            <ac:picMk id="15" creationId="{4A834F69-3CFC-4046-86F1-6B8C415D17A8}"/>
          </ac:picMkLst>
        </pc:picChg>
        <pc:picChg chg="del">
          <ac:chgData name="Siegbert Rudolph" userId="2af4d44886c067cc" providerId="LiveId" clId="{62D34CFE-C952-4137-B234-625E833F8A00}" dt="2022-11-04T08:33:08.601" v="833" actId="478"/>
          <ac:picMkLst>
            <pc:docMk/>
            <pc:sldMk cId="1271001721" sldId="850"/>
            <ac:picMk id="17" creationId="{241EDDFB-BCBF-4252-A4A1-4BCA3268F0CA}"/>
          </ac:picMkLst>
        </pc:picChg>
        <pc:picChg chg="del">
          <ac:chgData name="Siegbert Rudolph" userId="2af4d44886c067cc" providerId="LiveId" clId="{62D34CFE-C952-4137-B234-625E833F8A00}" dt="2022-11-04T08:33:08.601" v="833" actId="478"/>
          <ac:picMkLst>
            <pc:docMk/>
            <pc:sldMk cId="1271001721" sldId="850"/>
            <ac:picMk id="18" creationId="{C8DDE057-69F7-44D0-9DA6-798B67DB181F}"/>
          </ac:picMkLst>
        </pc:picChg>
        <pc:picChg chg="del">
          <ac:chgData name="Siegbert Rudolph" userId="2af4d44886c067cc" providerId="LiveId" clId="{62D34CFE-C952-4137-B234-625E833F8A00}" dt="2022-11-04T08:33:08.601" v="833" actId="478"/>
          <ac:picMkLst>
            <pc:docMk/>
            <pc:sldMk cId="1271001721" sldId="850"/>
            <ac:picMk id="19" creationId="{1844506D-FDCA-408A-A9DE-A4BAAEEA85B7}"/>
          </ac:picMkLst>
        </pc:picChg>
        <pc:picChg chg="add mod">
          <ac:chgData name="Siegbert Rudolph" userId="2af4d44886c067cc" providerId="LiveId" clId="{62D34CFE-C952-4137-B234-625E833F8A00}" dt="2022-11-09T09:46:25.377" v="1062" actId="207"/>
          <ac:picMkLst>
            <pc:docMk/>
            <pc:sldMk cId="1271001721" sldId="850"/>
            <ac:picMk id="20" creationId="{7F4547BB-5EBF-7261-7E3C-F31EF3764482}"/>
          </ac:picMkLst>
        </pc:picChg>
        <pc:picChg chg="del">
          <ac:chgData name="Siegbert Rudolph" userId="2af4d44886c067cc" providerId="LiveId" clId="{62D34CFE-C952-4137-B234-625E833F8A00}" dt="2022-11-04T08:33:08.601" v="833" actId="478"/>
          <ac:picMkLst>
            <pc:docMk/>
            <pc:sldMk cId="1271001721" sldId="850"/>
            <ac:picMk id="21" creationId="{65230472-E237-4B50-9DF2-F01C91C20246}"/>
          </ac:picMkLst>
        </pc:picChg>
        <pc:picChg chg="del">
          <ac:chgData name="Siegbert Rudolph" userId="2af4d44886c067cc" providerId="LiveId" clId="{62D34CFE-C952-4137-B234-625E833F8A00}" dt="2022-11-04T08:33:08.601" v="833" actId="478"/>
          <ac:picMkLst>
            <pc:docMk/>
            <pc:sldMk cId="1271001721" sldId="850"/>
            <ac:picMk id="24" creationId="{37C98822-643B-47CE-BB3D-026D51AB0645}"/>
          </ac:picMkLst>
        </pc:picChg>
      </pc:sldChg>
      <pc:sldChg chg="addSp delSp modSp mod delAnim modAnim">
        <pc:chgData name="Siegbert Rudolph" userId="2af4d44886c067cc" providerId="LiveId" clId="{62D34CFE-C952-4137-B234-625E833F8A00}" dt="2022-11-04T09:08:32.513" v="1050" actId="207"/>
        <pc:sldMkLst>
          <pc:docMk/>
          <pc:sldMk cId="2047936196" sldId="851"/>
        </pc:sldMkLst>
        <pc:spChg chg="add mod">
          <ac:chgData name="Siegbert Rudolph" userId="2af4d44886c067cc" providerId="LiveId" clId="{62D34CFE-C952-4137-B234-625E833F8A00}" dt="2022-11-04T08:19:04.791" v="693" actId="1076"/>
          <ac:spMkLst>
            <pc:docMk/>
            <pc:sldMk cId="2047936196" sldId="851"/>
            <ac:spMk id="2" creationId="{EE5658D7-E66E-9C19-6864-FBB3DA9102C9}"/>
          </ac:spMkLst>
        </pc:spChg>
        <pc:spChg chg="mod">
          <ac:chgData name="Siegbert Rudolph" userId="2af4d44886c067cc" providerId="LiveId" clId="{62D34CFE-C952-4137-B234-625E833F8A00}" dt="2022-11-04T08:15:55.904" v="673" actId="1038"/>
          <ac:spMkLst>
            <pc:docMk/>
            <pc:sldMk cId="2047936196" sldId="851"/>
            <ac:spMk id="5" creationId="{92E96738-5F35-4F90-B87D-1586F4643353}"/>
          </ac:spMkLst>
        </pc:spChg>
        <pc:spChg chg="mod">
          <ac:chgData name="Siegbert Rudolph" userId="2af4d44886c067cc" providerId="LiveId" clId="{62D34CFE-C952-4137-B234-625E833F8A00}" dt="2022-11-04T08:00:29.174" v="561" actId="1038"/>
          <ac:spMkLst>
            <pc:docMk/>
            <pc:sldMk cId="2047936196" sldId="851"/>
            <ac:spMk id="6" creationId="{F9E9E287-3C9D-4C46-AFA9-0020E7672E3C}"/>
          </ac:spMkLst>
        </pc:spChg>
        <pc:spChg chg="del">
          <ac:chgData name="Siegbert Rudolph" userId="2af4d44886c067cc" providerId="LiveId" clId="{62D34CFE-C952-4137-B234-625E833F8A00}" dt="2022-11-04T07:59:23.468" v="541" actId="478"/>
          <ac:spMkLst>
            <pc:docMk/>
            <pc:sldMk cId="2047936196" sldId="851"/>
            <ac:spMk id="7" creationId="{6651A99C-3D00-478E-80FE-65FF5313100C}"/>
          </ac:spMkLst>
        </pc:spChg>
        <pc:spChg chg="add mod">
          <ac:chgData name="Siegbert Rudolph" userId="2af4d44886c067cc" providerId="LiveId" clId="{62D34CFE-C952-4137-B234-625E833F8A00}" dt="2022-11-04T08:30:40.773" v="819" actId="1076"/>
          <ac:spMkLst>
            <pc:docMk/>
            <pc:sldMk cId="2047936196" sldId="851"/>
            <ac:spMk id="7" creationId="{748C0A64-67BA-1CC7-9E3A-255DCD22900E}"/>
          </ac:spMkLst>
        </pc:spChg>
        <pc:spChg chg="del">
          <ac:chgData name="Siegbert Rudolph" userId="2af4d44886c067cc" providerId="LiveId" clId="{62D34CFE-C952-4137-B234-625E833F8A00}" dt="2022-11-04T07:59:23.468" v="541" actId="478"/>
          <ac:spMkLst>
            <pc:docMk/>
            <pc:sldMk cId="2047936196" sldId="851"/>
            <ac:spMk id="8" creationId="{C4C894BD-0E46-41E5-8B2D-5115742C5320}"/>
          </ac:spMkLst>
        </pc:spChg>
        <pc:spChg chg="add mod">
          <ac:chgData name="Siegbert Rudolph" userId="2af4d44886c067cc" providerId="LiveId" clId="{62D34CFE-C952-4137-B234-625E833F8A00}" dt="2022-11-04T08:30:31.601" v="818" actId="14100"/>
          <ac:spMkLst>
            <pc:docMk/>
            <pc:sldMk cId="2047936196" sldId="851"/>
            <ac:spMk id="8" creationId="{D42DBDA5-29E9-2098-72C5-520D872B3D24}"/>
          </ac:spMkLst>
        </pc:spChg>
        <pc:spChg chg="mod">
          <ac:chgData name="Siegbert Rudolph" userId="2af4d44886c067cc" providerId="LiveId" clId="{62D34CFE-C952-4137-B234-625E833F8A00}" dt="2022-11-04T07:59:36.702" v="545" actId="1037"/>
          <ac:spMkLst>
            <pc:docMk/>
            <pc:sldMk cId="2047936196" sldId="851"/>
            <ac:spMk id="9" creationId="{CA405CB1-A006-4C66-ABD2-9A72DEB1AABF}"/>
          </ac:spMkLst>
        </pc:spChg>
        <pc:spChg chg="mod">
          <ac:chgData name="Siegbert Rudolph" userId="2af4d44886c067cc" providerId="LiveId" clId="{62D34CFE-C952-4137-B234-625E833F8A00}" dt="2022-11-04T08:00:45.807" v="564" actId="1076"/>
          <ac:spMkLst>
            <pc:docMk/>
            <pc:sldMk cId="2047936196" sldId="851"/>
            <ac:spMk id="10" creationId="{518AAD08-3247-42A0-AF0B-C5B233F8D398}"/>
          </ac:spMkLst>
        </pc:spChg>
        <pc:spChg chg="mod">
          <ac:chgData name="Siegbert Rudolph" userId="2af4d44886c067cc" providerId="LiveId" clId="{62D34CFE-C952-4137-B234-625E833F8A00}" dt="2022-11-04T07:59:36.702" v="545" actId="1037"/>
          <ac:spMkLst>
            <pc:docMk/>
            <pc:sldMk cId="2047936196" sldId="851"/>
            <ac:spMk id="11" creationId="{25E76F76-5C4C-4050-8EF5-D89A37B8BDD7}"/>
          </ac:spMkLst>
        </pc:spChg>
        <pc:spChg chg="mod">
          <ac:chgData name="Siegbert Rudolph" userId="2af4d44886c067cc" providerId="LiveId" clId="{62D34CFE-C952-4137-B234-625E833F8A00}" dt="2022-11-04T07:59:36.702" v="545" actId="1037"/>
          <ac:spMkLst>
            <pc:docMk/>
            <pc:sldMk cId="2047936196" sldId="851"/>
            <ac:spMk id="12" creationId="{957234A1-44D2-4CAA-8C42-39B2405C7A66}"/>
          </ac:spMkLst>
        </pc:spChg>
        <pc:spChg chg="mod">
          <ac:chgData name="Siegbert Rudolph" userId="2af4d44886c067cc" providerId="LiveId" clId="{62D34CFE-C952-4137-B234-625E833F8A00}" dt="2022-11-04T07:59:36.702" v="545" actId="1037"/>
          <ac:spMkLst>
            <pc:docMk/>
            <pc:sldMk cId="2047936196" sldId="851"/>
            <ac:spMk id="16" creationId="{891DBF71-2766-4CC5-8851-8737B70ECF12}"/>
          </ac:spMkLst>
        </pc:spChg>
        <pc:spChg chg="add del mod">
          <ac:chgData name="Siegbert Rudolph" userId="2af4d44886c067cc" providerId="LiveId" clId="{62D34CFE-C952-4137-B234-625E833F8A00}" dt="2022-11-04T07:18:41.619" v="47" actId="21"/>
          <ac:spMkLst>
            <pc:docMk/>
            <pc:sldMk cId="2047936196" sldId="851"/>
            <ac:spMk id="20" creationId="{A0BD3BE1-6A37-E06B-DA66-D38CA1FBBFB3}"/>
          </ac:spMkLst>
        </pc:spChg>
        <pc:spChg chg="mod">
          <ac:chgData name="Siegbert Rudolph" userId="2af4d44886c067cc" providerId="LiveId" clId="{62D34CFE-C952-4137-B234-625E833F8A00}" dt="2022-11-04T07:59:36.702" v="545" actId="1037"/>
          <ac:spMkLst>
            <pc:docMk/>
            <pc:sldMk cId="2047936196" sldId="851"/>
            <ac:spMk id="23" creationId="{5A8E9C0C-C33F-40BE-A073-CC7E8CA9DC00}"/>
          </ac:spMkLst>
        </pc:spChg>
        <pc:spChg chg="mod">
          <ac:chgData name="Siegbert Rudolph" userId="2af4d44886c067cc" providerId="LiveId" clId="{62D34CFE-C952-4137-B234-625E833F8A00}" dt="2022-11-04T08:06:53.473" v="611" actId="1037"/>
          <ac:spMkLst>
            <pc:docMk/>
            <pc:sldMk cId="2047936196" sldId="851"/>
            <ac:spMk id="25" creationId="{8D5AC488-CD5E-464A-AB5F-01165CA4027A}"/>
          </ac:spMkLst>
        </pc:spChg>
        <pc:spChg chg="mod">
          <ac:chgData name="Siegbert Rudolph" userId="2af4d44886c067cc" providerId="LiveId" clId="{62D34CFE-C952-4137-B234-625E833F8A00}" dt="2022-11-04T07:59:36.702" v="545" actId="1037"/>
          <ac:spMkLst>
            <pc:docMk/>
            <pc:sldMk cId="2047936196" sldId="851"/>
            <ac:spMk id="26" creationId="{E525F802-8941-458C-A7E6-137E44A6B376}"/>
          </ac:spMkLst>
        </pc:spChg>
        <pc:spChg chg="mod">
          <ac:chgData name="Siegbert Rudolph" userId="2af4d44886c067cc" providerId="LiveId" clId="{62D34CFE-C952-4137-B234-625E833F8A00}" dt="2022-11-04T08:08:17.019" v="623" actId="1037"/>
          <ac:spMkLst>
            <pc:docMk/>
            <pc:sldMk cId="2047936196" sldId="851"/>
            <ac:spMk id="27" creationId="{7C0A5614-E12A-479C-A14D-D6F3336A34A1}"/>
          </ac:spMkLst>
        </pc:spChg>
        <pc:spChg chg="mod">
          <ac:chgData name="Siegbert Rudolph" userId="2af4d44886c067cc" providerId="LiveId" clId="{62D34CFE-C952-4137-B234-625E833F8A00}" dt="2022-11-04T07:59:36.702" v="545" actId="1037"/>
          <ac:spMkLst>
            <pc:docMk/>
            <pc:sldMk cId="2047936196" sldId="851"/>
            <ac:spMk id="28" creationId="{F0238BC7-C1E9-4F91-9A92-A866A0472F19}"/>
          </ac:spMkLst>
        </pc:spChg>
        <pc:spChg chg="mod">
          <ac:chgData name="Siegbert Rudolph" userId="2af4d44886c067cc" providerId="LiveId" clId="{62D34CFE-C952-4137-B234-625E833F8A00}" dt="2022-11-04T07:59:36.702" v="545" actId="1037"/>
          <ac:spMkLst>
            <pc:docMk/>
            <pc:sldMk cId="2047936196" sldId="851"/>
            <ac:spMk id="29" creationId="{C4DEB4B0-B466-4B19-9ABB-ED163775814A}"/>
          </ac:spMkLst>
        </pc:spChg>
        <pc:spChg chg="mod">
          <ac:chgData name="Siegbert Rudolph" userId="2af4d44886c067cc" providerId="LiveId" clId="{62D34CFE-C952-4137-B234-625E833F8A00}" dt="2022-11-04T07:59:36.702" v="545" actId="1037"/>
          <ac:spMkLst>
            <pc:docMk/>
            <pc:sldMk cId="2047936196" sldId="851"/>
            <ac:spMk id="30" creationId="{ADABDCCB-8D97-4A27-B2FA-AF4F04D67891}"/>
          </ac:spMkLst>
        </pc:spChg>
        <pc:spChg chg="mod">
          <ac:chgData name="Siegbert Rudolph" userId="2af4d44886c067cc" providerId="LiveId" clId="{62D34CFE-C952-4137-B234-625E833F8A00}" dt="2022-11-04T08:14:24.223" v="655" actId="1037"/>
          <ac:spMkLst>
            <pc:docMk/>
            <pc:sldMk cId="2047936196" sldId="851"/>
            <ac:spMk id="31" creationId="{6FC7F3F9-47D9-4480-8A9A-B1F0B3061B99}"/>
          </ac:spMkLst>
        </pc:spChg>
        <pc:spChg chg="mod">
          <ac:chgData name="Siegbert Rudolph" userId="2af4d44886c067cc" providerId="LiveId" clId="{62D34CFE-C952-4137-B234-625E833F8A00}" dt="2022-11-04T07:59:36.702" v="545" actId="1037"/>
          <ac:spMkLst>
            <pc:docMk/>
            <pc:sldMk cId="2047936196" sldId="851"/>
            <ac:spMk id="32" creationId="{D1B94309-8C21-4F61-A92C-EF6B4335D1A3}"/>
          </ac:spMkLst>
        </pc:spChg>
        <pc:spChg chg="mod">
          <ac:chgData name="Siegbert Rudolph" userId="2af4d44886c067cc" providerId="LiveId" clId="{62D34CFE-C952-4137-B234-625E833F8A00}" dt="2022-11-04T08:17:47.858" v="691" actId="1038"/>
          <ac:spMkLst>
            <pc:docMk/>
            <pc:sldMk cId="2047936196" sldId="851"/>
            <ac:spMk id="33" creationId="{3E76A8E2-A2CA-4EC7-A8C6-19984C6733FD}"/>
          </ac:spMkLst>
        </pc:spChg>
        <pc:spChg chg="mod">
          <ac:chgData name="Siegbert Rudolph" userId="2af4d44886c067cc" providerId="LiveId" clId="{62D34CFE-C952-4137-B234-625E833F8A00}" dt="2022-11-04T08:00:29.174" v="561" actId="1038"/>
          <ac:spMkLst>
            <pc:docMk/>
            <pc:sldMk cId="2047936196" sldId="851"/>
            <ac:spMk id="34" creationId="{CED3A8EC-D570-4B41-BDE6-05EFE76BEBED}"/>
          </ac:spMkLst>
        </pc:spChg>
        <pc:spChg chg="mod">
          <ac:chgData name="Siegbert Rudolph" userId="2af4d44886c067cc" providerId="LiveId" clId="{62D34CFE-C952-4137-B234-625E833F8A00}" dt="2022-11-04T08:22:18.854" v="773" actId="1037"/>
          <ac:spMkLst>
            <pc:docMk/>
            <pc:sldMk cId="2047936196" sldId="851"/>
            <ac:spMk id="35" creationId="{5A227D11-F716-439E-AA2D-B1EDC30F5BEE}"/>
          </ac:spMkLst>
        </pc:spChg>
        <pc:spChg chg="mod">
          <ac:chgData name="Siegbert Rudolph" userId="2af4d44886c067cc" providerId="LiveId" clId="{62D34CFE-C952-4137-B234-625E833F8A00}" dt="2022-11-04T08:00:29.174" v="561" actId="1038"/>
          <ac:spMkLst>
            <pc:docMk/>
            <pc:sldMk cId="2047936196" sldId="851"/>
            <ac:spMk id="36" creationId="{9CFD17B7-B1B4-4A11-951E-66B7AE725A2B}"/>
          </ac:spMkLst>
        </pc:spChg>
        <pc:spChg chg="mod">
          <ac:chgData name="Siegbert Rudolph" userId="2af4d44886c067cc" providerId="LiveId" clId="{62D34CFE-C952-4137-B234-625E833F8A00}" dt="2022-11-04T08:23:44.211" v="787" actId="1037"/>
          <ac:spMkLst>
            <pc:docMk/>
            <pc:sldMk cId="2047936196" sldId="851"/>
            <ac:spMk id="37" creationId="{F1D2F538-5213-42A0-B031-ABF24203AC2C}"/>
          </ac:spMkLst>
        </pc:spChg>
        <pc:spChg chg="mod">
          <ac:chgData name="Siegbert Rudolph" userId="2af4d44886c067cc" providerId="LiveId" clId="{62D34CFE-C952-4137-B234-625E833F8A00}" dt="2022-11-04T09:08:32.513" v="1050" actId="207"/>
          <ac:spMkLst>
            <pc:docMk/>
            <pc:sldMk cId="2047936196" sldId="851"/>
            <ac:spMk id="39" creationId="{CED4FD7F-A300-4CD7-9868-7D450F59B99C}"/>
          </ac:spMkLst>
        </pc:spChg>
        <pc:spChg chg="add mod">
          <ac:chgData name="Siegbert Rudolph" userId="2af4d44886c067cc" providerId="LiveId" clId="{62D34CFE-C952-4137-B234-625E833F8A00}" dt="2022-11-04T07:59:36.702" v="545" actId="1037"/>
          <ac:spMkLst>
            <pc:docMk/>
            <pc:sldMk cId="2047936196" sldId="851"/>
            <ac:spMk id="40" creationId="{F59B6031-3B69-836F-EEAD-496746796F48}"/>
          </ac:spMkLst>
        </pc:spChg>
        <pc:spChg chg="add del mod">
          <ac:chgData name="Siegbert Rudolph" userId="2af4d44886c067cc" providerId="LiveId" clId="{62D34CFE-C952-4137-B234-625E833F8A00}" dt="2022-11-04T07:28:08.629" v="185"/>
          <ac:spMkLst>
            <pc:docMk/>
            <pc:sldMk cId="2047936196" sldId="851"/>
            <ac:spMk id="41" creationId="{E5883089-8F42-A007-DC12-3DB289DD9A83}"/>
          </ac:spMkLst>
        </pc:spChg>
        <pc:spChg chg="add mod">
          <ac:chgData name="Siegbert Rudolph" userId="2af4d44886c067cc" providerId="LiveId" clId="{62D34CFE-C952-4137-B234-625E833F8A00}" dt="2022-11-04T07:59:36.702" v="545" actId="1037"/>
          <ac:spMkLst>
            <pc:docMk/>
            <pc:sldMk cId="2047936196" sldId="851"/>
            <ac:spMk id="41" creationId="{E95DDFEB-87AD-6382-A004-E34EB7B168DB}"/>
          </ac:spMkLst>
        </pc:spChg>
        <pc:spChg chg="add mod">
          <ac:chgData name="Siegbert Rudolph" userId="2af4d44886c067cc" providerId="LiveId" clId="{62D34CFE-C952-4137-B234-625E833F8A00}" dt="2022-11-04T07:59:36.702" v="545" actId="1037"/>
          <ac:spMkLst>
            <pc:docMk/>
            <pc:sldMk cId="2047936196" sldId="851"/>
            <ac:spMk id="42" creationId="{3F1EF1D3-1DE5-BA76-5472-BBCB5C8C4A9D}"/>
          </ac:spMkLst>
        </pc:spChg>
        <pc:spChg chg="add mod">
          <ac:chgData name="Siegbert Rudolph" userId="2af4d44886c067cc" providerId="LiveId" clId="{62D34CFE-C952-4137-B234-625E833F8A00}" dt="2022-11-04T07:59:36.702" v="545" actId="1037"/>
          <ac:spMkLst>
            <pc:docMk/>
            <pc:sldMk cId="2047936196" sldId="851"/>
            <ac:spMk id="43" creationId="{1351FA44-0F7D-C886-42A0-64A470FB1D00}"/>
          </ac:spMkLst>
        </pc:spChg>
        <pc:spChg chg="add mod">
          <ac:chgData name="Siegbert Rudolph" userId="2af4d44886c067cc" providerId="LiveId" clId="{62D34CFE-C952-4137-B234-625E833F8A00}" dt="2022-11-04T07:59:36.702" v="545" actId="1037"/>
          <ac:spMkLst>
            <pc:docMk/>
            <pc:sldMk cId="2047936196" sldId="851"/>
            <ac:spMk id="44" creationId="{F203345D-8A76-4B12-3CC8-E2A8E3386B91}"/>
          </ac:spMkLst>
        </pc:spChg>
        <pc:spChg chg="add mod">
          <ac:chgData name="Siegbert Rudolph" userId="2af4d44886c067cc" providerId="LiveId" clId="{62D34CFE-C952-4137-B234-625E833F8A00}" dt="2022-11-04T08:00:29.174" v="561" actId="1038"/>
          <ac:spMkLst>
            <pc:docMk/>
            <pc:sldMk cId="2047936196" sldId="851"/>
            <ac:spMk id="45" creationId="{9469FC4D-9487-F791-3082-B94CF9A0FB33}"/>
          </ac:spMkLst>
        </pc:spChg>
        <pc:spChg chg="add mod">
          <ac:chgData name="Siegbert Rudolph" userId="2af4d44886c067cc" providerId="LiveId" clId="{62D34CFE-C952-4137-B234-625E833F8A00}" dt="2022-11-04T08:00:29.174" v="561" actId="1038"/>
          <ac:spMkLst>
            <pc:docMk/>
            <pc:sldMk cId="2047936196" sldId="851"/>
            <ac:spMk id="48" creationId="{6A0877A2-C232-F114-3972-F62D35EF3B40}"/>
          </ac:spMkLst>
        </pc:spChg>
        <pc:picChg chg="mod">
          <ac:chgData name="Siegbert Rudolph" userId="2af4d44886c067cc" providerId="LiveId" clId="{62D34CFE-C952-4137-B234-625E833F8A00}" dt="2022-11-04T07:59:36.702" v="545" actId="1037"/>
          <ac:picMkLst>
            <pc:docMk/>
            <pc:sldMk cId="2047936196" sldId="851"/>
            <ac:picMk id="13" creationId="{E6A80D70-6223-4D09-A558-F365BA36F738}"/>
          </ac:picMkLst>
        </pc:picChg>
        <pc:picChg chg="mod">
          <ac:chgData name="Siegbert Rudolph" userId="2af4d44886c067cc" providerId="LiveId" clId="{62D34CFE-C952-4137-B234-625E833F8A00}" dt="2022-11-04T07:59:36.702" v="545" actId="1037"/>
          <ac:picMkLst>
            <pc:docMk/>
            <pc:sldMk cId="2047936196" sldId="851"/>
            <ac:picMk id="14" creationId="{FEE69EE0-5CE0-4105-AC93-F7E7A3AA8A57}"/>
          </ac:picMkLst>
        </pc:picChg>
        <pc:picChg chg="mod">
          <ac:chgData name="Siegbert Rudolph" userId="2af4d44886c067cc" providerId="LiveId" clId="{62D34CFE-C952-4137-B234-625E833F8A00}" dt="2022-11-04T07:59:36.702" v="545" actId="1037"/>
          <ac:picMkLst>
            <pc:docMk/>
            <pc:sldMk cId="2047936196" sldId="851"/>
            <ac:picMk id="15" creationId="{4A834F69-3CFC-4046-86F1-6B8C415D17A8}"/>
          </ac:picMkLst>
        </pc:picChg>
        <pc:picChg chg="mod">
          <ac:chgData name="Siegbert Rudolph" userId="2af4d44886c067cc" providerId="LiveId" clId="{62D34CFE-C952-4137-B234-625E833F8A00}" dt="2022-11-04T08:00:51.269" v="565" actId="1076"/>
          <ac:picMkLst>
            <pc:docMk/>
            <pc:sldMk cId="2047936196" sldId="851"/>
            <ac:picMk id="17" creationId="{241EDDFB-BCBF-4252-A4A1-4BCA3268F0CA}"/>
          </ac:picMkLst>
        </pc:picChg>
        <pc:picChg chg="mod">
          <ac:chgData name="Siegbert Rudolph" userId="2af4d44886c067cc" providerId="LiveId" clId="{62D34CFE-C952-4137-B234-625E833F8A00}" dt="2022-11-04T07:59:36.702" v="545" actId="1037"/>
          <ac:picMkLst>
            <pc:docMk/>
            <pc:sldMk cId="2047936196" sldId="851"/>
            <ac:picMk id="18" creationId="{C8DDE057-69F7-44D0-9DA6-798B67DB181F}"/>
          </ac:picMkLst>
        </pc:picChg>
        <pc:picChg chg="mod">
          <ac:chgData name="Siegbert Rudolph" userId="2af4d44886c067cc" providerId="LiveId" clId="{62D34CFE-C952-4137-B234-625E833F8A00}" dt="2022-11-04T07:59:36.702" v="545" actId="1037"/>
          <ac:picMkLst>
            <pc:docMk/>
            <pc:sldMk cId="2047936196" sldId="851"/>
            <ac:picMk id="19" creationId="{1844506D-FDCA-408A-A9DE-A4BAAEEA85B7}"/>
          </ac:picMkLst>
        </pc:picChg>
        <pc:picChg chg="add mod modCrop">
          <ac:chgData name="Siegbert Rudolph" userId="2af4d44886c067cc" providerId="LiveId" clId="{62D34CFE-C952-4137-B234-625E833F8A00}" dt="2022-11-04T07:59:36.702" v="545" actId="1037"/>
          <ac:picMkLst>
            <pc:docMk/>
            <pc:sldMk cId="2047936196" sldId="851"/>
            <ac:picMk id="20" creationId="{34C9D924-C9EF-A9A6-4FC7-C636BD66D6F2}"/>
          </ac:picMkLst>
        </pc:picChg>
        <pc:picChg chg="mod">
          <ac:chgData name="Siegbert Rudolph" userId="2af4d44886c067cc" providerId="LiveId" clId="{62D34CFE-C952-4137-B234-625E833F8A00}" dt="2022-11-04T07:59:36.702" v="545" actId="1037"/>
          <ac:picMkLst>
            <pc:docMk/>
            <pc:sldMk cId="2047936196" sldId="851"/>
            <ac:picMk id="21" creationId="{65230472-E237-4B50-9DF2-F01C91C20246}"/>
          </ac:picMkLst>
        </pc:picChg>
        <pc:picChg chg="add mod modCrop">
          <ac:chgData name="Siegbert Rudolph" userId="2af4d44886c067cc" providerId="LiveId" clId="{62D34CFE-C952-4137-B234-625E833F8A00}" dt="2022-11-04T07:59:36.702" v="545" actId="1037"/>
          <ac:picMkLst>
            <pc:docMk/>
            <pc:sldMk cId="2047936196" sldId="851"/>
            <ac:picMk id="22" creationId="{FB110021-8FDC-783C-A216-8C5DAE026692}"/>
          </ac:picMkLst>
        </pc:picChg>
        <pc:picChg chg="mod">
          <ac:chgData name="Siegbert Rudolph" userId="2af4d44886c067cc" providerId="LiveId" clId="{62D34CFE-C952-4137-B234-625E833F8A00}" dt="2022-11-04T08:00:34.381" v="562" actId="1076"/>
          <ac:picMkLst>
            <pc:docMk/>
            <pc:sldMk cId="2047936196" sldId="851"/>
            <ac:picMk id="24" creationId="{37C98822-643B-47CE-BB3D-026D51AB0645}"/>
          </ac:picMkLst>
        </pc:picChg>
        <pc:picChg chg="add mod">
          <ac:chgData name="Siegbert Rudolph" userId="2af4d44886c067cc" providerId="LiveId" clId="{62D34CFE-C952-4137-B234-625E833F8A00}" dt="2022-11-04T08:00:37.875" v="563" actId="1076"/>
          <ac:picMkLst>
            <pc:docMk/>
            <pc:sldMk cId="2047936196" sldId="851"/>
            <ac:picMk id="47" creationId="{B5C77ADF-90C1-3548-6B16-EAC56BE030F0}"/>
          </ac:picMkLst>
        </pc:picChg>
      </pc:sldChg>
      <pc:sldChg chg="modSp mod">
        <pc:chgData name="Siegbert Rudolph" userId="2af4d44886c067cc" providerId="LiveId" clId="{62D34CFE-C952-4137-B234-625E833F8A00}" dt="2022-11-04T07:08:38.044" v="11" actId="1038"/>
        <pc:sldMkLst>
          <pc:docMk/>
          <pc:sldMk cId="2593571947" sldId="853"/>
        </pc:sldMkLst>
        <pc:spChg chg="mod">
          <ac:chgData name="Siegbert Rudolph" userId="2af4d44886c067cc" providerId="LiveId" clId="{62D34CFE-C952-4137-B234-625E833F8A00}" dt="2022-11-04T07:08:16.934" v="6" actId="6549"/>
          <ac:spMkLst>
            <pc:docMk/>
            <pc:sldMk cId="2593571947" sldId="853"/>
            <ac:spMk id="46" creationId="{9CA18679-A967-4B6A-A8DB-171FA950AC2E}"/>
          </ac:spMkLst>
        </pc:spChg>
        <pc:spChg chg="mod">
          <ac:chgData name="Siegbert Rudolph" userId="2af4d44886c067cc" providerId="LiveId" clId="{62D34CFE-C952-4137-B234-625E833F8A00}" dt="2022-11-04T07:08:22.247" v="7" actId="14100"/>
          <ac:spMkLst>
            <pc:docMk/>
            <pc:sldMk cId="2593571947" sldId="853"/>
            <ac:spMk id="56" creationId="{9DD37AD3-F2CF-40C2-9317-3941BD95290A}"/>
          </ac:spMkLst>
        </pc:spChg>
        <pc:picChg chg="mod">
          <ac:chgData name="Siegbert Rudolph" userId="2af4d44886c067cc" providerId="LiveId" clId="{62D34CFE-C952-4137-B234-625E833F8A00}" dt="2022-11-04T07:08:38.044" v="11" actId="1038"/>
          <ac:picMkLst>
            <pc:docMk/>
            <pc:sldMk cId="2593571947" sldId="853"/>
            <ac:picMk id="2" creationId="{9DBD123E-8949-4A80-B11F-D0AF4522678E}"/>
          </ac:picMkLst>
        </pc:picChg>
      </pc:sldChg>
      <pc:sldChg chg="addSp modSp">
        <pc:chgData name="Siegbert Rudolph" userId="2af4d44886c067cc" providerId="LiveId" clId="{62D34CFE-C952-4137-B234-625E833F8A00}" dt="2022-11-09T09:29:26.362" v="1060"/>
        <pc:sldMkLst>
          <pc:docMk/>
          <pc:sldMk cId="308604254" sldId="856"/>
        </pc:sldMkLst>
        <pc:picChg chg="add mod">
          <ac:chgData name="Siegbert Rudolph" userId="2af4d44886c067cc" providerId="LiveId" clId="{62D34CFE-C952-4137-B234-625E833F8A00}" dt="2022-11-09T09:29:26.362" v="1060"/>
          <ac:picMkLst>
            <pc:docMk/>
            <pc:sldMk cId="308604254" sldId="856"/>
            <ac:picMk id="2" creationId="{849713EA-0D24-78F8-21BC-969BD4E7C101}"/>
          </ac:picMkLst>
        </pc:picChg>
      </pc:sldChg>
      <pc:sldChg chg="delSp modSp add del mod delAnim">
        <pc:chgData name="Siegbert Rudolph" userId="2af4d44886c067cc" providerId="LiveId" clId="{62D34CFE-C952-4137-B234-625E833F8A00}" dt="2022-11-04T08:33:47.880" v="836" actId="47"/>
        <pc:sldMkLst>
          <pc:docMk/>
          <pc:sldMk cId="1275937862" sldId="858"/>
        </pc:sldMkLst>
        <pc:spChg chg="del">
          <ac:chgData name="Siegbert Rudolph" userId="2af4d44886c067cc" providerId="LiveId" clId="{62D34CFE-C952-4137-B234-625E833F8A00}" dt="2022-11-04T08:32:41.810" v="831" actId="478"/>
          <ac:spMkLst>
            <pc:docMk/>
            <pc:sldMk cId="1275937862" sldId="858"/>
            <ac:spMk id="2" creationId="{EE5658D7-E66E-9C19-6864-FBB3DA9102C9}"/>
          </ac:spMkLst>
        </pc:spChg>
        <pc:spChg chg="mod">
          <ac:chgData name="Siegbert Rudolph" userId="2af4d44886c067cc" providerId="LiveId" clId="{62D34CFE-C952-4137-B234-625E833F8A00}" dt="2022-11-04T08:32:27.276" v="830" actId="1076"/>
          <ac:spMkLst>
            <pc:docMk/>
            <pc:sldMk cId="1275937862" sldId="858"/>
            <ac:spMk id="6" creationId="{F9E9E287-3C9D-4C46-AFA9-0020E7672E3C}"/>
          </ac:spMkLst>
        </pc:spChg>
        <pc:spChg chg="del">
          <ac:chgData name="Siegbert Rudolph" userId="2af4d44886c067cc" providerId="LiveId" clId="{62D34CFE-C952-4137-B234-625E833F8A00}" dt="2022-11-04T08:32:46.248" v="832" actId="478"/>
          <ac:spMkLst>
            <pc:docMk/>
            <pc:sldMk cId="1275937862" sldId="858"/>
            <ac:spMk id="7" creationId="{748C0A64-67BA-1CC7-9E3A-255DCD22900E}"/>
          </ac:spMkLst>
        </pc:spChg>
        <pc:spChg chg="del">
          <ac:chgData name="Siegbert Rudolph" userId="2af4d44886c067cc" providerId="LiveId" clId="{62D34CFE-C952-4137-B234-625E833F8A00}" dt="2022-11-04T08:32:46.248" v="832" actId="478"/>
          <ac:spMkLst>
            <pc:docMk/>
            <pc:sldMk cId="1275937862" sldId="858"/>
            <ac:spMk id="8" creationId="{D42DBDA5-29E9-2098-72C5-520D872B3D24}"/>
          </ac:spMkLst>
        </pc:spChg>
        <pc:spChg chg="del">
          <ac:chgData name="Siegbert Rudolph" userId="2af4d44886c067cc" providerId="LiveId" clId="{62D34CFE-C952-4137-B234-625E833F8A00}" dt="2022-11-04T08:32:01.771" v="825" actId="478"/>
          <ac:spMkLst>
            <pc:docMk/>
            <pc:sldMk cId="1275937862" sldId="858"/>
            <ac:spMk id="23" creationId="{5A8E9C0C-C33F-40BE-A073-CC7E8CA9DC00}"/>
          </ac:spMkLst>
        </pc:spChg>
        <pc:spChg chg="del mod">
          <ac:chgData name="Siegbert Rudolph" userId="2af4d44886c067cc" providerId="LiveId" clId="{62D34CFE-C952-4137-B234-625E833F8A00}" dt="2022-11-04T08:31:57.146" v="824" actId="478"/>
          <ac:spMkLst>
            <pc:docMk/>
            <pc:sldMk cId="1275937862" sldId="858"/>
            <ac:spMk id="25" creationId="{8D5AC488-CD5E-464A-AB5F-01165CA4027A}"/>
          </ac:spMkLst>
        </pc:spChg>
        <pc:spChg chg="del">
          <ac:chgData name="Siegbert Rudolph" userId="2af4d44886c067cc" providerId="LiveId" clId="{62D34CFE-C952-4137-B234-625E833F8A00}" dt="2022-11-04T08:31:52.148" v="823" actId="478"/>
          <ac:spMkLst>
            <pc:docMk/>
            <pc:sldMk cId="1275937862" sldId="858"/>
            <ac:spMk id="26" creationId="{E525F802-8941-458C-A7E6-137E44A6B376}"/>
          </ac:spMkLst>
        </pc:spChg>
        <pc:spChg chg="del">
          <ac:chgData name="Siegbert Rudolph" userId="2af4d44886c067cc" providerId="LiveId" clId="{62D34CFE-C952-4137-B234-625E833F8A00}" dt="2022-11-04T08:31:49.866" v="822" actId="478"/>
          <ac:spMkLst>
            <pc:docMk/>
            <pc:sldMk cId="1275937862" sldId="858"/>
            <ac:spMk id="27" creationId="{7C0A5614-E12A-479C-A14D-D6F3336A34A1}"/>
          </ac:spMkLst>
        </pc:spChg>
        <pc:spChg chg="del">
          <ac:chgData name="Siegbert Rudolph" userId="2af4d44886c067cc" providerId="LiveId" clId="{62D34CFE-C952-4137-B234-625E833F8A00}" dt="2022-11-04T08:32:11.437" v="826" actId="478"/>
          <ac:spMkLst>
            <pc:docMk/>
            <pc:sldMk cId="1275937862" sldId="858"/>
            <ac:spMk id="28" creationId="{F0238BC7-C1E9-4F91-9A92-A866A0472F19}"/>
          </ac:spMkLst>
        </pc:spChg>
        <pc:spChg chg="del">
          <ac:chgData name="Siegbert Rudolph" userId="2af4d44886c067cc" providerId="LiveId" clId="{62D34CFE-C952-4137-B234-625E833F8A00}" dt="2022-11-04T08:32:11.437" v="826" actId="478"/>
          <ac:spMkLst>
            <pc:docMk/>
            <pc:sldMk cId="1275937862" sldId="858"/>
            <ac:spMk id="29" creationId="{C4DEB4B0-B466-4B19-9ABB-ED163775814A}"/>
          </ac:spMkLst>
        </pc:spChg>
        <pc:spChg chg="del">
          <ac:chgData name="Siegbert Rudolph" userId="2af4d44886c067cc" providerId="LiveId" clId="{62D34CFE-C952-4137-B234-625E833F8A00}" dt="2022-11-04T08:32:11.437" v="826" actId="478"/>
          <ac:spMkLst>
            <pc:docMk/>
            <pc:sldMk cId="1275937862" sldId="858"/>
            <ac:spMk id="30" creationId="{ADABDCCB-8D97-4A27-B2FA-AF4F04D67891}"/>
          </ac:spMkLst>
        </pc:spChg>
        <pc:spChg chg="del">
          <ac:chgData name="Siegbert Rudolph" userId="2af4d44886c067cc" providerId="LiveId" clId="{62D34CFE-C952-4137-B234-625E833F8A00}" dt="2022-11-04T08:32:11.437" v="826" actId="478"/>
          <ac:spMkLst>
            <pc:docMk/>
            <pc:sldMk cId="1275937862" sldId="858"/>
            <ac:spMk id="31" creationId="{6FC7F3F9-47D9-4480-8A9A-B1F0B3061B99}"/>
          </ac:spMkLst>
        </pc:spChg>
        <pc:spChg chg="del">
          <ac:chgData name="Siegbert Rudolph" userId="2af4d44886c067cc" providerId="LiveId" clId="{62D34CFE-C952-4137-B234-625E833F8A00}" dt="2022-11-04T08:32:11.437" v="826" actId="478"/>
          <ac:spMkLst>
            <pc:docMk/>
            <pc:sldMk cId="1275937862" sldId="858"/>
            <ac:spMk id="32" creationId="{D1B94309-8C21-4F61-A92C-EF6B4335D1A3}"/>
          </ac:spMkLst>
        </pc:spChg>
        <pc:spChg chg="del">
          <ac:chgData name="Siegbert Rudolph" userId="2af4d44886c067cc" providerId="LiveId" clId="{62D34CFE-C952-4137-B234-625E833F8A00}" dt="2022-11-04T08:32:11.437" v="826" actId="478"/>
          <ac:spMkLst>
            <pc:docMk/>
            <pc:sldMk cId="1275937862" sldId="858"/>
            <ac:spMk id="33" creationId="{3E76A8E2-A2CA-4EC7-A8C6-19984C6733FD}"/>
          </ac:spMkLst>
        </pc:spChg>
        <pc:spChg chg="del">
          <ac:chgData name="Siegbert Rudolph" userId="2af4d44886c067cc" providerId="LiveId" clId="{62D34CFE-C952-4137-B234-625E833F8A00}" dt="2022-11-04T08:32:41.810" v="831" actId="478"/>
          <ac:spMkLst>
            <pc:docMk/>
            <pc:sldMk cId="1275937862" sldId="858"/>
            <ac:spMk id="34" creationId="{CED3A8EC-D570-4B41-BDE6-05EFE76BEBED}"/>
          </ac:spMkLst>
        </pc:spChg>
        <pc:spChg chg="del">
          <ac:chgData name="Siegbert Rudolph" userId="2af4d44886c067cc" providerId="LiveId" clId="{62D34CFE-C952-4137-B234-625E833F8A00}" dt="2022-11-04T08:32:41.810" v="831" actId="478"/>
          <ac:spMkLst>
            <pc:docMk/>
            <pc:sldMk cId="1275937862" sldId="858"/>
            <ac:spMk id="35" creationId="{5A227D11-F716-439E-AA2D-B1EDC30F5BEE}"/>
          </ac:spMkLst>
        </pc:spChg>
        <pc:spChg chg="del">
          <ac:chgData name="Siegbert Rudolph" userId="2af4d44886c067cc" providerId="LiveId" clId="{62D34CFE-C952-4137-B234-625E833F8A00}" dt="2022-11-04T08:32:41.810" v="831" actId="478"/>
          <ac:spMkLst>
            <pc:docMk/>
            <pc:sldMk cId="1275937862" sldId="858"/>
            <ac:spMk id="36" creationId="{9CFD17B7-B1B4-4A11-951E-66B7AE725A2B}"/>
          </ac:spMkLst>
        </pc:spChg>
        <pc:spChg chg="del">
          <ac:chgData name="Siegbert Rudolph" userId="2af4d44886c067cc" providerId="LiveId" clId="{62D34CFE-C952-4137-B234-625E833F8A00}" dt="2022-11-04T08:32:41.810" v="831" actId="478"/>
          <ac:spMkLst>
            <pc:docMk/>
            <pc:sldMk cId="1275937862" sldId="858"/>
            <ac:spMk id="37" creationId="{F1D2F538-5213-42A0-B031-ABF24203AC2C}"/>
          </ac:spMkLst>
        </pc:spChg>
        <pc:spChg chg="del">
          <ac:chgData name="Siegbert Rudolph" userId="2af4d44886c067cc" providerId="LiveId" clId="{62D34CFE-C952-4137-B234-625E833F8A00}" dt="2022-11-04T08:32:11.437" v="826" actId="478"/>
          <ac:spMkLst>
            <pc:docMk/>
            <pc:sldMk cId="1275937862" sldId="858"/>
            <ac:spMk id="41" creationId="{E95DDFEB-87AD-6382-A004-E34EB7B168DB}"/>
          </ac:spMkLst>
        </pc:spChg>
        <pc:spChg chg="del">
          <ac:chgData name="Siegbert Rudolph" userId="2af4d44886c067cc" providerId="LiveId" clId="{62D34CFE-C952-4137-B234-625E833F8A00}" dt="2022-11-04T08:32:11.437" v="826" actId="478"/>
          <ac:spMkLst>
            <pc:docMk/>
            <pc:sldMk cId="1275937862" sldId="858"/>
            <ac:spMk id="43" creationId="{1351FA44-0F7D-C886-42A0-64A470FB1D00}"/>
          </ac:spMkLst>
        </pc:spChg>
        <pc:spChg chg="del">
          <ac:chgData name="Siegbert Rudolph" userId="2af4d44886c067cc" providerId="LiveId" clId="{62D34CFE-C952-4137-B234-625E833F8A00}" dt="2022-11-04T08:32:11.437" v="826" actId="478"/>
          <ac:spMkLst>
            <pc:docMk/>
            <pc:sldMk cId="1275937862" sldId="858"/>
            <ac:spMk id="44" creationId="{F203345D-8A76-4B12-3CC8-E2A8E3386B91}"/>
          </ac:spMkLst>
        </pc:spChg>
        <pc:spChg chg="del">
          <ac:chgData name="Siegbert Rudolph" userId="2af4d44886c067cc" providerId="LiveId" clId="{62D34CFE-C952-4137-B234-625E833F8A00}" dt="2022-11-04T08:32:41.810" v="831" actId="478"/>
          <ac:spMkLst>
            <pc:docMk/>
            <pc:sldMk cId="1275937862" sldId="858"/>
            <ac:spMk id="45" creationId="{9469FC4D-9487-F791-3082-B94CF9A0FB3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72539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94113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25431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85746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2352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49897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44412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11363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22472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4638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20379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04312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1328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err="1"/>
              <a:t>aaa</a:t>
            </a:r>
            <a:endParaRPr lang="de-DE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err="1"/>
              <a:t>aaa</a:t>
            </a:r>
            <a:endParaRPr lang="de-DE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err="1"/>
              <a:t>aaa</a:t>
            </a:r>
            <a:br>
              <a:rPr lang="de-DE"/>
            </a:br>
            <a:r>
              <a:rPr lang="de-DE" err="1"/>
              <a:t>bbb</a:t>
            </a:r>
            <a:endParaRPr lang="de-DE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/>
            </a:br>
            <a:br>
              <a:rPr lang="de-DE"/>
            </a:br>
            <a:r>
              <a:rPr lang="de-DE"/>
              <a:t>Hurra, wieder ein Stück weiter!</a:t>
            </a:r>
            <a:br>
              <a:rPr lang="de-DE"/>
            </a:br>
            <a:br>
              <a:rPr lang="de-DE"/>
            </a:br>
            <a:endParaRPr lang="de-DE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29.01.2024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/>
          </a:p>
        </p:txBody>
      </p:sp>
      <p:sp>
        <p:nvSpPr>
          <p:cNvPr id="8" name="shpLesekochValidCheck">
            <a:extLst>
              <a:ext uri="{FF2B5EF4-FFF2-40B4-BE49-F238E27FC236}">
                <a16:creationId xmlns:a16="http://schemas.microsoft.com/office/drawing/2014/main" id="{90329F59-6D9B-4B76-965D-88A3717BF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6888" y="573019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>
                <a:latin typeface="Trebuchet MS" pitchFamily="34" charset="0"/>
              </a:rPr>
              <a:t>Siegbert  Rudolph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228728" y="764704"/>
            <a:ext cx="11745288" cy="24929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>
                <a:latin typeface="Trebuchet MS" panose="020B0603020202020204" pitchFamily="34" charset="0"/>
              </a:rPr>
              <a:t>f – v – w 01</a:t>
            </a:r>
          </a:p>
          <a:p>
            <a:r>
              <a:rPr lang="de-DE" sz="2800">
                <a:latin typeface="Trebuchet MS" panose="020B0603020202020204" pitchFamily="34" charset="0"/>
              </a:rPr>
              <a:t>Grundlage</a:t>
            </a:r>
          </a:p>
          <a:p>
            <a:endParaRPr lang="de-DE" sz="800">
              <a:latin typeface="Trebuchet MS" panose="020B0603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sz="2000" b="1">
                <a:latin typeface="Trebuchet MS" panose="020B0603020202020204" pitchFamily="34" charset="0"/>
              </a:rPr>
              <a:t>Siegbert Rudolph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sz="2000">
                <a:latin typeface="Trebuchet MS" panose="020B0603020202020204" pitchFamily="34" charset="0"/>
              </a:rPr>
              <a:t>in Zusammenarbeit mit Beratungsrektorin Ute Eberlein und Förderlehrer Sebastian Schmid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>
                <a:solidFill>
                  <a:sysClr val="windowText" lastClr="000000"/>
                </a:solidFill>
                <a:latin typeface="Trebuchet MS" pitchFamily="34" charset="0"/>
              </a:rPr>
              <a:t>Mittelschule Zirndorf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zusätzlich für den </a:t>
            </a:r>
            <a:r>
              <a:rPr kumimoji="0" lang="de-DE" sz="1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Ausdruck</a:t>
            </a: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einer eigenen Datei enthalten.</a:t>
            </a:r>
            <a:endParaRPr lang="de-DE" sz="1600">
              <a:latin typeface="Trebuchet MS" panose="020B0603020202020204" pitchFamily="34" charset="0"/>
            </a:endParaRPr>
          </a:p>
          <a:p>
            <a:endParaRPr lang="de-DE" sz="80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B9FBF5F-B138-4E2C-BAFB-46084C713DFC}"/>
              </a:ext>
            </a:extLst>
          </p:cNvPr>
          <p:cNvSpPr txBox="1"/>
          <p:nvPr/>
        </p:nvSpPr>
        <p:spPr>
          <a:xfrm>
            <a:off x="190500" y="6724134"/>
            <a:ext cx="383310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01 Grundlage.pptx - Seite 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9CA18679-A967-4B6A-A8DB-171FA950AC2E}"/>
              </a:ext>
            </a:extLst>
          </p:cNvPr>
          <p:cNvSpPr/>
          <p:nvPr/>
        </p:nvSpPr>
        <p:spPr>
          <a:xfrm>
            <a:off x="130249" y="1484784"/>
            <a:ext cx="10574262" cy="3184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</a:t>
            </a:r>
            <a:r>
              <a:rPr kumimoji="0" lang="de-DE" sz="2200" b="0" i="0" u="none" strike="noStrike" kern="0" cap="none" spc="100" normalizeH="0" baseline="0" noProof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Fogel</a:t>
            </a:r>
            <a:r>
              <a:rPr kumimoji="0" lang="de-DE" sz="2200" b="0" i="0" u="none" strike="noStrike" kern="0" cap="none" spc="100" normalizeH="0" baseline="0" noProof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fliegt </a:t>
            </a:r>
            <a:r>
              <a:rPr kumimoji="0" lang="de-DE" sz="2200" b="0" i="0" u="none" strike="noStrike" kern="0" cap="none" spc="100" normalizeH="0" baseline="0" noProof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braf</a:t>
            </a:r>
            <a:r>
              <a:rPr kumimoji="0" lang="de-DE" sz="2200" b="0" i="0" u="none" strike="noStrike" kern="0" cap="none" spc="100" normalizeH="0" baseline="0" noProof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von der </a:t>
            </a:r>
            <a:r>
              <a:rPr lang="de-DE" sz="2200" kern="0" spc="10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kumimoji="0" lang="de-DE" sz="2200" b="0" i="0" u="none" strike="noStrike" kern="0" cap="none" spc="100" normalizeH="0" baseline="0" noProof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ase</a:t>
            </a:r>
            <a:r>
              <a:rPr kumimoji="0" lang="de-DE" sz="2200" b="0" i="0" u="none" strike="noStrike" kern="0" cap="none" spc="100" normalizeH="0" baseline="0" noProof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zum </a:t>
            </a:r>
            <a:r>
              <a:rPr kumimoji="0" lang="de-DE" sz="2200" b="0" i="0" u="none" strike="noStrike" kern="0" cap="none" spc="100" normalizeH="0" baseline="0" noProof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Venster</a:t>
            </a:r>
            <a:r>
              <a:rPr kumimoji="0" lang="de-DE" sz="2200" b="0" i="0" u="none" strike="noStrike" kern="0" cap="none" spc="100" normalizeH="0" baseline="0" noProof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Von dem </a:t>
            </a:r>
            <a:r>
              <a:rPr lang="de-DE" sz="2200" kern="0" spc="10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Fers</a:t>
            </a:r>
            <a:r>
              <a:rPr lang="de-DE" sz="2200" kern="0" spc="10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mit vierzig Strophen habe ich fier schon wieder </a:t>
            </a:r>
            <a:r>
              <a:rPr lang="de-DE" sz="2200" kern="0" spc="10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fergessen</a:t>
            </a:r>
            <a:r>
              <a:rPr lang="de-DE" sz="2200" kern="0" spc="10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Beim Fahren muss man auf die </a:t>
            </a:r>
            <a:r>
              <a:rPr lang="de-DE" sz="2200" kern="0" spc="10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Forfahrt</a:t>
            </a:r>
            <a:r>
              <a:rPr lang="de-DE" sz="2200" kern="0" spc="10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achten und Vorsicht walten lassen.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Verpackung der Fase war </a:t>
            </a:r>
            <a:r>
              <a:rPr lang="de-DE" sz="2200" kern="0" spc="10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ferschmutzt</a:t>
            </a:r>
            <a:r>
              <a:rPr lang="de-DE" sz="2200" kern="0" spc="10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 müssen die </a:t>
            </a:r>
            <a:r>
              <a:rPr lang="de-DE" sz="2200" kern="0" spc="10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Veier</a:t>
            </a:r>
            <a:r>
              <a:rPr lang="de-DE" sz="2200" kern="0" spc="10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vielleicht auf den </a:t>
            </a:r>
            <a:r>
              <a:rPr lang="de-DE" sz="2200" kern="0" spc="10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Nofember</a:t>
            </a:r>
            <a:r>
              <a:rPr lang="de-DE" sz="2200" kern="0" spc="10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200" kern="0" spc="10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ferschieben</a:t>
            </a:r>
            <a:r>
              <a:rPr lang="de-DE" sz="2200" kern="0" spc="10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Textfeld 36">
            <a:extLst>
              <a:ext uri="{FF2B5EF4-FFF2-40B4-BE49-F238E27FC236}">
                <a16:creationId xmlns:a16="http://schemas.microsoft.com/office/drawing/2014/main" id="{8853F2FD-E189-47CA-9353-E47318B869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05	f v w 01 Du bist der Lehrer, korrigiere die Fehler!</a:t>
            </a:r>
            <a:r>
              <a:rPr kumimoji="0" lang="de-DE" altLang="de-DE" sz="18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      Name: ___________ Klasse: ____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3DE2812-EEE1-408D-A4AE-8C6BAA013A4F}"/>
              </a:ext>
            </a:extLst>
          </p:cNvPr>
          <p:cNvSpPr txBox="1"/>
          <p:nvPr/>
        </p:nvSpPr>
        <p:spPr>
          <a:xfrm>
            <a:off x="260108" y="425423"/>
            <a:ext cx="74200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Streich die falschen Wörter durch und schreib sie richtig darüber!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9BE082E-B24B-4A18-BF31-24BC39791714}"/>
              </a:ext>
            </a:extLst>
          </p:cNvPr>
          <p:cNvSpPr txBox="1"/>
          <p:nvPr/>
        </p:nvSpPr>
        <p:spPr>
          <a:xfrm>
            <a:off x="190500" y="6724134"/>
            <a:ext cx="387317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01 Grundlage.pptx - Seite 10</a:t>
            </a:r>
          </a:p>
        </p:txBody>
      </p:sp>
    </p:spTree>
    <p:extLst>
      <p:ext uri="{BB962C8B-B14F-4D97-AF65-F5344CB8AC3E}">
        <p14:creationId xmlns:p14="http://schemas.microsoft.com/office/powerpoint/2010/main" val="2441889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9CA18679-A967-4B6A-A8DB-171FA950AC2E}"/>
              </a:ext>
            </a:extLst>
          </p:cNvPr>
          <p:cNvSpPr/>
          <p:nvPr/>
        </p:nvSpPr>
        <p:spPr>
          <a:xfrm>
            <a:off x="130249" y="1484784"/>
            <a:ext cx="10574262" cy="3184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</a:t>
            </a:r>
            <a:r>
              <a:rPr kumimoji="0" lang="de-DE" sz="2200" b="0" i="0" u="none" strike="noStrike" kern="0" cap="none" spc="100" normalizeH="0" baseline="0" noProof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Fogel</a:t>
            </a:r>
            <a:r>
              <a:rPr kumimoji="0" lang="de-DE" sz="2200" b="0" i="0" u="none" strike="noStrike" kern="0" cap="none" spc="100" normalizeH="0" baseline="0" noProof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fliegt </a:t>
            </a:r>
            <a:r>
              <a:rPr kumimoji="0" lang="de-DE" sz="2200" b="0" i="0" u="none" strike="noStrike" kern="0" cap="none" spc="100" normalizeH="0" baseline="0" noProof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braf</a:t>
            </a:r>
            <a:r>
              <a:rPr kumimoji="0" lang="de-DE" sz="2200" b="0" i="0" u="none" strike="noStrike" kern="0" cap="none" spc="100" normalizeH="0" baseline="0" noProof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von der Fase zum </a:t>
            </a:r>
            <a:r>
              <a:rPr kumimoji="0" lang="de-DE" sz="2200" b="0" i="0" u="none" strike="noStrike" kern="0" cap="none" spc="100" normalizeH="0" baseline="0" noProof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Venster</a:t>
            </a:r>
            <a:r>
              <a:rPr kumimoji="0" lang="de-DE" sz="2200" b="0" i="0" u="none" strike="noStrike" kern="0" cap="none" spc="100" normalizeH="0" baseline="0" noProof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Von dem </a:t>
            </a:r>
            <a:r>
              <a:rPr lang="de-DE" sz="2200" kern="0" spc="10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Fers</a:t>
            </a:r>
            <a:r>
              <a:rPr lang="de-DE" sz="2200" kern="0" spc="10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mit vierzig Strophen habe ich fier schon wieder </a:t>
            </a:r>
            <a:r>
              <a:rPr lang="de-DE" sz="2200" kern="0" spc="10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fergessen</a:t>
            </a:r>
            <a:r>
              <a:rPr lang="de-DE" sz="2200" kern="0" spc="10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Beim Fahren muss man auf die </a:t>
            </a:r>
            <a:r>
              <a:rPr lang="de-DE" sz="2200" kern="0" spc="10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Forfahrt</a:t>
            </a:r>
            <a:r>
              <a:rPr lang="de-DE" sz="2200" kern="0" spc="10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achten und Vorsicht walten lassen.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Verpackung der Fase war </a:t>
            </a:r>
            <a:r>
              <a:rPr lang="de-DE" sz="2200" kern="0" spc="10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ferschmutzt</a:t>
            </a:r>
            <a:r>
              <a:rPr lang="de-DE" sz="2200" kern="0" spc="10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 müssen die </a:t>
            </a:r>
            <a:r>
              <a:rPr lang="de-DE" sz="2200" kern="0" spc="10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Veier</a:t>
            </a:r>
            <a:r>
              <a:rPr lang="de-DE" sz="2200" kern="0" spc="10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vielleicht auf den </a:t>
            </a:r>
            <a:r>
              <a:rPr lang="de-DE" sz="2200" kern="0" spc="10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Nofember</a:t>
            </a:r>
            <a:r>
              <a:rPr lang="de-DE" sz="2200" kern="0" spc="10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200" kern="0" spc="10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ferschieben</a:t>
            </a:r>
            <a:r>
              <a:rPr lang="de-DE" sz="2200" kern="0" spc="10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395E9D78-3C31-4365-B604-843DCA006B24}"/>
              </a:ext>
            </a:extLst>
          </p:cNvPr>
          <p:cNvSpPr/>
          <p:nvPr/>
        </p:nvSpPr>
        <p:spPr>
          <a:xfrm>
            <a:off x="604005" y="1628800"/>
            <a:ext cx="435140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4A345941-49A3-45D1-9308-F73E13878444}"/>
              </a:ext>
            </a:extLst>
          </p:cNvPr>
          <p:cNvSpPr/>
          <p:nvPr/>
        </p:nvSpPr>
        <p:spPr>
          <a:xfrm>
            <a:off x="664591" y="1330851"/>
            <a:ext cx="878767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Vogel</a:t>
            </a: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6D322578-51F0-41FF-9ABD-E3459CA347C1}"/>
              </a:ext>
            </a:extLst>
          </p:cNvPr>
          <p:cNvSpPr/>
          <p:nvPr/>
        </p:nvSpPr>
        <p:spPr>
          <a:xfrm>
            <a:off x="2731649" y="1628799"/>
            <a:ext cx="436290" cy="44050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2DAC27E2-3E51-43F1-907A-C0D37FB9CBB8}"/>
              </a:ext>
            </a:extLst>
          </p:cNvPr>
          <p:cNvSpPr/>
          <p:nvPr/>
        </p:nvSpPr>
        <p:spPr>
          <a:xfrm>
            <a:off x="2363599" y="1330851"/>
            <a:ext cx="736099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brav</a:t>
            </a: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9DD37AD3-F2CF-40C2-9317-3941BD95290A}"/>
              </a:ext>
            </a:extLst>
          </p:cNvPr>
          <p:cNvSpPr/>
          <p:nvPr/>
        </p:nvSpPr>
        <p:spPr>
          <a:xfrm>
            <a:off x="4189453" y="1591956"/>
            <a:ext cx="348192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54137957-1CA1-4D81-BB95-72400825EDCF}"/>
              </a:ext>
            </a:extLst>
          </p:cNvPr>
          <p:cNvSpPr/>
          <p:nvPr/>
        </p:nvSpPr>
        <p:spPr>
          <a:xfrm>
            <a:off x="4144758" y="1330851"/>
            <a:ext cx="764953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Vase</a:t>
            </a: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9482002F-2612-413A-9167-2CDA67410700}"/>
              </a:ext>
            </a:extLst>
          </p:cNvPr>
          <p:cNvSpPr/>
          <p:nvPr/>
        </p:nvSpPr>
        <p:spPr>
          <a:xfrm>
            <a:off x="5473869" y="1609298"/>
            <a:ext cx="572850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26A40FBF-DC32-47EF-AB4F-59625EEAAD30}"/>
              </a:ext>
            </a:extLst>
          </p:cNvPr>
          <p:cNvSpPr/>
          <p:nvPr/>
        </p:nvSpPr>
        <p:spPr>
          <a:xfrm>
            <a:off x="5384702" y="1330851"/>
            <a:ext cx="1128835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Fenster</a:t>
            </a: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E1B26C88-FAA6-459D-84C9-DE5AA80DB125}"/>
              </a:ext>
            </a:extLst>
          </p:cNvPr>
          <p:cNvSpPr/>
          <p:nvPr/>
        </p:nvSpPr>
        <p:spPr>
          <a:xfrm>
            <a:off x="1346501" y="2235716"/>
            <a:ext cx="539820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BBC8F24E-74E3-4EAA-B207-6D6ED14FF06B}"/>
              </a:ext>
            </a:extLst>
          </p:cNvPr>
          <p:cNvSpPr/>
          <p:nvPr/>
        </p:nvSpPr>
        <p:spPr>
          <a:xfrm>
            <a:off x="1334178" y="1968150"/>
            <a:ext cx="726481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Vers</a:t>
            </a: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90" name="Rechteck 89">
            <a:extLst>
              <a:ext uri="{FF2B5EF4-FFF2-40B4-BE49-F238E27FC236}">
                <a16:creationId xmlns:a16="http://schemas.microsoft.com/office/drawing/2014/main" id="{60F26A09-DC7D-403A-970C-8BCFF7BEEE33}"/>
              </a:ext>
            </a:extLst>
          </p:cNvPr>
          <p:cNvSpPr/>
          <p:nvPr/>
        </p:nvSpPr>
        <p:spPr>
          <a:xfrm>
            <a:off x="6170453" y="2209092"/>
            <a:ext cx="395899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1" name="Rechteck 90">
            <a:extLst>
              <a:ext uri="{FF2B5EF4-FFF2-40B4-BE49-F238E27FC236}">
                <a16:creationId xmlns:a16="http://schemas.microsoft.com/office/drawing/2014/main" id="{EE920E5B-AC35-46EB-9549-646DC9F6D67D}"/>
              </a:ext>
            </a:extLst>
          </p:cNvPr>
          <p:cNvSpPr/>
          <p:nvPr/>
        </p:nvSpPr>
        <p:spPr>
          <a:xfrm>
            <a:off x="5976251" y="1968150"/>
            <a:ext cx="665567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vier</a:t>
            </a: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92" name="Rechteck 91">
            <a:extLst>
              <a:ext uri="{FF2B5EF4-FFF2-40B4-BE49-F238E27FC236}">
                <a16:creationId xmlns:a16="http://schemas.microsoft.com/office/drawing/2014/main" id="{13DBBD82-14E8-4B36-888D-8D30FADD3222}"/>
              </a:ext>
            </a:extLst>
          </p:cNvPr>
          <p:cNvSpPr/>
          <p:nvPr/>
        </p:nvSpPr>
        <p:spPr>
          <a:xfrm>
            <a:off x="8651845" y="2272983"/>
            <a:ext cx="510507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3" name="Rechteck 92">
            <a:extLst>
              <a:ext uri="{FF2B5EF4-FFF2-40B4-BE49-F238E27FC236}">
                <a16:creationId xmlns:a16="http://schemas.microsoft.com/office/drawing/2014/main" id="{3FE171A9-6975-4CBD-9A1E-87A8A329E0D3}"/>
              </a:ext>
            </a:extLst>
          </p:cNvPr>
          <p:cNvSpPr/>
          <p:nvPr/>
        </p:nvSpPr>
        <p:spPr>
          <a:xfrm>
            <a:off x="8352515" y="1968150"/>
            <a:ext cx="1415772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vergessen</a:t>
            </a: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94" name="Rechteck 93">
            <a:extLst>
              <a:ext uri="{FF2B5EF4-FFF2-40B4-BE49-F238E27FC236}">
                <a16:creationId xmlns:a16="http://schemas.microsoft.com/office/drawing/2014/main" id="{B9288C51-12EE-4BA9-B6B6-69A60753EDCE}"/>
              </a:ext>
            </a:extLst>
          </p:cNvPr>
          <p:cNvSpPr/>
          <p:nvPr/>
        </p:nvSpPr>
        <p:spPr>
          <a:xfrm>
            <a:off x="4323862" y="2929870"/>
            <a:ext cx="500261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5" name="Rechteck 94">
            <a:extLst>
              <a:ext uri="{FF2B5EF4-FFF2-40B4-BE49-F238E27FC236}">
                <a16:creationId xmlns:a16="http://schemas.microsoft.com/office/drawing/2014/main" id="{131005EA-018D-4B47-B0D1-374D8E9E8B69}"/>
              </a:ext>
            </a:extLst>
          </p:cNvPr>
          <p:cNvSpPr/>
          <p:nvPr/>
        </p:nvSpPr>
        <p:spPr>
          <a:xfrm>
            <a:off x="4379975" y="2605976"/>
            <a:ext cx="1236236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Vorfahrt</a:t>
            </a: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96" name="Rechteck 95">
            <a:extLst>
              <a:ext uri="{FF2B5EF4-FFF2-40B4-BE49-F238E27FC236}">
                <a16:creationId xmlns:a16="http://schemas.microsoft.com/office/drawing/2014/main" id="{411C568A-FDCD-4DFB-AADD-CBAE20118ADF}"/>
              </a:ext>
            </a:extLst>
          </p:cNvPr>
          <p:cNvSpPr/>
          <p:nvPr/>
        </p:nvSpPr>
        <p:spPr>
          <a:xfrm>
            <a:off x="2868430" y="3538621"/>
            <a:ext cx="500261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7" name="Rechteck 96">
            <a:extLst>
              <a:ext uri="{FF2B5EF4-FFF2-40B4-BE49-F238E27FC236}">
                <a16:creationId xmlns:a16="http://schemas.microsoft.com/office/drawing/2014/main" id="{CDEE3D40-2526-4656-AE82-A27CFD4EB66D}"/>
              </a:ext>
            </a:extLst>
          </p:cNvPr>
          <p:cNvSpPr/>
          <p:nvPr/>
        </p:nvSpPr>
        <p:spPr>
          <a:xfrm>
            <a:off x="2907042" y="3253557"/>
            <a:ext cx="764953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Vase</a:t>
            </a: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98" name="Rechteck 97">
            <a:extLst>
              <a:ext uri="{FF2B5EF4-FFF2-40B4-BE49-F238E27FC236}">
                <a16:creationId xmlns:a16="http://schemas.microsoft.com/office/drawing/2014/main" id="{A18B226F-8966-4F64-8D6F-F215AE86163F}"/>
              </a:ext>
            </a:extLst>
          </p:cNvPr>
          <p:cNvSpPr/>
          <p:nvPr/>
        </p:nvSpPr>
        <p:spPr>
          <a:xfrm>
            <a:off x="4152853" y="3577451"/>
            <a:ext cx="565897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9" name="Rechteck 98">
            <a:extLst>
              <a:ext uri="{FF2B5EF4-FFF2-40B4-BE49-F238E27FC236}">
                <a16:creationId xmlns:a16="http://schemas.microsoft.com/office/drawing/2014/main" id="{B50D943B-B18D-463F-AAB7-A822C372A954}"/>
              </a:ext>
            </a:extLst>
          </p:cNvPr>
          <p:cNvSpPr/>
          <p:nvPr/>
        </p:nvSpPr>
        <p:spPr>
          <a:xfrm>
            <a:off x="4074055" y="3253557"/>
            <a:ext cx="1739579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verschmutzt</a:t>
            </a: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00" name="Rechteck 99">
            <a:extLst>
              <a:ext uri="{FF2B5EF4-FFF2-40B4-BE49-F238E27FC236}">
                <a16:creationId xmlns:a16="http://schemas.microsoft.com/office/drawing/2014/main" id="{B36FABE2-80AC-4A62-AF66-F2FA1B2F3E5D}"/>
              </a:ext>
            </a:extLst>
          </p:cNvPr>
          <p:cNvSpPr/>
          <p:nvPr/>
        </p:nvSpPr>
        <p:spPr>
          <a:xfrm>
            <a:off x="2268025" y="4219058"/>
            <a:ext cx="507852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1" name="Rechteck 100">
            <a:extLst>
              <a:ext uri="{FF2B5EF4-FFF2-40B4-BE49-F238E27FC236}">
                <a16:creationId xmlns:a16="http://schemas.microsoft.com/office/drawing/2014/main" id="{778E0D20-32BF-4FEB-9FAF-735D5C779C95}"/>
              </a:ext>
            </a:extLst>
          </p:cNvPr>
          <p:cNvSpPr/>
          <p:nvPr/>
        </p:nvSpPr>
        <p:spPr>
          <a:xfrm>
            <a:off x="2194850" y="3942679"/>
            <a:ext cx="829073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Feier</a:t>
            </a: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02" name="Rechteck 101">
            <a:extLst>
              <a:ext uri="{FF2B5EF4-FFF2-40B4-BE49-F238E27FC236}">
                <a16:creationId xmlns:a16="http://schemas.microsoft.com/office/drawing/2014/main" id="{D2995DDE-B4B9-4F05-9165-03340D0268FE}"/>
              </a:ext>
            </a:extLst>
          </p:cNvPr>
          <p:cNvSpPr/>
          <p:nvPr/>
        </p:nvSpPr>
        <p:spPr>
          <a:xfrm>
            <a:off x="5884914" y="4226232"/>
            <a:ext cx="507852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3" name="Rechteck 102">
            <a:extLst>
              <a:ext uri="{FF2B5EF4-FFF2-40B4-BE49-F238E27FC236}">
                <a16:creationId xmlns:a16="http://schemas.microsoft.com/office/drawing/2014/main" id="{BDF36BB8-7CBA-45DB-8AC1-4A5B9F5ADCE0}"/>
              </a:ext>
            </a:extLst>
          </p:cNvPr>
          <p:cNvSpPr/>
          <p:nvPr/>
        </p:nvSpPr>
        <p:spPr>
          <a:xfrm>
            <a:off x="5328179" y="3942679"/>
            <a:ext cx="1460656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November</a:t>
            </a: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04" name="Rechteck 103">
            <a:extLst>
              <a:ext uri="{FF2B5EF4-FFF2-40B4-BE49-F238E27FC236}">
                <a16:creationId xmlns:a16="http://schemas.microsoft.com/office/drawing/2014/main" id="{73F92603-84B9-44E0-922F-9EA68C811836}"/>
              </a:ext>
            </a:extLst>
          </p:cNvPr>
          <p:cNvSpPr/>
          <p:nvPr/>
        </p:nvSpPr>
        <p:spPr>
          <a:xfrm>
            <a:off x="6974671" y="4219058"/>
            <a:ext cx="507852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5" name="Rechteck 104">
            <a:extLst>
              <a:ext uri="{FF2B5EF4-FFF2-40B4-BE49-F238E27FC236}">
                <a16:creationId xmlns:a16="http://schemas.microsoft.com/office/drawing/2014/main" id="{704F2E6C-2389-489A-8809-407019D23675}"/>
              </a:ext>
            </a:extLst>
          </p:cNvPr>
          <p:cNvSpPr/>
          <p:nvPr/>
        </p:nvSpPr>
        <p:spPr>
          <a:xfrm>
            <a:off x="7179891" y="3935505"/>
            <a:ext cx="1691489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verschieben</a:t>
            </a: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31" name="Textfeld 36">
            <a:extLst>
              <a:ext uri="{FF2B5EF4-FFF2-40B4-BE49-F238E27FC236}">
                <a16:creationId xmlns:a16="http://schemas.microsoft.com/office/drawing/2014/main" id="{77DE3EA7-2BFA-4839-A2DF-189D553D1D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>
                <a:latin typeface="Trebuchet MS" panose="020B0603020202020204" pitchFamily="34" charset="0"/>
                <a:ea typeface="+mj-ea"/>
                <a:cs typeface="+mj-cs"/>
              </a:rPr>
              <a:t>05	f v w 01 Du bist der Lehrer, korrigiere die Fehler!</a:t>
            </a:r>
            <a:r>
              <a:rPr kumimoji="0" lang="de-DE" altLang="de-DE" sz="18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     	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8E498942-777A-4190-9FFE-5DC6B07AF55B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Klick in der richtigen Reihenfolge genau auf die Fehler.</a:t>
            </a:r>
            <a:endParaRPr lang="de-DE" sz="180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EB3D864-213D-4F3B-B069-6359B1E92E43}"/>
              </a:ext>
            </a:extLst>
          </p:cNvPr>
          <p:cNvSpPr txBox="1"/>
          <p:nvPr/>
        </p:nvSpPr>
        <p:spPr>
          <a:xfrm>
            <a:off x="190500" y="6724134"/>
            <a:ext cx="387317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01 Grundlage.pptx - Seite 11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88A965-CD32-4DCC-A96D-1B664B85DECC}"/>
              </a:ext>
            </a:extLst>
          </p:cNvPr>
          <p:cNvSpPr txBox="1"/>
          <p:nvPr/>
        </p:nvSpPr>
        <p:spPr>
          <a:xfrm>
            <a:off x="8760296" y="5884546"/>
            <a:ext cx="343170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>
                <a:solidFill>
                  <a:srgbClr val="FF0000"/>
                </a:solidFill>
                <a:latin typeface="Trebuchet MS" panose="020B0603020202020204" pitchFamily="34" charset="0"/>
              </a:rPr>
              <a:t>Gesamtlösung an/aus!</a:t>
            </a:r>
            <a:endParaRPr lang="de-DE" sz="2200">
              <a:latin typeface="Trebuchet MS" panose="020B0603020202020204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9DBD123E-8949-4A80-B11F-D0AF452267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806" y="1278430"/>
            <a:ext cx="9260627" cy="3340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571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48" grpId="0"/>
      <p:bldP spid="49" grpId="0" animBg="1"/>
      <p:bldP spid="55" grpId="0"/>
      <p:bldP spid="56" grpId="0" animBg="1"/>
      <p:bldP spid="61" grpId="0"/>
      <p:bldP spid="62" grpId="0" animBg="1"/>
      <p:bldP spid="64" grpId="0"/>
      <p:bldP spid="65" grpId="0" animBg="1"/>
      <p:bldP spid="66" grpId="0"/>
      <p:bldP spid="90" grpId="0" animBg="1"/>
      <p:bldP spid="91" grpId="0"/>
      <p:bldP spid="92" grpId="0" animBg="1"/>
      <p:bldP spid="93" grpId="0"/>
      <p:bldP spid="94" grpId="0" animBg="1"/>
      <p:bldP spid="95" grpId="0"/>
      <p:bldP spid="96" grpId="0" animBg="1"/>
      <p:bldP spid="97" grpId="0"/>
      <p:bldP spid="98" grpId="0" animBg="1"/>
      <p:bldP spid="99" grpId="0"/>
      <p:bldP spid="100" grpId="0" animBg="1"/>
      <p:bldP spid="101" grpId="0"/>
      <p:bldP spid="102" grpId="0" animBg="1"/>
      <p:bldP spid="103" grpId="0"/>
      <p:bldP spid="104" grpId="0" animBg="1"/>
      <p:bldP spid="10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FA0F16E1-BCA9-43E2-AA2E-F65386D83499}"/>
              </a:ext>
            </a:extLst>
          </p:cNvPr>
          <p:cNvSpPr txBox="1"/>
          <p:nvPr/>
        </p:nvSpPr>
        <p:spPr>
          <a:xfrm>
            <a:off x="4421448" y="2540418"/>
            <a:ext cx="6928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fiel</a:t>
            </a:r>
            <a:endParaRPr lang="de-DE" sz="2400">
              <a:solidFill>
                <a:srgbClr val="FF0000"/>
              </a:solidFill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C7BF5B09-6906-42CF-93B3-2BDCDE34C11B}"/>
              </a:ext>
            </a:extLst>
          </p:cNvPr>
          <p:cNvSpPr txBox="1"/>
          <p:nvPr/>
        </p:nvSpPr>
        <p:spPr>
          <a:xfrm>
            <a:off x="5176129" y="2540418"/>
            <a:ext cx="84786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viel</a:t>
            </a:r>
            <a:endParaRPr lang="de-DE" sz="2400">
              <a:solidFill>
                <a:srgbClr val="FF0000"/>
              </a:solidFill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D20372DA-BC5D-4151-AAA3-6B67C772D18E}"/>
              </a:ext>
            </a:extLst>
          </p:cNvPr>
          <p:cNvSpPr txBox="1"/>
          <p:nvPr/>
        </p:nvSpPr>
        <p:spPr>
          <a:xfrm>
            <a:off x="1417309" y="3198826"/>
            <a:ext cx="95524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0" u="none" strike="noStrike" kern="0" cap="none" spc="-1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Er war sehr gescheit. Ihm ______ zu jedem Thema ______ ein.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4644857C-73AC-4716-836F-D357933824E8}"/>
              </a:ext>
            </a:extLst>
          </p:cNvPr>
          <p:cNvSpPr txBox="1"/>
          <p:nvPr/>
        </p:nvSpPr>
        <p:spPr>
          <a:xfrm>
            <a:off x="7598984" y="2540418"/>
            <a:ext cx="10172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fiel</a:t>
            </a:r>
            <a:endParaRPr lang="de-DE" sz="1600">
              <a:solidFill>
                <a:srgbClr val="FF0000"/>
              </a:solidFill>
            </a:endParaRP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4F2DFEB4-18DE-48F7-8263-E29290E612AF}"/>
              </a:ext>
            </a:extLst>
          </p:cNvPr>
          <p:cNvSpPr txBox="1"/>
          <p:nvPr/>
        </p:nvSpPr>
        <p:spPr>
          <a:xfrm>
            <a:off x="8352594" y="2540418"/>
            <a:ext cx="12886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viel</a:t>
            </a:r>
            <a:endParaRPr lang="de-DE" sz="1600">
              <a:solidFill>
                <a:srgbClr val="FF0000"/>
              </a:solidFill>
            </a:endParaRP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3532448B-1DC2-4E9D-9E79-221081FF0624}"/>
              </a:ext>
            </a:extLst>
          </p:cNvPr>
          <p:cNvSpPr txBox="1"/>
          <p:nvPr/>
        </p:nvSpPr>
        <p:spPr>
          <a:xfrm>
            <a:off x="7332820" y="3866468"/>
            <a:ext cx="213487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>
                <a:latin typeface="Trebuchet MS" pitchFamily="34" charset="0"/>
              </a:rPr>
              <a:t>_____________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1B47A32D-6BA9-4565-BD35-4C6AFE4B2B4F}"/>
              </a:ext>
            </a:extLst>
          </p:cNvPr>
          <p:cNvSpPr txBox="1"/>
          <p:nvPr/>
        </p:nvSpPr>
        <p:spPr>
          <a:xfrm>
            <a:off x="3071664" y="3862209"/>
            <a:ext cx="367240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>
                <a:latin typeface="Trebuchet MS" pitchFamily="34" charset="0"/>
              </a:rPr>
              <a:t>______________________</a:t>
            </a:r>
            <a:endParaRPr kumimoji="0" lang="de-DE" altLang="de-DE" sz="220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3056133C-E0FD-4CD0-B4A9-583776DFF0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223" y="1911848"/>
            <a:ext cx="1414395" cy="2408129"/>
          </a:xfrm>
          <a:prstGeom prst="rect">
            <a:avLst/>
          </a:prstGeom>
          <a:scene3d>
            <a:camera prst="orthographicFront">
              <a:rot lat="0" lon="11400000" rev="0"/>
            </a:camera>
            <a:lightRig rig="threePt" dir="t"/>
          </a:scene3d>
        </p:spPr>
      </p:pic>
      <p:sp>
        <p:nvSpPr>
          <p:cNvPr id="12" name="Textfeld 36">
            <a:extLst>
              <a:ext uri="{FF2B5EF4-FFF2-40B4-BE49-F238E27FC236}">
                <a16:creationId xmlns:a16="http://schemas.microsoft.com/office/drawing/2014/main" id="{83C6ACFA-C161-499D-B415-5072197A1D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06	f v w 01 i-Tüpfelchen für Spitzenkönner</a:t>
            </a:r>
            <a:r>
              <a:rPr kumimoji="0" lang="de-DE" altLang="de-DE" sz="18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                        Name: ___________ Klasse: ____ 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9574ED3-37D3-4D1C-AA05-F0C1989CADF3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>
                <a:solidFill>
                  <a:srgbClr val="FF0000"/>
                </a:solidFill>
              </a:rPr>
              <a:t>Fülle die Lücken!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17429BA-F842-460B-96DC-9748EF9D3B22}"/>
              </a:ext>
            </a:extLst>
          </p:cNvPr>
          <p:cNvSpPr txBox="1"/>
          <p:nvPr/>
        </p:nvSpPr>
        <p:spPr>
          <a:xfrm>
            <a:off x="190500" y="6724134"/>
            <a:ext cx="387317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01 Grundlage.pptx - Seite 12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B2806D1-83D0-34F7-6FB4-D4B797C351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08" y="6369254"/>
            <a:ext cx="1023388" cy="402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52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FA0F16E1-BCA9-43E2-AA2E-F65386D83499}"/>
              </a:ext>
            </a:extLst>
          </p:cNvPr>
          <p:cNvSpPr txBox="1"/>
          <p:nvPr/>
        </p:nvSpPr>
        <p:spPr>
          <a:xfrm>
            <a:off x="4421448" y="2540418"/>
            <a:ext cx="6928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fiel</a:t>
            </a:r>
            <a:endParaRPr lang="de-DE" sz="2400">
              <a:solidFill>
                <a:srgbClr val="FF0000"/>
              </a:solidFill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C7BF5B09-6906-42CF-93B3-2BDCDE34C11B}"/>
              </a:ext>
            </a:extLst>
          </p:cNvPr>
          <p:cNvSpPr txBox="1"/>
          <p:nvPr/>
        </p:nvSpPr>
        <p:spPr>
          <a:xfrm>
            <a:off x="5176129" y="2540418"/>
            <a:ext cx="84786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viel</a:t>
            </a:r>
            <a:endParaRPr lang="de-DE" sz="2400">
              <a:solidFill>
                <a:srgbClr val="FF0000"/>
              </a:solidFill>
            </a:endParaRP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C09991D0-6DBE-42F5-A378-8F4FDF8E8775}"/>
              </a:ext>
            </a:extLst>
          </p:cNvPr>
          <p:cNvSpPr txBox="1"/>
          <p:nvPr/>
        </p:nvSpPr>
        <p:spPr>
          <a:xfrm>
            <a:off x="4800102" y="3196970"/>
            <a:ext cx="12886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1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fiel</a:t>
            </a:r>
            <a:endParaRPr lang="de-DE" sz="2400" b="1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D20372DA-BC5D-4151-AAA3-6B67C772D18E}"/>
              </a:ext>
            </a:extLst>
          </p:cNvPr>
          <p:cNvSpPr txBox="1"/>
          <p:nvPr/>
        </p:nvSpPr>
        <p:spPr>
          <a:xfrm>
            <a:off x="1417309" y="3198826"/>
            <a:ext cx="95524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0" u="none" strike="noStrike" kern="0" cap="none" spc="-1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Er war sehr gescheit. Ihm ______ zu jedem Thema ______ ein.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4644857C-73AC-4716-836F-D357933824E8}"/>
              </a:ext>
            </a:extLst>
          </p:cNvPr>
          <p:cNvSpPr txBox="1"/>
          <p:nvPr/>
        </p:nvSpPr>
        <p:spPr>
          <a:xfrm>
            <a:off x="7598984" y="2540418"/>
            <a:ext cx="10172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fiel</a:t>
            </a:r>
            <a:endParaRPr lang="de-DE" sz="1600">
              <a:solidFill>
                <a:srgbClr val="FF0000"/>
              </a:solidFill>
            </a:endParaRP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4F2DFEB4-18DE-48F7-8263-E29290E612AF}"/>
              </a:ext>
            </a:extLst>
          </p:cNvPr>
          <p:cNvSpPr txBox="1"/>
          <p:nvPr/>
        </p:nvSpPr>
        <p:spPr>
          <a:xfrm>
            <a:off x="8352594" y="2540418"/>
            <a:ext cx="12886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viel</a:t>
            </a:r>
            <a:endParaRPr lang="de-DE" sz="1600">
              <a:solidFill>
                <a:srgbClr val="FF0000"/>
              </a:solidFill>
            </a:endParaRP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793D2B1E-C6BA-4C73-8709-0D3061F7B445}"/>
              </a:ext>
            </a:extLst>
          </p:cNvPr>
          <p:cNvSpPr txBox="1"/>
          <p:nvPr/>
        </p:nvSpPr>
        <p:spPr>
          <a:xfrm>
            <a:off x="7968208" y="3213329"/>
            <a:ext cx="8640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1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viel</a:t>
            </a:r>
            <a:endParaRPr lang="de-DE" sz="1600" b="1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3532448B-1DC2-4E9D-9E79-221081FF0624}"/>
              </a:ext>
            </a:extLst>
          </p:cNvPr>
          <p:cNvSpPr txBox="1"/>
          <p:nvPr/>
        </p:nvSpPr>
        <p:spPr>
          <a:xfrm>
            <a:off x="7332820" y="3866468"/>
            <a:ext cx="213487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>
                <a:latin typeface="Trebuchet MS" pitchFamily="34" charset="0"/>
              </a:rPr>
              <a:t>Mengenangabe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Adverb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1B47A32D-6BA9-4565-BD35-4C6AFE4B2B4F}"/>
              </a:ext>
            </a:extLst>
          </p:cNvPr>
          <p:cNvSpPr txBox="1"/>
          <p:nvPr/>
        </p:nvSpPr>
        <p:spPr>
          <a:xfrm>
            <a:off x="3071664" y="3862209"/>
            <a:ext cx="367240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>
                <a:solidFill>
                  <a:srgbClr val="FF0000"/>
                </a:solidFill>
                <a:latin typeface="Trebuchet MS" pitchFamily="34" charset="0"/>
              </a:rPr>
              <a:t>Verb: </a:t>
            </a:r>
            <a:r>
              <a:rPr lang="de-DE" altLang="de-DE" sz="2200" kern="0">
                <a:latin typeface="Trebuchet MS" pitchFamily="34" charset="0"/>
              </a:rPr>
              <a:t>fallen, fiel, gefallen</a:t>
            </a:r>
            <a:endParaRPr kumimoji="0" lang="de-DE" altLang="de-DE" sz="220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3056133C-E0FD-4CD0-B4A9-583776DFF0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223" y="1911848"/>
            <a:ext cx="1414395" cy="2408129"/>
          </a:xfrm>
          <a:prstGeom prst="rect">
            <a:avLst/>
          </a:prstGeom>
          <a:scene3d>
            <a:camera prst="orthographicFront">
              <a:rot lat="0" lon="11400000" rev="0"/>
            </a:camera>
            <a:lightRig rig="threePt" dir="t"/>
          </a:scene3d>
        </p:spPr>
      </p:pic>
      <p:sp>
        <p:nvSpPr>
          <p:cNvPr id="14" name="Textfeld 36">
            <a:extLst>
              <a:ext uri="{FF2B5EF4-FFF2-40B4-BE49-F238E27FC236}">
                <a16:creationId xmlns:a16="http://schemas.microsoft.com/office/drawing/2014/main" id="{56423A5E-DBFA-4EDA-A103-C82577E070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>
                <a:latin typeface="Trebuchet MS" panose="020B0603020202020204" pitchFamily="34" charset="0"/>
                <a:ea typeface="+mj-ea"/>
                <a:cs typeface="+mj-cs"/>
              </a:rPr>
              <a:t>06	f v w 01 i-Tüpfelchen für Spitzenkönner</a:t>
            </a:r>
            <a:r>
              <a:rPr kumimoji="0" lang="de-DE" altLang="de-DE" sz="18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     	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4A649429-8D50-4BC5-8036-9BAA0291B446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>
                <a:solidFill>
                  <a:srgbClr val="FF0000"/>
                </a:solidFill>
              </a:rPr>
              <a:t>Klick auf die passenden Wörter!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BA34187-81B3-475C-86D2-609E91EEDE19}"/>
              </a:ext>
            </a:extLst>
          </p:cNvPr>
          <p:cNvSpPr txBox="1"/>
          <p:nvPr/>
        </p:nvSpPr>
        <p:spPr>
          <a:xfrm>
            <a:off x="190500" y="6724134"/>
            <a:ext cx="387317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01 Grundlage.pptx - Seite 13</a:t>
            </a:r>
          </a:p>
        </p:txBody>
      </p:sp>
    </p:spTree>
    <p:extLst>
      <p:ext uri="{BB962C8B-B14F-4D97-AF65-F5344CB8AC3E}">
        <p14:creationId xmlns:p14="http://schemas.microsoft.com/office/powerpoint/2010/main" val="266732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</p:childTnLst>
        </p:cTn>
      </p:par>
    </p:tnLst>
    <p:bldLst>
      <p:bldP spid="65" grpId="0"/>
      <p:bldP spid="70" grpId="0"/>
      <p:bldP spid="71" grpId="0"/>
      <p:bldP spid="7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rafik 26">
            <a:extLst>
              <a:ext uri="{FF2B5EF4-FFF2-40B4-BE49-F238E27FC236}">
                <a16:creationId xmlns:a16="http://schemas.microsoft.com/office/drawing/2014/main" id="{590A9789-8C55-4A77-897C-8EA2B45944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214" y="1360832"/>
            <a:ext cx="1406230" cy="2418291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D28098CA-92CE-45FF-A7B8-EBEC90ABAB5E}"/>
              </a:ext>
            </a:extLst>
          </p:cNvPr>
          <p:cNvSpPr txBox="1"/>
          <p:nvPr/>
        </p:nvSpPr>
        <p:spPr>
          <a:xfrm>
            <a:off x="5087888" y="3901408"/>
            <a:ext cx="12581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Waage</a:t>
            </a:r>
            <a:endParaRPr lang="de-DE" sz="2400">
              <a:solidFill>
                <a:srgbClr val="FF0000"/>
              </a:solidFill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8E8C4421-FE7F-42F1-94FE-FEE9F82BE5F2}"/>
              </a:ext>
            </a:extLst>
          </p:cNvPr>
          <p:cNvSpPr txBox="1"/>
          <p:nvPr/>
        </p:nvSpPr>
        <p:spPr>
          <a:xfrm>
            <a:off x="6302840" y="3901408"/>
            <a:ext cx="10172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Vage</a:t>
            </a:r>
            <a:endParaRPr lang="de-DE" sz="240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A9B8C883-BC78-46AF-9710-26EB20127273}"/>
              </a:ext>
            </a:extLst>
          </p:cNvPr>
          <p:cNvSpPr txBox="1"/>
          <p:nvPr/>
        </p:nvSpPr>
        <p:spPr>
          <a:xfrm>
            <a:off x="703354" y="4649040"/>
            <a:ext cx="110092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0" u="none" strike="noStrike" kern="0" cap="none" spc="-1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Sie wagte es nicht, das Gewicht auf der ________ auch nur _______ zu nennen.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EB0608E5-1F67-4827-9975-47FFABA6DFE9}"/>
              </a:ext>
            </a:extLst>
          </p:cNvPr>
          <p:cNvSpPr txBox="1"/>
          <p:nvPr/>
        </p:nvSpPr>
        <p:spPr>
          <a:xfrm>
            <a:off x="7824192" y="3901408"/>
            <a:ext cx="10172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wage</a:t>
            </a:r>
            <a:endParaRPr lang="de-DE" sz="160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2E8AFC41-20AF-4690-BDCA-92B2736B3129}"/>
              </a:ext>
            </a:extLst>
          </p:cNvPr>
          <p:cNvSpPr txBox="1"/>
          <p:nvPr/>
        </p:nvSpPr>
        <p:spPr>
          <a:xfrm>
            <a:off x="8778271" y="3901408"/>
            <a:ext cx="12886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vage</a:t>
            </a:r>
            <a:endParaRPr lang="de-DE" sz="1600">
              <a:solidFill>
                <a:srgbClr val="FF0000"/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F7A2DD1C-47EC-4CEB-B06B-A6D2FB5661A4}"/>
              </a:ext>
            </a:extLst>
          </p:cNvPr>
          <p:cNvSpPr txBox="1"/>
          <p:nvPr/>
        </p:nvSpPr>
        <p:spPr>
          <a:xfrm>
            <a:off x="7758497" y="5205198"/>
            <a:ext cx="213487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>
                <a:latin typeface="Trebuchet MS" pitchFamily="34" charset="0"/>
              </a:rPr>
              <a:t>ungefähr</a:t>
            </a:r>
            <a:endParaRPr lang="de-DE" altLang="de-DE" sz="2200" kern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380E89F3-5DE9-4F49-9029-0B38194770C1}"/>
              </a:ext>
            </a:extLst>
          </p:cNvPr>
          <p:cNvSpPr txBox="1"/>
          <p:nvPr/>
        </p:nvSpPr>
        <p:spPr>
          <a:xfrm>
            <a:off x="4466636" y="5205198"/>
            <a:ext cx="367240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>
                <a:latin typeface="Trebuchet MS" pitchFamily="34" charset="0"/>
              </a:rPr>
              <a:t>Gewichtsmesser</a:t>
            </a:r>
            <a:endParaRPr kumimoji="0" lang="de-DE" altLang="de-DE" sz="220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7" name="Foliennummernplatzhalter 2">
            <a:extLst>
              <a:ext uri="{FF2B5EF4-FFF2-40B4-BE49-F238E27FC236}">
                <a16:creationId xmlns:a16="http://schemas.microsoft.com/office/drawing/2014/main" id="{6DF07ADD-8293-4929-BC76-A7483412D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</p:spPr>
        <p:txBody>
          <a:bodyPr/>
          <a:lstStyle/>
          <a:p>
            <a:fld id="{C9CD412D-C60F-4771-A1CB-FFD7B5773953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38" name="Textfeld 36">
            <a:extLst>
              <a:ext uri="{FF2B5EF4-FFF2-40B4-BE49-F238E27FC236}">
                <a16:creationId xmlns:a16="http://schemas.microsoft.com/office/drawing/2014/main" id="{4BD064DA-7940-4026-8E42-D17258BCB3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07	f v w 01 i-Tüpfelchen für Spitzenkönner</a:t>
            </a:r>
            <a:r>
              <a:rPr kumimoji="0" lang="de-DE" altLang="de-DE" sz="18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                        Name: ___________ Klasse: ____ 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E0779B01-E32C-460E-95AE-DF7FCCF2D846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>
                <a:solidFill>
                  <a:srgbClr val="FF0000"/>
                </a:solidFill>
              </a:rPr>
              <a:t>Fülle die Lücken!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68E1317-AD00-4C70-A7E0-152C85216B9F}"/>
              </a:ext>
            </a:extLst>
          </p:cNvPr>
          <p:cNvSpPr txBox="1"/>
          <p:nvPr/>
        </p:nvSpPr>
        <p:spPr>
          <a:xfrm>
            <a:off x="190500" y="6724134"/>
            <a:ext cx="387317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01 Grundlage.pptx - Seite 14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849713EA-0D24-78F8-21BC-969BD4E7C1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08" y="6369254"/>
            <a:ext cx="1023388" cy="402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04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56423A5E-DBFA-4EDA-A103-C82577E070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>
                <a:latin typeface="Trebuchet MS" panose="020B0603020202020204" pitchFamily="34" charset="0"/>
                <a:ea typeface="+mj-ea"/>
                <a:cs typeface="+mj-cs"/>
              </a:rPr>
              <a:t>07	f v w 01 i-Tüpfelchen für Spitzenkönner</a:t>
            </a:r>
            <a:r>
              <a:rPr kumimoji="0" lang="de-DE" altLang="de-DE" sz="18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     	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4A649429-8D50-4BC5-8036-9BAA0291B446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>
                <a:solidFill>
                  <a:srgbClr val="FF0000"/>
                </a:solidFill>
              </a:rPr>
              <a:t>Klick auf die passenden Wörter!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590A9789-8C55-4A77-897C-8EA2B45944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214" y="1360832"/>
            <a:ext cx="1406230" cy="2418291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D28098CA-92CE-45FF-A7B8-EBEC90ABAB5E}"/>
              </a:ext>
            </a:extLst>
          </p:cNvPr>
          <p:cNvSpPr txBox="1"/>
          <p:nvPr/>
        </p:nvSpPr>
        <p:spPr>
          <a:xfrm>
            <a:off x="5087888" y="3901408"/>
            <a:ext cx="12581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Waage</a:t>
            </a:r>
            <a:endParaRPr lang="de-DE" sz="2400">
              <a:solidFill>
                <a:srgbClr val="FF0000"/>
              </a:solidFill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8E8C4421-FE7F-42F1-94FE-FEE9F82BE5F2}"/>
              </a:ext>
            </a:extLst>
          </p:cNvPr>
          <p:cNvSpPr txBox="1"/>
          <p:nvPr/>
        </p:nvSpPr>
        <p:spPr>
          <a:xfrm>
            <a:off x="6302840" y="3901408"/>
            <a:ext cx="10172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Vage</a:t>
            </a:r>
            <a:endParaRPr lang="de-DE" sz="2400">
              <a:solidFill>
                <a:srgbClr val="FF0000"/>
              </a:solidFill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D8679BDB-0C88-4709-A0E4-9AE0E05FB6E2}"/>
              </a:ext>
            </a:extLst>
          </p:cNvPr>
          <p:cNvSpPr txBox="1"/>
          <p:nvPr/>
        </p:nvSpPr>
        <p:spPr>
          <a:xfrm>
            <a:off x="5738567" y="4554547"/>
            <a:ext cx="12886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1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Waage</a:t>
            </a:r>
            <a:endParaRPr lang="de-DE" sz="2400" b="1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A9B8C883-BC78-46AF-9710-26EB20127273}"/>
              </a:ext>
            </a:extLst>
          </p:cNvPr>
          <p:cNvSpPr txBox="1"/>
          <p:nvPr/>
        </p:nvSpPr>
        <p:spPr>
          <a:xfrm>
            <a:off x="703354" y="4649040"/>
            <a:ext cx="110092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0" u="none" strike="noStrike" kern="0" cap="none" spc="-1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Sie wagte es nicht, das Gewicht auf der ________ auch nur _______ zu nennen.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EB0608E5-1F67-4827-9975-47FFABA6DFE9}"/>
              </a:ext>
            </a:extLst>
          </p:cNvPr>
          <p:cNvSpPr txBox="1"/>
          <p:nvPr/>
        </p:nvSpPr>
        <p:spPr>
          <a:xfrm>
            <a:off x="7824192" y="3901408"/>
            <a:ext cx="10172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wage</a:t>
            </a:r>
            <a:endParaRPr lang="de-DE" sz="160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2E8AFC41-20AF-4690-BDCA-92B2736B3129}"/>
              </a:ext>
            </a:extLst>
          </p:cNvPr>
          <p:cNvSpPr txBox="1"/>
          <p:nvPr/>
        </p:nvSpPr>
        <p:spPr>
          <a:xfrm>
            <a:off x="8778271" y="3901408"/>
            <a:ext cx="12886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vage</a:t>
            </a:r>
            <a:endParaRPr lang="de-DE" sz="1600">
              <a:solidFill>
                <a:srgbClr val="FF0000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1E9E33CA-0841-4E5C-A68B-B27F73FCD2A7}"/>
              </a:ext>
            </a:extLst>
          </p:cNvPr>
          <p:cNvSpPr txBox="1"/>
          <p:nvPr/>
        </p:nvSpPr>
        <p:spPr>
          <a:xfrm>
            <a:off x="8393885" y="4574319"/>
            <a:ext cx="8640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1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vage</a:t>
            </a:r>
            <a:endParaRPr lang="de-DE" sz="1600" b="1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F7A2DD1C-47EC-4CEB-B06B-A6D2FB5661A4}"/>
              </a:ext>
            </a:extLst>
          </p:cNvPr>
          <p:cNvSpPr txBox="1"/>
          <p:nvPr/>
        </p:nvSpPr>
        <p:spPr>
          <a:xfrm>
            <a:off x="7758497" y="5205198"/>
            <a:ext cx="213487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>
                <a:latin typeface="Trebuchet MS" pitchFamily="34" charset="0"/>
              </a:rPr>
              <a:t>ungefähr</a:t>
            </a:r>
            <a:endParaRPr lang="de-DE" altLang="de-DE" sz="2200" kern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380E89F3-5DE9-4F49-9029-0B38194770C1}"/>
              </a:ext>
            </a:extLst>
          </p:cNvPr>
          <p:cNvSpPr txBox="1"/>
          <p:nvPr/>
        </p:nvSpPr>
        <p:spPr>
          <a:xfrm>
            <a:off x="4466636" y="5205198"/>
            <a:ext cx="367240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>
                <a:latin typeface="Trebuchet MS" pitchFamily="34" charset="0"/>
              </a:rPr>
              <a:t>Gewichtsmesser</a:t>
            </a:r>
            <a:endParaRPr kumimoji="0" lang="de-DE" altLang="de-DE" sz="220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181502C-4DA6-4025-902A-18A63685C353}"/>
              </a:ext>
            </a:extLst>
          </p:cNvPr>
          <p:cNvSpPr txBox="1"/>
          <p:nvPr/>
        </p:nvSpPr>
        <p:spPr>
          <a:xfrm>
            <a:off x="190500" y="6724134"/>
            <a:ext cx="387317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01 Grundlage.pptx - Seite 15</a:t>
            </a:r>
          </a:p>
        </p:txBody>
      </p:sp>
    </p:spTree>
    <p:extLst>
      <p:ext uri="{BB962C8B-B14F-4D97-AF65-F5344CB8AC3E}">
        <p14:creationId xmlns:p14="http://schemas.microsoft.com/office/powerpoint/2010/main" val="2313862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0" grpId="0"/>
      <p:bldP spid="34" grpId="0"/>
      <p:bldP spid="35" grpId="0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e Legende 5">
            <a:extLst>
              <a:ext uri="{FF2B5EF4-FFF2-40B4-BE49-F238E27FC236}">
                <a16:creationId xmlns:a16="http://schemas.microsoft.com/office/drawing/2014/main" id="{92AE0BF3-ECFA-4A81-ACB0-F3FCF18CE9F0}"/>
              </a:ext>
            </a:extLst>
          </p:cNvPr>
          <p:cNvSpPr/>
          <p:nvPr/>
        </p:nvSpPr>
        <p:spPr>
          <a:xfrm>
            <a:off x="2445948" y="2276871"/>
            <a:ext cx="5738283" cy="1805649"/>
          </a:xfrm>
          <a:prstGeom prst="wedgeEllipseCallout">
            <a:avLst>
              <a:gd name="adj1" fmla="val -72339"/>
              <a:gd name="adj2" fmla="val 59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AFD42784-2E79-4D6D-8E05-D3F4D00DBB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607" y="3705043"/>
            <a:ext cx="1933271" cy="2820301"/>
          </a:xfrm>
          <a:prstGeom prst="rect">
            <a:avLst/>
          </a:prstGeom>
        </p:spPr>
      </p:pic>
      <p:pic>
        <p:nvPicPr>
          <p:cNvPr id="22" name="Grafik 21" descr="Smiley böse.png">
            <a:extLst>
              <a:ext uri="{FF2B5EF4-FFF2-40B4-BE49-F238E27FC236}">
                <a16:creationId xmlns:a16="http://schemas.microsoft.com/office/drawing/2014/main" id="{443D29D6-38F0-4F65-BEA5-538C12DB592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317" y="3453714"/>
            <a:ext cx="850340" cy="568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Grafik 22" descr="Smiley gut.png">
            <a:extLst>
              <a:ext uri="{FF2B5EF4-FFF2-40B4-BE49-F238E27FC236}">
                <a16:creationId xmlns:a16="http://schemas.microsoft.com/office/drawing/2014/main" id="{6BF5C2A0-E867-4139-872E-EA77DA69386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429000"/>
            <a:ext cx="644443" cy="65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0C5A9968-6B75-45B0-A6FB-262B86DEA1B9}"/>
              </a:ext>
            </a:extLst>
          </p:cNvPr>
          <p:cNvSpPr txBox="1"/>
          <p:nvPr/>
        </p:nvSpPr>
        <p:spPr>
          <a:xfrm>
            <a:off x="2207568" y="2701429"/>
            <a:ext cx="6294664" cy="7275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Beim </a:t>
            </a:r>
            <a:r>
              <a:rPr kumimoji="0" lang="de-DE" sz="2000" b="1" i="1" u="none" strike="noStrike" kern="120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kommst du nur durch Üben weiter.</a:t>
            </a:r>
          </a:p>
          <a:p>
            <a:pPr marL="0" marR="0" lvl="0" indent="0" algn="ctr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Damit wirst du dann noch gescheiter.</a:t>
            </a:r>
          </a:p>
        </p:txBody>
      </p:sp>
      <p:sp>
        <p:nvSpPr>
          <p:cNvPr id="8" name="Textfeld 36">
            <a:extLst>
              <a:ext uri="{FF2B5EF4-FFF2-40B4-BE49-F238E27FC236}">
                <a16:creationId xmlns:a16="http://schemas.microsoft.com/office/drawing/2014/main" id="{803565BF-BD71-4748-84E4-C4690E910A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>
                <a:latin typeface="Trebuchet MS" panose="020B0603020202020204" pitchFamily="34" charset="0"/>
                <a:ea typeface="+mj-ea"/>
                <a:cs typeface="+mj-cs"/>
              </a:rPr>
              <a:t>08	f v w 01  </a:t>
            </a:r>
            <a:r>
              <a:rPr kumimoji="0" lang="de-DE" altLang="de-DE" sz="20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040E29C-D5DD-4320-A64F-370872504356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>
                <a:solidFill>
                  <a:schemeClr val="tx2">
                    <a:lumMod val="60000"/>
                    <a:lumOff val="40000"/>
                  </a:schemeClr>
                </a:solidFill>
              </a:rPr>
              <a:t>Üben macht gescheit!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A36DB43-6314-4768-AEDC-9CF1050245CA}"/>
              </a:ext>
            </a:extLst>
          </p:cNvPr>
          <p:cNvSpPr txBox="1"/>
          <p:nvPr/>
        </p:nvSpPr>
        <p:spPr>
          <a:xfrm>
            <a:off x="190500" y="6724134"/>
            <a:ext cx="387317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01 Grundlage.pptx - Seite 16</a:t>
            </a:r>
          </a:p>
        </p:txBody>
      </p:sp>
    </p:spTree>
    <p:extLst>
      <p:ext uri="{BB962C8B-B14F-4D97-AF65-F5344CB8AC3E}">
        <p14:creationId xmlns:p14="http://schemas.microsoft.com/office/powerpoint/2010/main" val="40125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88664C8-88EF-4E1C-A292-989A2BF1F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004C5FC2-4175-4F7B-9B32-EDAD6EB47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/>
            </a:br>
            <a:r>
              <a:rPr lang="de-DE" b="1"/>
              <a:t>f – v – w  </a:t>
            </a:r>
            <a:br>
              <a:rPr lang="de-DE"/>
            </a:br>
            <a:br>
              <a:rPr lang="de-DE"/>
            </a:br>
            <a:br>
              <a:rPr lang="de-DE"/>
            </a:br>
            <a:br>
              <a:rPr lang="de-DE"/>
            </a:br>
            <a:r>
              <a:rPr lang="de-DE"/>
              <a:t>Name: _______________________</a:t>
            </a:r>
            <a:br>
              <a:rPr lang="de-DE"/>
            </a:br>
            <a:br>
              <a:rPr lang="de-DE"/>
            </a:br>
            <a:r>
              <a:rPr lang="de-DE"/>
              <a:t>Klasse: ______</a:t>
            </a:r>
            <a:br>
              <a:rPr lang="de-DE"/>
            </a:br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22D77BC-3FD3-4075-80F1-D136A90BCCE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631D86D-7390-4285-B8E2-4736C96F4745}"/>
              </a:ext>
            </a:extLst>
          </p:cNvPr>
          <p:cNvSpPr txBox="1"/>
          <p:nvPr/>
        </p:nvSpPr>
        <p:spPr>
          <a:xfrm>
            <a:off x="190500" y="6724134"/>
            <a:ext cx="387317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01 Grundlage.pptx - Seite 17</a:t>
            </a:r>
          </a:p>
        </p:txBody>
      </p:sp>
    </p:spTree>
    <p:extLst>
      <p:ext uri="{BB962C8B-B14F-4D97-AF65-F5344CB8AC3E}">
        <p14:creationId xmlns:p14="http://schemas.microsoft.com/office/powerpoint/2010/main" val="555502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Männchen mit Ausrufezeichen.png">
            <a:extLst>
              <a:ext uri="{FF2B5EF4-FFF2-40B4-BE49-F238E27FC236}">
                <a16:creationId xmlns:a16="http://schemas.microsoft.com/office/drawing/2014/main" id="{59509635-A7F5-443F-AA50-E9827426EF7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b="10243"/>
          <a:stretch/>
        </p:blipFill>
        <p:spPr>
          <a:xfrm>
            <a:off x="9874112" y="3015231"/>
            <a:ext cx="2484367" cy="3354674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F31CDB29-0C89-487F-9CE4-83CB72E1DF2E}"/>
              </a:ext>
            </a:extLst>
          </p:cNvPr>
          <p:cNvSpPr txBox="1"/>
          <p:nvPr/>
        </p:nvSpPr>
        <p:spPr>
          <a:xfrm>
            <a:off x="7068288" y="1106186"/>
            <a:ext cx="37392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Es gibt keine Regel,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ob </a:t>
            </a:r>
            <a:r>
              <a:rPr lang="de-DE" sz="2200" b="1" kern="0">
                <a:latin typeface="Trebuchet MS" pitchFamily="34" charset="0"/>
              </a:rPr>
              <a:t>f</a:t>
            </a:r>
            <a:r>
              <a:rPr lang="de-DE" sz="2200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oder </a:t>
            </a:r>
            <a:r>
              <a:rPr lang="de-DE" sz="2200" b="1" kern="0">
                <a:latin typeface="Trebuchet MS" pitchFamily="34" charset="0"/>
              </a:rPr>
              <a:t>v</a:t>
            </a:r>
            <a:r>
              <a:rPr lang="de-DE" sz="2200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zu schreiben ist.</a:t>
            </a:r>
            <a:endParaRPr kumimoji="0" lang="de-DE" sz="2200" u="none" strike="noStrike" kern="0" cap="none" spc="0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64AF631-0A6B-4DD7-BFCB-1F0C28B6D8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590" y="1364716"/>
            <a:ext cx="502733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Gibt es denn gar keine Anhaltspunkte?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51EB662-2731-4E48-9850-A895314EC6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4706" y="2060848"/>
            <a:ext cx="3281668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>
                <a:latin typeface="Trebuchet MS" pitchFamily="34" charset="0"/>
              </a:rPr>
              <a:t>_____________________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>
                <a:latin typeface="Trebuchet MS" pitchFamily="34" charset="0"/>
              </a:rPr>
              <a:t>___________________</a:t>
            </a:r>
            <a:r>
              <a:rPr lang="de-DE" sz="2200" b="1" kern="0">
                <a:latin typeface="Trebuchet MS" pitchFamily="34" charset="0"/>
              </a:rPr>
              <a:t>v</a:t>
            </a: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!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7588A242-861F-4DD9-8738-C5400BEA05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1247" y="2106247"/>
            <a:ext cx="2002471" cy="280076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Aha, also bei: 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verbieten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verzeihen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fertig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verlaufen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Verkehr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Ferkel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Verlust</a:t>
            </a:r>
            <a:endParaRPr lang="de-DE" sz="2200" b="1" kern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82F14B14-D8D5-45C5-8E91-BEB9FAE87F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039" y="3883430"/>
            <a:ext cx="1646063" cy="2402032"/>
          </a:xfrm>
          <a:prstGeom prst="rect">
            <a:avLst/>
          </a:prstGeom>
        </p:spPr>
      </p:pic>
      <p:sp>
        <p:nvSpPr>
          <p:cNvPr id="27" name="Sprechblase: rechteckig mit abgerundeten Ecken 26">
            <a:extLst>
              <a:ext uri="{FF2B5EF4-FFF2-40B4-BE49-F238E27FC236}">
                <a16:creationId xmlns:a16="http://schemas.microsoft.com/office/drawing/2014/main" id="{8FDFE3E2-2281-467B-9375-A643E1B1E46A}"/>
              </a:ext>
            </a:extLst>
          </p:cNvPr>
          <p:cNvSpPr/>
          <p:nvPr/>
        </p:nvSpPr>
        <p:spPr>
          <a:xfrm>
            <a:off x="7117877" y="1124328"/>
            <a:ext cx="3586635" cy="728392"/>
          </a:xfrm>
          <a:prstGeom prst="wedgeRoundRectCallout">
            <a:avLst>
              <a:gd name="adj1" fmla="val 32016"/>
              <a:gd name="adj2" fmla="val 25334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28" name="Sprechblase: rechteckig mit abgerundeten Ecken 27">
            <a:extLst>
              <a:ext uri="{FF2B5EF4-FFF2-40B4-BE49-F238E27FC236}">
                <a16:creationId xmlns:a16="http://schemas.microsoft.com/office/drawing/2014/main" id="{2823C5E0-195F-4825-820B-4BC1E05F8FAD}"/>
              </a:ext>
            </a:extLst>
          </p:cNvPr>
          <p:cNvSpPr/>
          <p:nvPr/>
        </p:nvSpPr>
        <p:spPr>
          <a:xfrm>
            <a:off x="420590" y="1345265"/>
            <a:ext cx="5027338" cy="507455"/>
          </a:xfrm>
          <a:prstGeom prst="wedgeRoundRectCallout">
            <a:avLst>
              <a:gd name="adj1" fmla="val -29136"/>
              <a:gd name="adj2" fmla="val 64739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5FF60FC1-2415-4728-9461-0649ABE698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6592" y="3247485"/>
            <a:ext cx="3066865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Vorsicht, bei 2 Wörter 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ist </a:t>
            </a:r>
            <a:r>
              <a:rPr lang="de-DE" sz="2200" kern="0" err="1">
                <a:latin typeface="Trebuchet MS" pitchFamily="34" charset="0"/>
              </a:rPr>
              <a:t>ver</a:t>
            </a: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keine Vorsilbe!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>
                <a:solidFill>
                  <a:srgbClr val="FF0000"/>
                </a:solidFill>
                <a:latin typeface="Trebuchet MS" pitchFamily="34" charset="0"/>
              </a:rPr>
              <a:t>Kennzeichne diese!</a:t>
            </a:r>
          </a:p>
        </p:txBody>
      </p:sp>
      <p:sp>
        <p:nvSpPr>
          <p:cNvPr id="30" name="Sprechblase: rechteckig mit abgerundeten Ecken 29">
            <a:extLst>
              <a:ext uri="{FF2B5EF4-FFF2-40B4-BE49-F238E27FC236}">
                <a16:creationId xmlns:a16="http://schemas.microsoft.com/office/drawing/2014/main" id="{7BB3A141-FBF2-474B-A6C0-C48D4BF8C81C}"/>
              </a:ext>
            </a:extLst>
          </p:cNvPr>
          <p:cNvSpPr/>
          <p:nvPr/>
        </p:nvSpPr>
        <p:spPr>
          <a:xfrm>
            <a:off x="4374128" y="2068391"/>
            <a:ext cx="3462806" cy="728392"/>
          </a:xfrm>
          <a:prstGeom prst="wedgeRoundRectCallout">
            <a:avLst>
              <a:gd name="adj1" fmla="val 109931"/>
              <a:gd name="adj2" fmla="val 131556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1" name="Sprechblase: rechteckig mit abgerundeten Ecken 30">
            <a:extLst>
              <a:ext uri="{FF2B5EF4-FFF2-40B4-BE49-F238E27FC236}">
                <a16:creationId xmlns:a16="http://schemas.microsoft.com/office/drawing/2014/main" id="{5335E563-FB4A-43D8-A30D-C30B93E52CFA}"/>
              </a:ext>
            </a:extLst>
          </p:cNvPr>
          <p:cNvSpPr/>
          <p:nvPr/>
        </p:nvSpPr>
        <p:spPr>
          <a:xfrm>
            <a:off x="2351584" y="2082900"/>
            <a:ext cx="1908882" cy="2847463"/>
          </a:xfrm>
          <a:prstGeom prst="wedgeRoundRectCallout">
            <a:avLst>
              <a:gd name="adj1" fmla="val -90252"/>
              <a:gd name="adj2" fmla="val 50920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2" name="Sprechblase: rechteckig mit abgerundeten Ecken 31">
            <a:extLst>
              <a:ext uri="{FF2B5EF4-FFF2-40B4-BE49-F238E27FC236}">
                <a16:creationId xmlns:a16="http://schemas.microsoft.com/office/drawing/2014/main" id="{DD5A1140-563A-402C-AEBD-20569956BBE5}"/>
              </a:ext>
            </a:extLst>
          </p:cNvPr>
          <p:cNvSpPr/>
          <p:nvPr/>
        </p:nvSpPr>
        <p:spPr>
          <a:xfrm>
            <a:off x="5666592" y="3212976"/>
            <a:ext cx="3095699" cy="1107996"/>
          </a:xfrm>
          <a:prstGeom prst="wedgeRoundRectCallout">
            <a:avLst>
              <a:gd name="adj1" fmla="val 86966"/>
              <a:gd name="adj2" fmla="val -24100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9A175A52-0B25-4217-AA81-6AC3D17667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4914" y="4416774"/>
            <a:ext cx="3108543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einen Buchstaben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gibt es </a:t>
            </a:r>
            <a:r>
              <a:rPr lang="de-DE" sz="2200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deutlich öfter: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 oder v? </a:t>
            </a:r>
            <a:r>
              <a:rPr lang="de-DE" sz="2200" kern="0">
                <a:solidFill>
                  <a:srgbClr val="FF0000"/>
                </a:solidFill>
                <a:latin typeface="Trebuchet MS" pitchFamily="34" charset="0"/>
              </a:rPr>
              <a:t>Kennzeichne!</a:t>
            </a:r>
          </a:p>
        </p:txBody>
      </p:sp>
      <p:sp>
        <p:nvSpPr>
          <p:cNvPr id="34" name="Sprechblase: rechteckig mit abgerundeten Ecken 33">
            <a:extLst>
              <a:ext uri="{FF2B5EF4-FFF2-40B4-BE49-F238E27FC236}">
                <a16:creationId xmlns:a16="http://schemas.microsoft.com/office/drawing/2014/main" id="{1CC2830D-7F54-4D70-A4FF-EBE587F1C439}"/>
              </a:ext>
            </a:extLst>
          </p:cNvPr>
          <p:cNvSpPr/>
          <p:nvPr/>
        </p:nvSpPr>
        <p:spPr>
          <a:xfrm>
            <a:off x="5521663" y="4451283"/>
            <a:ext cx="3262106" cy="1107996"/>
          </a:xfrm>
          <a:prstGeom prst="wedgeRoundRectCallout">
            <a:avLst>
              <a:gd name="adj1" fmla="val 88548"/>
              <a:gd name="adj2" fmla="val -10957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042237FC-92F0-4FB1-9675-46C008BE8BF6}"/>
              </a:ext>
            </a:extLst>
          </p:cNvPr>
          <p:cNvSpPr/>
          <p:nvPr/>
        </p:nvSpPr>
        <p:spPr>
          <a:xfrm>
            <a:off x="5705720" y="5119510"/>
            <a:ext cx="289615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7" name="Sprechblase: rechteckig mit abgerundeten Ecken 36">
            <a:extLst>
              <a:ext uri="{FF2B5EF4-FFF2-40B4-BE49-F238E27FC236}">
                <a16:creationId xmlns:a16="http://schemas.microsoft.com/office/drawing/2014/main" id="{BCB7D688-7C85-4B2F-862C-A9FA75015BD0}"/>
              </a:ext>
            </a:extLst>
          </p:cNvPr>
          <p:cNvSpPr/>
          <p:nvPr/>
        </p:nvSpPr>
        <p:spPr>
          <a:xfrm>
            <a:off x="2063552" y="5432668"/>
            <a:ext cx="3262106" cy="769441"/>
          </a:xfrm>
          <a:prstGeom prst="wedgeRoundRectCallout">
            <a:avLst>
              <a:gd name="adj1" fmla="val -64121"/>
              <a:gd name="adj2" fmla="val -84816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A512F432-4D04-48DC-AD3C-7014DAFBA7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0437" y="5432668"/>
            <a:ext cx="3084499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Aha, die Wörter mit </a:t>
            </a:r>
            <a:r>
              <a:rPr lang="de-DE" sz="2200" kern="0">
                <a:solidFill>
                  <a:srgbClr val="FF0000"/>
                </a:solidFill>
                <a:latin typeface="Trebuchet MS" pitchFamily="34" charset="0"/>
              </a:rPr>
              <a:t>__</a:t>
            </a:r>
            <a:endParaRPr lang="de-DE" sz="2200" b="1" kern="0">
              <a:solidFill>
                <a:srgbClr val="FF0000"/>
              </a:solidFill>
              <a:latin typeface="Trebuchet MS" pitchFamily="34" charset="0"/>
            </a:endParaRP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muss ich mir merken!</a:t>
            </a:r>
            <a:endParaRPr lang="de-DE" sz="2200" kern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0D65A507-F2C2-4477-8193-F0A695A901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3276" y="5600463"/>
            <a:ext cx="3304024" cy="76944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dass </a:t>
            </a:r>
            <a:r>
              <a:rPr lang="de-DE" sz="2200" b="1" kern="0">
                <a:latin typeface="Trebuchet MS" pitchFamily="34" charset="0"/>
              </a:rPr>
              <a:t>v</a:t>
            </a: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wie </a:t>
            </a:r>
            <a:r>
              <a:rPr lang="de-DE" sz="2200" b="1" kern="0">
                <a:latin typeface="Trebuchet MS" pitchFamily="34" charset="0"/>
              </a:rPr>
              <a:t>w</a:t>
            </a: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klingt,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ist die Ausnahme.</a:t>
            </a:r>
            <a:endParaRPr lang="de-DE" sz="2200" kern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40" name="Sprechblase: rechteckig mit abgerundeten Ecken 39">
            <a:extLst>
              <a:ext uri="{FF2B5EF4-FFF2-40B4-BE49-F238E27FC236}">
                <a16:creationId xmlns:a16="http://schemas.microsoft.com/office/drawing/2014/main" id="{FEA3B54B-2B5A-4849-8E27-76F9F53B8FC3}"/>
              </a:ext>
            </a:extLst>
          </p:cNvPr>
          <p:cNvSpPr/>
          <p:nvPr/>
        </p:nvSpPr>
        <p:spPr>
          <a:xfrm>
            <a:off x="7010358" y="5648602"/>
            <a:ext cx="3262106" cy="724666"/>
          </a:xfrm>
          <a:prstGeom prst="wedgeRoundRectCallout">
            <a:avLst>
              <a:gd name="adj1" fmla="val 47242"/>
              <a:gd name="adj2" fmla="val -28396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26" name="Textfeld 36">
            <a:extLst>
              <a:ext uri="{FF2B5EF4-FFF2-40B4-BE49-F238E27FC236}">
                <a16:creationId xmlns:a16="http://schemas.microsoft.com/office/drawing/2014/main" id="{8B1309BD-5F4E-483A-9BB8-5027CE071F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f v w 01 Grundlage		</a:t>
            </a:r>
            <a:r>
              <a:rPr kumimoji="0" lang="de-DE" altLang="de-DE" sz="18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526046EE-0280-458A-8223-CB1B0E7B2F09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Fülle die Lücken bzw. erledige die Aufgaben!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F7593DE-8B85-4EF8-97CD-5851869FD915}"/>
              </a:ext>
            </a:extLst>
          </p:cNvPr>
          <p:cNvSpPr txBox="1"/>
          <p:nvPr/>
        </p:nvSpPr>
        <p:spPr>
          <a:xfrm>
            <a:off x="190500" y="6724134"/>
            <a:ext cx="383310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01 Grundlage.pptx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116170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Männchen mit Ausrufezeichen.png">
            <a:extLst>
              <a:ext uri="{FF2B5EF4-FFF2-40B4-BE49-F238E27FC236}">
                <a16:creationId xmlns:a16="http://schemas.microsoft.com/office/drawing/2014/main" id="{59509635-A7F5-443F-AA50-E9827426EF7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b="10243"/>
          <a:stretch/>
        </p:blipFill>
        <p:spPr>
          <a:xfrm>
            <a:off x="9874112" y="3015231"/>
            <a:ext cx="2484367" cy="3354674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F31CDB29-0C89-487F-9CE4-83CB72E1DF2E}"/>
              </a:ext>
            </a:extLst>
          </p:cNvPr>
          <p:cNvSpPr txBox="1"/>
          <p:nvPr/>
        </p:nvSpPr>
        <p:spPr>
          <a:xfrm>
            <a:off x="7068288" y="1106186"/>
            <a:ext cx="37392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Es gibt keine Regel,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ob </a:t>
            </a:r>
            <a:r>
              <a:rPr lang="de-DE" sz="2200" b="1" kern="0">
                <a:latin typeface="Trebuchet MS" pitchFamily="34" charset="0"/>
              </a:rPr>
              <a:t>f</a:t>
            </a:r>
            <a:r>
              <a:rPr lang="de-DE" sz="2200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oder </a:t>
            </a:r>
            <a:r>
              <a:rPr lang="de-DE" sz="2200" b="1" kern="0">
                <a:latin typeface="Trebuchet MS" pitchFamily="34" charset="0"/>
              </a:rPr>
              <a:t>v</a:t>
            </a:r>
            <a:r>
              <a:rPr lang="de-DE" sz="2200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zu schreiben ist.</a:t>
            </a:r>
            <a:endParaRPr kumimoji="0" lang="de-DE" sz="2200" u="none" strike="noStrike" kern="0" cap="none" spc="0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64AF631-0A6B-4DD7-BFCB-1F0C28B6D8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590" y="1364716"/>
            <a:ext cx="502733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Gibt es denn gar keine Anhaltspunkte?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A371075-C1B8-4F9D-8D30-B098E3F9C9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9420" y="1971429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/>
              <a:t>weiter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51EB662-2731-4E48-9850-A895314EC6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7950" y="2060848"/>
            <a:ext cx="3655167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Vorsilben </a:t>
            </a:r>
            <a:r>
              <a:rPr lang="de-DE" sz="2200" kern="0" err="1">
                <a:latin typeface="Trebuchet MS" pitchFamily="34" charset="0"/>
              </a:rPr>
              <a:t>ver</a:t>
            </a:r>
            <a:r>
              <a:rPr lang="de-DE" sz="2200" kern="0">
                <a:latin typeface="Trebuchet MS" pitchFamily="34" charset="0"/>
              </a:rPr>
              <a:t>-</a:t>
            </a: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und </a:t>
            </a:r>
            <a:r>
              <a:rPr lang="de-DE" sz="2200" kern="0">
                <a:latin typeface="Trebuchet MS" pitchFamily="34" charset="0"/>
              </a:rPr>
              <a:t>vor-</a:t>
            </a: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beginnen immer mit </a:t>
            </a:r>
            <a:r>
              <a:rPr lang="de-DE" sz="2200" b="1" kern="0">
                <a:latin typeface="Trebuchet MS" pitchFamily="34" charset="0"/>
              </a:rPr>
              <a:t>v</a:t>
            </a: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!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EE31511-94E0-4A40-83A7-3AEB5AE749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432" y="1958883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/>
              <a:t>weiter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7588A242-861F-4DD9-8738-C5400BEA05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0584" y="2106247"/>
            <a:ext cx="2002471" cy="280076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Aha, also bei: 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verbieten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verzeihen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fertig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verlaufen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Verkehr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Ferkel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Verlust</a:t>
            </a:r>
            <a:endParaRPr lang="de-DE" sz="2200" b="1" kern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E673ECE7-D50F-4B3F-BC3F-50C88D0E4E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9461" y="5005281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/>
              <a:t>weiter</a:t>
            </a: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82F14B14-D8D5-45C5-8E91-BEB9FAE87F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039" y="3883430"/>
            <a:ext cx="1646063" cy="2402032"/>
          </a:xfrm>
          <a:prstGeom prst="rect">
            <a:avLst/>
          </a:prstGeom>
        </p:spPr>
      </p:pic>
      <p:sp>
        <p:nvSpPr>
          <p:cNvPr id="27" name="Sprechblase: rechteckig mit abgerundeten Ecken 26">
            <a:extLst>
              <a:ext uri="{FF2B5EF4-FFF2-40B4-BE49-F238E27FC236}">
                <a16:creationId xmlns:a16="http://schemas.microsoft.com/office/drawing/2014/main" id="{8FDFE3E2-2281-467B-9375-A643E1B1E46A}"/>
              </a:ext>
            </a:extLst>
          </p:cNvPr>
          <p:cNvSpPr/>
          <p:nvPr/>
        </p:nvSpPr>
        <p:spPr>
          <a:xfrm>
            <a:off x="7117877" y="1124328"/>
            <a:ext cx="3586635" cy="728392"/>
          </a:xfrm>
          <a:prstGeom prst="wedgeRoundRectCallout">
            <a:avLst>
              <a:gd name="adj1" fmla="val 32016"/>
              <a:gd name="adj2" fmla="val 25334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28" name="Sprechblase: rechteckig mit abgerundeten Ecken 27">
            <a:extLst>
              <a:ext uri="{FF2B5EF4-FFF2-40B4-BE49-F238E27FC236}">
                <a16:creationId xmlns:a16="http://schemas.microsoft.com/office/drawing/2014/main" id="{2823C5E0-195F-4825-820B-4BC1E05F8FAD}"/>
              </a:ext>
            </a:extLst>
          </p:cNvPr>
          <p:cNvSpPr/>
          <p:nvPr/>
        </p:nvSpPr>
        <p:spPr>
          <a:xfrm>
            <a:off x="420590" y="1345265"/>
            <a:ext cx="5027338" cy="507455"/>
          </a:xfrm>
          <a:prstGeom prst="wedgeRoundRectCallout">
            <a:avLst>
              <a:gd name="adj1" fmla="val -29136"/>
              <a:gd name="adj2" fmla="val 64739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5FF60FC1-2415-4728-9461-0649ABE698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6592" y="3247485"/>
            <a:ext cx="3066865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Vorsicht, bei 2 Wörter 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ist </a:t>
            </a:r>
            <a:r>
              <a:rPr lang="de-DE" sz="2200" kern="0" err="1">
                <a:latin typeface="Trebuchet MS" pitchFamily="34" charset="0"/>
              </a:rPr>
              <a:t>ver</a:t>
            </a: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keine Vorsilbe!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>
                <a:solidFill>
                  <a:srgbClr val="FF0000"/>
                </a:solidFill>
                <a:latin typeface="Trebuchet MS" pitchFamily="34" charset="0"/>
              </a:rPr>
              <a:t>Klick darauf!</a:t>
            </a:r>
          </a:p>
        </p:txBody>
      </p:sp>
      <p:sp>
        <p:nvSpPr>
          <p:cNvPr id="30" name="Sprechblase: rechteckig mit abgerundeten Ecken 29">
            <a:extLst>
              <a:ext uri="{FF2B5EF4-FFF2-40B4-BE49-F238E27FC236}">
                <a16:creationId xmlns:a16="http://schemas.microsoft.com/office/drawing/2014/main" id="{7BB3A141-FBF2-474B-A6C0-C48D4BF8C81C}"/>
              </a:ext>
            </a:extLst>
          </p:cNvPr>
          <p:cNvSpPr/>
          <p:nvPr/>
        </p:nvSpPr>
        <p:spPr>
          <a:xfrm>
            <a:off x="4374128" y="2068391"/>
            <a:ext cx="3462806" cy="728392"/>
          </a:xfrm>
          <a:prstGeom prst="wedgeRoundRectCallout">
            <a:avLst>
              <a:gd name="adj1" fmla="val 109931"/>
              <a:gd name="adj2" fmla="val 131556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1" name="Sprechblase: rechteckig mit abgerundeten Ecken 30">
            <a:extLst>
              <a:ext uri="{FF2B5EF4-FFF2-40B4-BE49-F238E27FC236}">
                <a16:creationId xmlns:a16="http://schemas.microsoft.com/office/drawing/2014/main" id="{5335E563-FB4A-43D8-A30D-C30B93E52CFA}"/>
              </a:ext>
            </a:extLst>
          </p:cNvPr>
          <p:cNvSpPr/>
          <p:nvPr/>
        </p:nvSpPr>
        <p:spPr>
          <a:xfrm>
            <a:off x="2351584" y="2082900"/>
            <a:ext cx="1908882" cy="2847463"/>
          </a:xfrm>
          <a:prstGeom prst="wedgeRoundRectCallout">
            <a:avLst>
              <a:gd name="adj1" fmla="val -90252"/>
              <a:gd name="adj2" fmla="val 50920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2" name="Sprechblase: rechteckig mit abgerundeten Ecken 31">
            <a:extLst>
              <a:ext uri="{FF2B5EF4-FFF2-40B4-BE49-F238E27FC236}">
                <a16:creationId xmlns:a16="http://schemas.microsoft.com/office/drawing/2014/main" id="{DD5A1140-563A-402C-AEBD-20569956BBE5}"/>
              </a:ext>
            </a:extLst>
          </p:cNvPr>
          <p:cNvSpPr/>
          <p:nvPr/>
        </p:nvSpPr>
        <p:spPr>
          <a:xfrm>
            <a:off x="5666592" y="3212976"/>
            <a:ext cx="3095699" cy="1107996"/>
          </a:xfrm>
          <a:prstGeom prst="wedgeRoundRectCallout">
            <a:avLst>
              <a:gd name="adj1" fmla="val 86966"/>
              <a:gd name="adj2" fmla="val -24100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CFE49A57-8FAF-49E2-9601-80D7E2C5752A}"/>
              </a:ext>
            </a:extLst>
          </p:cNvPr>
          <p:cNvSpPr/>
          <p:nvPr/>
        </p:nvSpPr>
        <p:spPr>
          <a:xfrm>
            <a:off x="2423592" y="3182612"/>
            <a:ext cx="864096" cy="33204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0244F212-3109-4B46-8081-2C6D0CE5DB0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3239" t="27101" b="26537"/>
          <a:stretch/>
        </p:blipFill>
        <p:spPr>
          <a:xfrm>
            <a:off x="2395461" y="3229631"/>
            <a:ext cx="920358" cy="276999"/>
          </a:xfrm>
          <a:prstGeom prst="rect">
            <a:avLst/>
          </a:prstGeom>
        </p:spPr>
      </p:pic>
      <p:sp>
        <p:nvSpPr>
          <p:cNvPr id="23" name="Rechteck 22">
            <a:extLst>
              <a:ext uri="{FF2B5EF4-FFF2-40B4-BE49-F238E27FC236}">
                <a16:creationId xmlns:a16="http://schemas.microsoft.com/office/drawing/2014/main" id="{EE910FB3-A8F7-4409-9D2D-E2C7E711FB08}"/>
              </a:ext>
            </a:extLst>
          </p:cNvPr>
          <p:cNvSpPr/>
          <p:nvPr/>
        </p:nvSpPr>
        <p:spPr>
          <a:xfrm>
            <a:off x="2469096" y="4177076"/>
            <a:ext cx="864096" cy="33204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A4F6788-1DB1-4DFF-BB62-5C617149304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758" t="12132" b="26984"/>
          <a:stretch/>
        </p:blipFill>
        <p:spPr>
          <a:xfrm>
            <a:off x="2397088" y="4136932"/>
            <a:ext cx="1404087" cy="36003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9A175A52-0B25-4217-AA81-6AC3D17667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4914" y="4416774"/>
            <a:ext cx="3108543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einen Buchstaben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gibt es </a:t>
            </a:r>
            <a:r>
              <a:rPr lang="de-DE" sz="2200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deutlich öfter: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 oder v? Klick darauf!</a:t>
            </a:r>
          </a:p>
        </p:txBody>
      </p:sp>
      <p:sp>
        <p:nvSpPr>
          <p:cNvPr id="34" name="Sprechblase: rechteckig mit abgerundeten Ecken 33">
            <a:extLst>
              <a:ext uri="{FF2B5EF4-FFF2-40B4-BE49-F238E27FC236}">
                <a16:creationId xmlns:a16="http://schemas.microsoft.com/office/drawing/2014/main" id="{1CC2830D-7F54-4D70-A4FF-EBE587F1C439}"/>
              </a:ext>
            </a:extLst>
          </p:cNvPr>
          <p:cNvSpPr/>
          <p:nvPr/>
        </p:nvSpPr>
        <p:spPr>
          <a:xfrm>
            <a:off x="5521663" y="4451283"/>
            <a:ext cx="3262106" cy="1107996"/>
          </a:xfrm>
          <a:prstGeom prst="wedgeRoundRectCallout">
            <a:avLst>
              <a:gd name="adj1" fmla="val 88548"/>
              <a:gd name="adj2" fmla="val -10957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042237FC-92F0-4FB1-9675-46C008BE8BF6}"/>
              </a:ext>
            </a:extLst>
          </p:cNvPr>
          <p:cNvSpPr/>
          <p:nvPr/>
        </p:nvSpPr>
        <p:spPr>
          <a:xfrm>
            <a:off x="5705720" y="5119510"/>
            <a:ext cx="289615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7732A9BF-63B7-4C5E-8A4A-44C492BBD2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8069" y="5066836"/>
            <a:ext cx="288862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>
                <a:latin typeface="Trebuchet MS" pitchFamily="34" charset="0"/>
              </a:rPr>
              <a:t>f</a:t>
            </a:r>
          </a:p>
        </p:txBody>
      </p:sp>
      <p:sp>
        <p:nvSpPr>
          <p:cNvPr id="37" name="Sprechblase: rechteckig mit abgerundeten Ecken 36">
            <a:extLst>
              <a:ext uri="{FF2B5EF4-FFF2-40B4-BE49-F238E27FC236}">
                <a16:creationId xmlns:a16="http://schemas.microsoft.com/office/drawing/2014/main" id="{BCB7D688-7C85-4B2F-862C-A9FA75015BD0}"/>
              </a:ext>
            </a:extLst>
          </p:cNvPr>
          <p:cNvSpPr/>
          <p:nvPr/>
        </p:nvSpPr>
        <p:spPr>
          <a:xfrm>
            <a:off x="2063552" y="5432668"/>
            <a:ext cx="3262106" cy="769441"/>
          </a:xfrm>
          <a:prstGeom prst="wedgeRoundRectCallout">
            <a:avLst>
              <a:gd name="adj1" fmla="val -64121"/>
              <a:gd name="adj2" fmla="val -84816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A512F432-4D04-48DC-AD3C-7014DAFBA7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8984" y="5432668"/>
            <a:ext cx="2927404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Aha, die Wörter mit </a:t>
            </a:r>
            <a:r>
              <a:rPr lang="de-DE" sz="2200" b="1" kern="0">
                <a:latin typeface="Trebuchet MS" pitchFamily="34" charset="0"/>
              </a:rPr>
              <a:t>v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muss ich mir merken!</a:t>
            </a:r>
            <a:endParaRPr lang="de-DE" sz="2200" kern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0D65A507-F2C2-4477-8193-F0A695A901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3276" y="5600463"/>
            <a:ext cx="3304024" cy="76944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dass </a:t>
            </a:r>
            <a:r>
              <a:rPr lang="de-DE" sz="2200" b="1" kern="0">
                <a:latin typeface="Trebuchet MS" pitchFamily="34" charset="0"/>
              </a:rPr>
              <a:t>v</a:t>
            </a: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wie </a:t>
            </a:r>
            <a:r>
              <a:rPr lang="de-DE" sz="2200" b="1" kern="0">
                <a:latin typeface="Trebuchet MS" pitchFamily="34" charset="0"/>
              </a:rPr>
              <a:t>w</a:t>
            </a: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klingt,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ist die Ausnahme.</a:t>
            </a:r>
            <a:endParaRPr lang="de-DE" sz="2200" kern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40" name="Sprechblase: rechteckig mit abgerundeten Ecken 39">
            <a:extLst>
              <a:ext uri="{FF2B5EF4-FFF2-40B4-BE49-F238E27FC236}">
                <a16:creationId xmlns:a16="http://schemas.microsoft.com/office/drawing/2014/main" id="{FEA3B54B-2B5A-4849-8E27-76F9F53B8FC3}"/>
              </a:ext>
            </a:extLst>
          </p:cNvPr>
          <p:cNvSpPr/>
          <p:nvPr/>
        </p:nvSpPr>
        <p:spPr>
          <a:xfrm>
            <a:off x="7010358" y="5648602"/>
            <a:ext cx="3262106" cy="724666"/>
          </a:xfrm>
          <a:prstGeom prst="wedgeRoundRectCallout">
            <a:avLst>
              <a:gd name="adj1" fmla="val 47242"/>
              <a:gd name="adj2" fmla="val -28396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E05B4AAB-A790-47C6-9E7E-C187C105D6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77559" y="6369904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/>
              <a:t>weiter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E6136748-2EA3-474D-8D6E-81451FF3C9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7877" y="2891965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/>
              <a:t>weiter</a:t>
            </a:r>
            <a:endParaRPr lang="de-DE" altLang="de-DE" sz="2200"/>
          </a:p>
        </p:txBody>
      </p:sp>
      <p:sp>
        <p:nvSpPr>
          <p:cNvPr id="41" name="Textfeld 36">
            <a:extLst>
              <a:ext uri="{FF2B5EF4-FFF2-40B4-BE49-F238E27FC236}">
                <a16:creationId xmlns:a16="http://schemas.microsoft.com/office/drawing/2014/main" id="{313E4653-5714-43E8-A588-CB87E82DB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>
                <a:latin typeface="Trebuchet MS" panose="020B0603020202020204" pitchFamily="34" charset="0"/>
                <a:ea typeface="+mj-ea"/>
                <a:cs typeface="+mj-cs"/>
              </a:rPr>
              <a:t>01	f v w 01 Grundlage </a:t>
            </a:r>
            <a:r>
              <a:rPr kumimoji="0" lang="de-DE" altLang="de-DE" sz="20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2D8C2146-0D54-4C35-9D6D-60D527F95229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>
                <a:solidFill>
                  <a:srgbClr val="FF0000"/>
                </a:solidFill>
              </a:rPr>
              <a:t>Klick!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2AC6E01-37BE-4A7A-80BC-D1B95161F2E2}"/>
              </a:ext>
            </a:extLst>
          </p:cNvPr>
          <p:cNvSpPr txBox="1"/>
          <p:nvPr/>
        </p:nvSpPr>
        <p:spPr>
          <a:xfrm>
            <a:off x="190500" y="6724134"/>
            <a:ext cx="383310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01 Grundlage.pptx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373206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 animBg="1"/>
      <p:bldP spid="18" grpId="0"/>
      <p:bldP spid="20" grpId="0" animBg="1"/>
      <p:bldP spid="28" grpId="0" animBg="1"/>
      <p:bldP spid="29" grpId="0"/>
      <p:bldP spid="30" grpId="0" animBg="1"/>
      <p:bldP spid="31" grpId="0" animBg="1"/>
      <p:bldP spid="32" grpId="0" animBg="1"/>
      <p:bldP spid="21" grpId="0" animBg="1"/>
      <p:bldP spid="23" grpId="0" animBg="1"/>
      <p:bldP spid="33" grpId="0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 animBg="1"/>
      <p:bldP spid="43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CFD3C90-334F-4388-A643-5F517BC7E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solidFill>
            <a:schemeClr val="bg1"/>
          </a:solidFill>
        </p:spPr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22" name="Textfeld 36">
            <a:extLst>
              <a:ext uri="{FF2B5EF4-FFF2-40B4-BE49-F238E27FC236}">
                <a16:creationId xmlns:a16="http://schemas.microsoft.com/office/drawing/2014/main" id="{1CF5B93D-F0D3-4D24-A539-8696ABC18C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f v w 01 Grundlage		</a:t>
            </a:r>
            <a:r>
              <a:rPr kumimoji="0" lang="de-DE" altLang="de-DE" sz="18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38B59D0D-9DBC-480B-862B-1E19170BC33B}"/>
              </a:ext>
            </a:extLst>
          </p:cNvPr>
          <p:cNvSpPr txBox="1"/>
          <p:nvPr/>
        </p:nvSpPr>
        <p:spPr>
          <a:xfrm>
            <a:off x="260108" y="425423"/>
            <a:ext cx="1001235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Welche Wörter mit </a:t>
            </a:r>
            <a:r>
              <a:rPr lang="de-DE" sz="1800" b="1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</a:rPr>
              <a:t>v</a:t>
            </a:r>
            <a:r>
              <a:rPr lang="de-DE" sz="180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</a:rPr>
              <a:t> </a:t>
            </a: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gehören in die Lücken? </a:t>
            </a:r>
            <a:r>
              <a:rPr lang="de-DE" sz="180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Wörter!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E73B549F-4BDB-4F62-930D-D5E483C0B8AB}"/>
              </a:ext>
            </a:extLst>
          </p:cNvPr>
          <p:cNvSpPr txBox="1"/>
          <p:nvPr/>
        </p:nvSpPr>
        <p:spPr>
          <a:xfrm>
            <a:off x="190500" y="6724134"/>
            <a:ext cx="3833101" cy="184666"/>
          </a:xfrm>
          <a:prstGeom prst="rect">
            <a:avLst/>
          </a:prstGeom>
          <a:solidFill>
            <a:schemeClr val="bg1"/>
          </a:solidFill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01 Grundlage.pptx - Seite 4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7F4547BB-5EBF-7261-7E3C-F31EF37644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108" y="1032997"/>
            <a:ext cx="11674852" cy="533446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C914F48E-1E9D-1766-014C-9AC008A4BE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08" y="6361131"/>
            <a:ext cx="1011356" cy="36933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D7597920-D59B-2CB8-A226-462B30B6EA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08" y="6369254"/>
            <a:ext cx="1023388" cy="40264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27100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CFD3C90-334F-4388-A643-5F517BC7E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5" name="Textfeld 36">
            <a:extLst>
              <a:ext uri="{FF2B5EF4-FFF2-40B4-BE49-F238E27FC236}">
                <a16:creationId xmlns:a16="http://schemas.microsoft.com/office/drawing/2014/main" id="{92E96738-5F35-4F90-B87D-1586F46433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2348880"/>
            <a:ext cx="9358652" cy="246221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Auch bei </a:t>
            </a:r>
            <a:r>
              <a: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</a:t>
            </a:r>
            <a:r>
              <a:rPr kumimoji="0" lang="de-DE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ist mein </a:t>
            </a:r>
            <a:r>
              <a: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</a:t>
            </a:r>
            <a:r>
              <a:rPr kumimoji="0" lang="de-DE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...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... im </a:t>
            </a:r>
            <a:r>
              <a:rPr kumimoji="0" lang="de-DE" sz="2200" i="0" u="none" strike="noStrike" kern="120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  </a:t>
            </a:r>
            <a:r>
              <a:rPr kumimoji="0" lang="de-DE" sz="22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sehr</a:t>
            </a:r>
            <a:r>
              <a:rPr kumimoji="0" lang="de-DE" sz="22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de-DE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</a:t>
            </a:r>
            <a:r>
              <a:rPr kumimoji="0" lang="de-DE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und zeigt niemand den </a:t>
            </a:r>
            <a:r>
              <a: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</a:t>
            </a:r>
            <a:r>
              <a:rPr kumimoji="0" lang="de-DE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F9E9E287-3C9D-4C46-AFA9-0020E7672E3C}"/>
              </a:ext>
            </a:extLst>
          </p:cNvPr>
          <p:cNvSpPr/>
          <p:nvPr/>
        </p:nvSpPr>
        <p:spPr>
          <a:xfrm>
            <a:off x="1584954" y="5872790"/>
            <a:ext cx="10271686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de-DE" sz="220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der</a:t>
            </a:r>
            <a:r>
              <a:rPr kumimoji="0" lang="de-DE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</a:t>
            </a:r>
            <a:r>
              <a:rPr kumimoji="0" lang="de-DE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, die mit einem </a:t>
            </a:r>
            <a:r>
              <a:rPr lang="de-DE" sz="2200" b="1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</a:t>
            </a:r>
            <a:r>
              <a:rPr kumimoji="0" lang="de-DE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bemalt ist, ist ein </a:t>
            </a:r>
            <a:r>
              <a:rPr lang="de-DE" sz="2200" b="1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CA405CB1-A006-4C66-ABD2-9A72DEB1AABF}"/>
              </a:ext>
            </a:extLst>
          </p:cNvPr>
          <p:cNvSpPr/>
          <p:nvPr/>
        </p:nvSpPr>
        <p:spPr>
          <a:xfrm>
            <a:off x="3226515" y="3865661"/>
            <a:ext cx="169463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</a:t>
            </a:r>
            <a:r>
              <a: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kumimoji="0" lang="de-DE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cs typeface="Times New Roman" panose="02020603050405020304" pitchFamily="18" charset="0"/>
              </a:rPr>
              <a:t>orsicht</a:t>
            </a: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518AAD08-3247-42A0-AF0B-C5B233F8D398}"/>
              </a:ext>
            </a:extLst>
          </p:cNvPr>
          <p:cNvSpPr/>
          <p:nvPr/>
        </p:nvSpPr>
        <p:spPr>
          <a:xfrm>
            <a:off x="3393250" y="5195383"/>
            <a:ext cx="12506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die </a:t>
            </a:r>
            <a:r>
              <a:rPr kumimoji="0" lang="de-DE" altLang="de-DE" sz="2200" b="1" i="0" u="none" strike="noStrike" kern="120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ase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25E76F76-5C4C-4050-8EF5-D89A37B8BDD7}"/>
              </a:ext>
            </a:extLst>
          </p:cNvPr>
          <p:cNvSpPr/>
          <p:nvPr/>
        </p:nvSpPr>
        <p:spPr>
          <a:xfrm>
            <a:off x="3178986" y="1131976"/>
            <a:ext cx="136928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Familien-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kumimoji="0" lang="de-DE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ater</a:t>
            </a: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957234A1-44D2-4CAA-8C42-39B2405C7A66}"/>
              </a:ext>
            </a:extLst>
          </p:cNvPr>
          <p:cNvSpPr/>
          <p:nvPr/>
        </p:nvSpPr>
        <p:spPr>
          <a:xfrm>
            <a:off x="7657180" y="3272515"/>
            <a:ext cx="221406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</a:t>
            </a:r>
            <a:r>
              <a: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kumimoji="0" lang="de-DE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ogel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hat zwei </a:t>
            </a:r>
            <a:r>
              <a: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kumimoji="0" lang="de-DE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lügel.</a:t>
            </a: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E6A80D70-6223-4D09-A558-F365BA36F7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158" y="1320498"/>
            <a:ext cx="1188609" cy="839527"/>
          </a:xfrm>
          <a:prstGeom prst="rect">
            <a:avLst/>
          </a:prstGeom>
          <a:scene3d>
            <a:camera prst="orthographicFront">
              <a:rot lat="0" lon="10799999" rev="0"/>
            </a:camera>
            <a:lightRig rig="threePt" dir="t"/>
          </a:scene3d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FEE69EE0-5CE0-4105-AC93-F7E7A3AA8A5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035" y="2790934"/>
            <a:ext cx="1548822" cy="963162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4A834F69-3CFC-4046-86F1-6B8C415D17A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466" y="3219567"/>
            <a:ext cx="680775" cy="627986"/>
          </a:xfrm>
          <a:prstGeom prst="rect">
            <a:avLst/>
          </a:prstGeo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891DBF71-2766-4CC5-8851-8737B70ECF12}"/>
              </a:ext>
            </a:extLst>
          </p:cNvPr>
          <p:cNvSpPr/>
          <p:nvPr/>
        </p:nvSpPr>
        <p:spPr>
          <a:xfrm>
            <a:off x="473608" y="3883856"/>
            <a:ext cx="199926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...der </a:t>
            </a:r>
            <a:r>
              <a: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kumimoji="0" lang="de-DE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erkehr</a:t>
            </a: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241EDDFB-BCBF-4252-A4A1-4BCA3268F0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2302" y="4865365"/>
            <a:ext cx="971266" cy="971266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C8DDE057-69F7-44D0-9DA6-798B67DB18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2177" y="1327900"/>
            <a:ext cx="2005758" cy="853514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1844506D-FDCA-408A-A9DE-A4BAAEEA85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09974" y="1094038"/>
            <a:ext cx="3279932" cy="1646063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65230472-E237-4B50-9DF2-F01C91C2024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7369" t="23437" r="8396"/>
          <a:stretch/>
        </p:blipFill>
        <p:spPr>
          <a:xfrm>
            <a:off x="6898987" y="2852433"/>
            <a:ext cx="918805" cy="1153133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37C98822-643B-47CE-BB3D-026D51AB064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38530" y="3899199"/>
            <a:ext cx="2243522" cy="1963082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5A8E9C0C-C33F-40BE-A073-CC7E8CA9DC00}"/>
              </a:ext>
            </a:extLst>
          </p:cNvPr>
          <p:cNvSpPr txBox="1"/>
          <p:nvPr/>
        </p:nvSpPr>
        <p:spPr>
          <a:xfrm>
            <a:off x="1527714" y="2307862"/>
            <a:ext cx="151285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kumimoji="0" lang="de-DE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orfahrt</a:t>
            </a:r>
            <a:endParaRPr lang="de-DE" sz="220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8D5AC488-CD5E-464A-AB5F-01165CA4027A}"/>
              </a:ext>
            </a:extLst>
          </p:cNvPr>
          <p:cNvSpPr/>
          <p:nvPr/>
        </p:nvSpPr>
        <p:spPr>
          <a:xfrm>
            <a:off x="1487488" y="2279689"/>
            <a:ext cx="1317971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525F802-8941-458C-A7E6-137E44A6B376}"/>
              </a:ext>
            </a:extLst>
          </p:cNvPr>
          <p:cNvSpPr txBox="1"/>
          <p:nvPr/>
        </p:nvSpPr>
        <p:spPr>
          <a:xfrm>
            <a:off x="4116135" y="2327491"/>
            <a:ext cx="104397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kumimoji="0" lang="de-DE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ater</a:t>
            </a:r>
            <a:endParaRPr lang="de-DE" sz="220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7C0A5614-E12A-479C-A14D-D6F3336A34A1}"/>
              </a:ext>
            </a:extLst>
          </p:cNvPr>
          <p:cNvSpPr/>
          <p:nvPr/>
        </p:nvSpPr>
        <p:spPr>
          <a:xfrm>
            <a:off x="4079776" y="2318665"/>
            <a:ext cx="942115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F0238BC7-C1E9-4F91-9A92-A866A0472F19}"/>
              </a:ext>
            </a:extLst>
          </p:cNvPr>
          <p:cNvSpPr txBox="1"/>
          <p:nvPr/>
        </p:nvSpPr>
        <p:spPr>
          <a:xfrm>
            <a:off x="1248737" y="4330513"/>
            <a:ext cx="122196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kumimoji="0" lang="de-DE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erkehr</a:t>
            </a:r>
            <a:endParaRPr lang="de-DE" sz="220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C4DEB4B0-B466-4B19-9ABB-ED163775814A}"/>
              </a:ext>
            </a:extLst>
          </p:cNvPr>
          <p:cNvSpPr/>
          <p:nvPr/>
        </p:nvSpPr>
        <p:spPr>
          <a:xfrm>
            <a:off x="1320745" y="4293096"/>
            <a:ext cx="1011445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ADABDCCB-8D97-4A27-B2FA-AF4F04D67891}"/>
              </a:ext>
            </a:extLst>
          </p:cNvPr>
          <p:cNvSpPr txBox="1"/>
          <p:nvPr/>
        </p:nvSpPr>
        <p:spPr>
          <a:xfrm>
            <a:off x="3363381" y="4300000"/>
            <a:ext cx="150268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kumimoji="0" lang="de-DE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orsichtig</a:t>
            </a:r>
            <a:endParaRPr lang="de-DE" sz="2200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6FC7F3F9-47D9-4480-8A9A-B1F0B3061B99}"/>
              </a:ext>
            </a:extLst>
          </p:cNvPr>
          <p:cNvSpPr/>
          <p:nvPr/>
        </p:nvSpPr>
        <p:spPr>
          <a:xfrm>
            <a:off x="3359696" y="4379663"/>
            <a:ext cx="1363226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D1B94309-8C21-4F61-A92C-EF6B4335D1A3}"/>
              </a:ext>
            </a:extLst>
          </p:cNvPr>
          <p:cNvSpPr txBox="1"/>
          <p:nvPr/>
        </p:nvSpPr>
        <p:spPr>
          <a:xfrm>
            <a:off x="7909614" y="4331158"/>
            <a:ext cx="104397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kumimoji="0" lang="de-DE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ogel</a:t>
            </a:r>
            <a:endParaRPr lang="de-DE" sz="2200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3E76A8E2-A2CA-4EC7-A8C6-19984C6733FD}"/>
              </a:ext>
            </a:extLst>
          </p:cNvPr>
          <p:cNvSpPr/>
          <p:nvPr/>
        </p:nvSpPr>
        <p:spPr>
          <a:xfrm>
            <a:off x="7890189" y="4366264"/>
            <a:ext cx="942115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CED3A8EC-D570-4B41-BDE6-05EFE76BEBED}"/>
              </a:ext>
            </a:extLst>
          </p:cNvPr>
          <p:cNvSpPr txBox="1"/>
          <p:nvPr/>
        </p:nvSpPr>
        <p:spPr>
          <a:xfrm>
            <a:off x="2659487" y="5837413"/>
            <a:ext cx="104397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kumimoji="0" lang="de-DE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ase</a:t>
            </a:r>
            <a:endParaRPr lang="de-DE" sz="220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5A227D11-F716-439E-AA2D-B1EDC30F5BEE}"/>
              </a:ext>
            </a:extLst>
          </p:cNvPr>
          <p:cNvSpPr/>
          <p:nvPr/>
        </p:nvSpPr>
        <p:spPr>
          <a:xfrm>
            <a:off x="2639616" y="5806424"/>
            <a:ext cx="942115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9CFD17B7-B1B4-4A11-951E-66B7AE725A2B}"/>
              </a:ext>
            </a:extLst>
          </p:cNvPr>
          <p:cNvSpPr txBox="1"/>
          <p:nvPr/>
        </p:nvSpPr>
        <p:spPr>
          <a:xfrm>
            <a:off x="5863980" y="5837413"/>
            <a:ext cx="104397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kumimoji="0" lang="de-DE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ogel</a:t>
            </a:r>
            <a:endParaRPr lang="de-DE" sz="2200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F1D2F538-5213-42A0-B031-ABF24203AC2C}"/>
              </a:ext>
            </a:extLst>
          </p:cNvPr>
          <p:cNvSpPr/>
          <p:nvPr/>
        </p:nvSpPr>
        <p:spPr>
          <a:xfrm>
            <a:off x="5735960" y="5829375"/>
            <a:ext cx="942115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Textfeld 36">
            <a:extLst>
              <a:ext uri="{FF2B5EF4-FFF2-40B4-BE49-F238E27FC236}">
                <a16:creationId xmlns:a16="http://schemas.microsoft.com/office/drawing/2014/main" id="{1C4630BB-C1CA-4F49-A0A7-590130FE41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>
                <a:latin typeface="Trebuchet MS" panose="020B0603020202020204" pitchFamily="34" charset="0"/>
                <a:ea typeface="+mj-ea"/>
                <a:cs typeface="+mj-cs"/>
              </a:rPr>
              <a:t>02	f v w 01 Grundlage </a:t>
            </a:r>
            <a:r>
              <a:rPr kumimoji="0" lang="de-DE" altLang="de-DE" sz="20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CED4FD7F-A300-4CD7-9868-7D450F59B99C}"/>
              </a:ext>
            </a:extLst>
          </p:cNvPr>
          <p:cNvSpPr txBox="1"/>
          <p:nvPr/>
        </p:nvSpPr>
        <p:spPr>
          <a:xfrm>
            <a:off x="260109" y="467380"/>
            <a:ext cx="104171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Welche Wörter mit </a:t>
            </a:r>
            <a:r>
              <a:rPr lang="de-DE" sz="1800" b="1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</a:rPr>
              <a:t>v</a:t>
            </a:r>
            <a:r>
              <a:rPr lang="de-DE" sz="180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</a:rPr>
              <a:t> </a:t>
            </a: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gehören in die Lücken? </a:t>
            </a:r>
            <a:r>
              <a:rPr lang="de-DE" sz="1800">
                <a:solidFill>
                  <a:srgbClr val="FF0000"/>
                </a:solidFill>
                <a:latin typeface="Trebuchet MS" panose="020B0603020202020204" pitchFamily="34" charset="0"/>
              </a:rPr>
              <a:t>Klick auf den Text vor dem </a:t>
            </a:r>
            <a:r>
              <a:rPr lang="de-DE" sz="1800">
                <a:solidFill>
                  <a:schemeClr val="accent1"/>
                </a:solidFill>
                <a:latin typeface="Trebuchet MS" panose="020B0603020202020204" pitchFamily="34" charset="0"/>
              </a:rPr>
              <a:t>blauen Str</a:t>
            </a:r>
            <a:r>
              <a:rPr lang="de-DE" sz="1800">
                <a:solidFill>
                  <a:srgbClr val="FF0000"/>
                </a:solidFill>
                <a:latin typeface="Trebuchet MS" panose="020B0603020202020204" pitchFamily="34" charset="0"/>
              </a:rPr>
              <a:t>ich und dan</a:t>
            </a:r>
            <a:r>
              <a:rPr lang="de-DE">
                <a:solidFill>
                  <a:srgbClr val="FF0000"/>
                </a:solidFill>
                <a:latin typeface="Trebuchet MS" panose="020B0603020202020204" pitchFamily="34" charset="0"/>
              </a:rPr>
              <a:t>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>
                <a:solidFill>
                  <a:srgbClr val="FF0000"/>
                </a:solidFill>
                <a:latin typeface="Trebuchet MS" panose="020B0603020202020204" pitchFamily="34" charset="0"/>
              </a:rPr>
              <a:t>auf die Lücke, dann auf den n</a:t>
            </a:r>
            <a:r>
              <a:rPr lang="de-DE">
                <a:solidFill>
                  <a:srgbClr val="FF0000"/>
                </a:solidFill>
                <a:latin typeface="Trebuchet MS" panose="020B0603020202020204" pitchFamily="34" charset="0"/>
              </a:rPr>
              <a:t>ächsten Text ...</a:t>
            </a:r>
            <a:endParaRPr lang="de-DE" sz="180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109D60B-2322-4432-A729-EB99D9E70CEE}"/>
              </a:ext>
            </a:extLst>
          </p:cNvPr>
          <p:cNvSpPr txBox="1"/>
          <p:nvPr/>
        </p:nvSpPr>
        <p:spPr>
          <a:xfrm>
            <a:off x="190500" y="6724134"/>
            <a:ext cx="383310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01 Grundlage.pptx - Seite 5</a:t>
            </a: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FB110021-8FDC-783C-A216-8C5DAE026692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b="46054"/>
          <a:stretch/>
        </p:blipFill>
        <p:spPr>
          <a:xfrm rot="17571284">
            <a:off x="6969333" y="3107021"/>
            <a:ext cx="1203128" cy="672639"/>
          </a:xfrm>
          <a:prstGeom prst="rect">
            <a:avLst/>
          </a:prstGeom>
          <a:scene3d>
            <a:camera prst="orthographicFront">
              <a:rot lat="10800000" lon="0" rev="13800000"/>
            </a:camera>
            <a:lightRig rig="threePt" dir="t"/>
          </a:scene3d>
        </p:spPr>
      </p:pic>
      <p:sp>
        <p:nvSpPr>
          <p:cNvPr id="40" name="Rechteck 39">
            <a:extLst>
              <a:ext uri="{FF2B5EF4-FFF2-40B4-BE49-F238E27FC236}">
                <a16:creationId xmlns:a16="http://schemas.microsoft.com/office/drawing/2014/main" id="{F59B6031-3B69-836F-EEAD-496746796F48}"/>
              </a:ext>
            </a:extLst>
          </p:cNvPr>
          <p:cNvSpPr/>
          <p:nvPr/>
        </p:nvSpPr>
        <p:spPr>
          <a:xfrm>
            <a:off x="318220" y="2258300"/>
            <a:ext cx="1190585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3F1EF1D3-1DE5-BA76-5472-BBCB5C8C4A9D}"/>
              </a:ext>
            </a:extLst>
          </p:cNvPr>
          <p:cNvSpPr/>
          <p:nvPr/>
        </p:nvSpPr>
        <p:spPr>
          <a:xfrm>
            <a:off x="2832913" y="2350040"/>
            <a:ext cx="1190585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1351FA44-0F7D-C886-42A0-64A470FB1D00}"/>
              </a:ext>
            </a:extLst>
          </p:cNvPr>
          <p:cNvSpPr/>
          <p:nvPr/>
        </p:nvSpPr>
        <p:spPr>
          <a:xfrm>
            <a:off x="263352" y="4401594"/>
            <a:ext cx="896639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34C9D924-C9EF-A9A6-4FC7-C636BD66D6F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19440" b="28634"/>
          <a:stretch/>
        </p:blipFill>
        <p:spPr>
          <a:xfrm rot="10800000">
            <a:off x="3171944" y="2925844"/>
            <a:ext cx="1749897" cy="627987"/>
          </a:xfrm>
          <a:prstGeom prst="rect">
            <a:avLst/>
          </a:prstGeom>
        </p:spPr>
      </p:pic>
      <p:sp>
        <p:nvSpPr>
          <p:cNvPr id="41" name="Rechteck 40">
            <a:extLst>
              <a:ext uri="{FF2B5EF4-FFF2-40B4-BE49-F238E27FC236}">
                <a16:creationId xmlns:a16="http://schemas.microsoft.com/office/drawing/2014/main" id="{E95DDFEB-87AD-6382-A004-E34EB7B168DB}"/>
              </a:ext>
            </a:extLst>
          </p:cNvPr>
          <p:cNvSpPr/>
          <p:nvPr/>
        </p:nvSpPr>
        <p:spPr>
          <a:xfrm>
            <a:off x="2434055" y="4366264"/>
            <a:ext cx="788644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F203345D-8A76-4B12-3CC8-E2A8E3386B91}"/>
              </a:ext>
            </a:extLst>
          </p:cNvPr>
          <p:cNvSpPr/>
          <p:nvPr/>
        </p:nvSpPr>
        <p:spPr>
          <a:xfrm>
            <a:off x="4924589" y="4320676"/>
            <a:ext cx="2830470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9469FC4D-9487-F791-3082-B94CF9A0FB33}"/>
              </a:ext>
            </a:extLst>
          </p:cNvPr>
          <p:cNvSpPr/>
          <p:nvPr/>
        </p:nvSpPr>
        <p:spPr>
          <a:xfrm>
            <a:off x="1600426" y="5839100"/>
            <a:ext cx="788644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EE5658D7-E66E-9C19-6864-FBB3DA9102C9}"/>
              </a:ext>
            </a:extLst>
          </p:cNvPr>
          <p:cNvSpPr/>
          <p:nvPr/>
        </p:nvSpPr>
        <p:spPr>
          <a:xfrm>
            <a:off x="3809410" y="5862281"/>
            <a:ext cx="1669006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7" name="Grafik 46" descr="Ein Bild, das Text enthält.&#10;&#10;Automatisch generierte Beschreibung">
            <a:extLst>
              <a:ext uri="{FF2B5EF4-FFF2-40B4-BE49-F238E27FC236}">
                <a16:creationId xmlns:a16="http://schemas.microsoft.com/office/drawing/2014/main" id="{B5C77ADF-90C1-3548-6B16-EAC56BE030F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504" y="4926683"/>
            <a:ext cx="820545" cy="759764"/>
          </a:xfrm>
          <a:prstGeom prst="rect">
            <a:avLst/>
          </a:prstGeom>
        </p:spPr>
      </p:pic>
      <p:sp>
        <p:nvSpPr>
          <p:cNvPr id="48" name="Rechteck 47">
            <a:extLst>
              <a:ext uri="{FF2B5EF4-FFF2-40B4-BE49-F238E27FC236}">
                <a16:creationId xmlns:a16="http://schemas.microsoft.com/office/drawing/2014/main" id="{6A0877A2-C232-F114-3972-F62D35EF3B40}"/>
              </a:ext>
            </a:extLst>
          </p:cNvPr>
          <p:cNvSpPr/>
          <p:nvPr/>
        </p:nvSpPr>
        <p:spPr>
          <a:xfrm>
            <a:off x="7111160" y="5877272"/>
            <a:ext cx="2270031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48C0A64-67BA-1CC7-9E3A-255DCD22900E}"/>
              </a:ext>
            </a:extLst>
          </p:cNvPr>
          <p:cNvSpPr txBox="1"/>
          <p:nvPr/>
        </p:nvSpPr>
        <p:spPr>
          <a:xfrm>
            <a:off x="9924907" y="5817917"/>
            <a:ext cx="157077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1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kumimoji="0" lang="de-DE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eilchen</a:t>
            </a:r>
            <a:endParaRPr lang="de-DE" sz="220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D42DBDA5-29E9-2098-72C5-520D872B3D24}"/>
              </a:ext>
            </a:extLst>
          </p:cNvPr>
          <p:cNvSpPr/>
          <p:nvPr/>
        </p:nvSpPr>
        <p:spPr>
          <a:xfrm>
            <a:off x="9438530" y="5814493"/>
            <a:ext cx="1896685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793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  <p:bldP spid="12" grpId="0"/>
      <p:bldP spid="16" grpId="0"/>
      <p:bldP spid="23" grpId="0"/>
      <p:bldP spid="25" grpId="0" animBg="1"/>
      <p:bldP spid="26" grpId="0"/>
      <p:bldP spid="27" grpId="0" animBg="1"/>
      <p:bldP spid="28" grpId="0"/>
      <p:bldP spid="29" grpId="0" animBg="1"/>
      <p:bldP spid="30" grpId="0"/>
      <p:bldP spid="31" grpId="0" animBg="1"/>
      <p:bldP spid="32" grpId="0"/>
      <p:bldP spid="33" grpId="0" animBg="1"/>
      <p:bldP spid="34" grpId="0"/>
      <p:bldP spid="35" grpId="0" animBg="1"/>
      <p:bldP spid="36" grpId="0"/>
      <p:bldP spid="37" grpId="0" animBg="1"/>
      <p:bldP spid="40" grpId="0" animBg="1"/>
      <p:bldP spid="42" grpId="0" animBg="1"/>
      <p:bldP spid="43" grpId="0" animBg="1"/>
      <p:bldP spid="41" grpId="0" animBg="1"/>
      <p:bldP spid="44" grpId="0" animBg="1"/>
      <p:bldP spid="45" grpId="0" animBg="1"/>
      <p:bldP spid="2" grpId="0" animBg="1"/>
      <p:bldP spid="48" grpId="0" animBg="1"/>
      <p:bldP spid="7" grpId="0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85EA5C9A-E601-443F-89FC-C6D6027430C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091"/>
          <a:stretch/>
        </p:blipFill>
        <p:spPr>
          <a:xfrm>
            <a:off x="36928" y="1803500"/>
            <a:ext cx="1738592" cy="4433811"/>
          </a:xfrm>
          <a:prstGeom prst="rect">
            <a:avLst/>
          </a:prstGeom>
        </p:spPr>
      </p:pic>
      <p:sp>
        <p:nvSpPr>
          <p:cNvPr id="31" name="Textfeld 36">
            <a:extLst>
              <a:ext uri="{FF2B5EF4-FFF2-40B4-BE49-F238E27FC236}">
                <a16:creationId xmlns:a16="http://schemas.microsoft.com/office/drawing/2014/main" id="{2E4F296F-853B-4638-AE40-08E6466F8B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1161505"/>
            <a:ext cx="120738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Nomen:</a:t>
            </a:r>
          </a:p>
        </p:txBody>
      </p:sp>
      <p:sp>
        <p:nvSpPr>
          <p:cNvPr id="32" name="Textfeld 36">
            <a:extLst>
              <a:ext uri="{FF2B5EF4-FFF2-40B4-BE49-F238E27FC236}">
                <a16:creationId xmlns:a16="http://schemas.microsoft.com/office/drawing/2014/main" id="{B5092966-7757-4550-BC02-9616988EAD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5520" y="1161505"/>
            <a:ext cx="2972289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Vorsilbe </a:t>
            </a:r>
            <a:r>
              <a:rPr lang="de-DE" altLang="de-DE" sz="2200" b="1" kern="0" err="1">
                <a:solidFill>
                  <a:srgbClr val="FF0000"/>
                </a:solidFill>
                <a:latin typeface="Trebuchet MS" pitchFamily="34" charset="0"/>
              </a:rPr>
              <a:t>v</a:t>
            </a:r>
            <a:r>
              <a:rPr lang="de-DE" altLang="de-DE" sz="2200" b="1" kern="0" err="1">
                <a:latin typeface="Trebuchet MS" pitchFamily="34" charset="0"/>
              </a:rPr>
              <a:t>er</a:t>
            </a:r>
            <a:r>
              <a:rPr lang="de-DE" alt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und </a:t>
            </a:r>
            <a:r>
              <a:rPr lang="de-DE" altLang="de-DE" sz="2200" b="1" kern="0">
                <a:solidFill>
                  <a:srgbClr val="FF0000"/>
                </a:solidFill>
                <a:latin typeface="Trebuchet MS" pitchFamily="34" charset="0"/>
              </a:rPr>
              <a:t>v</a:t>
            </a:r>
            <a:r>
              <a:rPr lang="de-DE" altLang="de-DE" sz="2200" b="1" kern="0">
                <a:latin typeface="Trebuchet MS" pitchFamily="34" charset="0"/>
              </a:rPr>
              <a:t>or</a:t>
            </a:r>
            <a:r>
              <a:rPr lang="de-DE" alt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:</a:t>
            </a:r>
          </a:p>
        </p:txBody>
      </p:sp>
      <p:sp>
        <p:nvSpPr>
          <p:cNvPr id="35" name="Textfeld 36">
            <a:extLst>
              <a:ext uri="{FF2B5EF4-FFF2-40B4-BE49-F238E27FC236}">
                <a16:creationId xmlns:a16="http://schemas.microsoft.com/office/drawing/2014/main" id="{403E05D9-2767-4E79-9511-BC6A0D9ED4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6040" y="1161505"/>
            <a:ext cx="147348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 im Wort</a:t>
            </a:r>
            <a:endParaRPr lang="de-DE" altLang="de-DE" sz="2200" kern="0">
              <a:latin typeface="Trebuchet MS" pitchFamily="34" charset="0"/>
            </a:endParaRPr>
          </a:p>
        </p:txBody>
      </p:sp>
      <p:sp>
        <p:nvSpPr>
          <p:cNvPr id="36" name="Textfeld 36">
            <a:extLst>
              <a:ext uri="{FF2B5EF4-FFF2-40B4-BE49-F238E27FC236}">
                <a16:creationId xmlns:a16="http://schemas.microsoft.com/office/drawing/2014/main" id="{E1BEE47F-3B0F-42E9-9D9D-139CDE8295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2686" y="1124744"/>
            <a:ext cx="138211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Sonstige: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5FF76590-F20D-4909-9F33-1E9C6B68A7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40416" y="1161504"/>
            <a:ext cx="2124299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>
                <a:solidFill>
                  <a:srgbClr val="FF0000"/>
                </a:solidFill>
                <a:latin typeface="Trebuchet MS" pitchFamily="34" charset="0"/>
              </a:rPr>
              <a:t>v</a:t>
            </a:r>
            <a:r>
              <a:rPr lang="de-DE" altLang="de-DE" sz="2200" b="1" kern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de-DE" alt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klingt wie </a:t>
            </a:r>
            <a:r>
              <a:rPr lang="de-DE" altLang="de-DE" sz="2200" b="1" kern="0">
                <a:solidFill>
                  <a:srgbClr val="FF0000"/>
                </a:solidFill>
                <a:latin typeface="Trebuchet MS" pitchFamily="34" charset="0"/>
              </a:rPr>
              <a:t>w:</a:t>
            </a:r>
          </a:p>
        </p:txBody>
      </p:sp>
      <p:sp>
        <p:nvSpPr>
          <p:cNvPr id="38" name="Textfeld 36">
            <a:extLst>
              <a:ext uri="{FF2B5EF4-FFF2-40B4-BE49-F238E27FC236}">
                <a16:creationId xmlns:a16="http://schemas.microsoft.com/office/drawing/2014/main" id="{1970DA8E-4233-4D8F-AAB3-BF75F9FED4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48894" y="1176938"/>
            <a:ext cx="1734769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Endung</a:t>
            </a:r>
            <a:r>
              <a:rPr lang="de-DE" altLang="de-DE" sz="2200" kern="0">
                <a:solidFill>
                  <a:srgbClr val="FF0000"/>
                </a:solidFill>
                <a:latin typeface="Trebuchet MS" pitchFamily="34" charset="0"/>
              </a:rPr>
              <a:t> -</a:t>
            </a:r>
            <a:r>
              <a:rPr lang="de-DE" altLang="de-DE" sz="2200" b="1" kern="0" err="1">
                <a:latin typeface="Trebuchet MS" pitchFamily="34" charset="0"/>
              </a:rPr>
              <a:t>tiv</a:t>
            </a:r>
            <a:r>
              <a:rPr lang="de-DE" altLang="de-DE" sz="2200" b="1" kern="0">
                <a:latin typeface="Trebuchet MS" pitchFamily="34" charset="0"/>
              </a:rPr>
              <a:t>:</a:t>
            </a:r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8CFEC1A1-7B05-4255-9D33-1C20883734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091"/>
          <a:stretch/>
        </p:blipFill>
        <p:spPr>
          <a:xfrm>
            <a:off x="1651922" y="1803500"/>
            <a:ext cx="3060764" cy="4433811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4B56AF93-404E-4DED-80F0-E3232A0794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091"/>
          <a:stretch/>
        </p:blipFill>
        <p:spPr>
          <a:xfrm>
            <a:off x="4712686" y="1803500"/>
            <a:ext cx="1738592" cy="4433811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ED60698F-21AB-40AC-93A5-CDE1430AD7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091"/>
          <a:stretch/>
        </p:blipFill>
        <p:spPr>
          <a:xfrm>
            <a:off x="6483393" y="1803500"/>
            <a:ext cx="1738592" cy="4433811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DF6D0EF1-3266-4BCD-A9E1-0161E7ABEF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091"/>
          <a:stretch/>
        </p:blipFill>
        <p:spPr>
          <a:xfrm>
            <a:off x="8148894" y="1803500"/>
            <a:ext cx="1738592" cy="4433811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2717FA5E-684B-4293-9786-2249737ECA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091"/>
          <a:stretch/>
        </p:blipFill>
        <p:spPr>
          <a:xfrm>
            <a:off x="9889884" y="1803500"/>
            <a:ext cx="1738592" cy="4433811"/>
          </a:xfrm>
          <a:prstGeom prst="rect">
            <a:avLst/>
          </a:prstGeom>
        </p:spPr>
      </p:pic>
      <p:sp>
        <p:nvSpPr>
          <p:cNvPr id="16" name="Textfeld 36">
            <a:extLst>
              <a:ext uri="{FF2B5EF4-FFF2-40B4-BE49-F238E27FC236}">
                <a16:creationId xmlns:a16="http://schemas.microsoft.com/office/drawing/2014/main" id="{F2B4C13F-C44B-45B7-9C86-790F5B1BD9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f v w 01 Grundlage		</a:t>
            </a:r>
            <a:r>
              <a:rPr kumimoji="0" lang="de-DE" altLang="de-DE" sz="18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E9C5F1AF-0C9C-4CAD-BFE6-792CEA0F0F10}"/>
              </a:ext>
            </a:extLst>
          </p:cNvPr>
          <p:cNvSpPr txBox="1"/>
          <p:nvPr/>
        </p:nvSpPr>
        <p:spPr>
          <a:xfrm>
            <a:off x="260108" y="425423"/>
            <a:ext cx="97243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Welche Wörter mit </a:t>
            </a:r>
            <a:r>
              <a:rPr lang="de-DE" sz="1800" b="1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</a:rPr>
              <a:t>v</a:t>
            </a:r>
            <a:r>
              <a:rPr lang="de-DE" sz="180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</a:rPr>
              <a:t> </a:t>
            </a: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Kennst du? </a:t>
            </a:r>
            <a:r>
              <a:rPr lang="de-DE" sz="1800">
                <a:solidFill>
                  <a:srgbClr val="FF0000"/>
                </a:solidFill>
                <a:latin typeface="Trebuchet MS" panose="020B0603020202020204" pitchFamily="34" charset="0"/>
              </a:rPr>
              <a:t>Schreib Wörter mit </a:t>
            </a:r>
            <a:r>
              <a:rPr lang="de-DE" sz="1800" b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v</a:t>
            </a:r>
            <a:r>
              <a:rPr lang="de-DE" sz="1800">
                <a:solidFill>
                  <a:srgbClr val="FF0000"/>
                </a:solidFill>
                <a:latin typeface="Trebuchet MS" panose="020B0603020202020204" pitchFamily="34" charset="0"/>
              </a:rPr>
              <a:t> auf!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1DE681C-E12B-45CF-BFC0-471DCD859CCC}"/>
              </a:ext>
            </a:extLst>
          </p:cNvPr>
          <p:cNvSpPr txBox="1"/>
          <p:nvPr/>
        </p:nvSpPr>
        <p:spPr>
          <a:xfrm>
            <a:off x="190500" y="6724134"/>
            <a:ext cx="383310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01 Grundlage.pptx - Seite 6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9821F96-5EE7-718B-821A-C066074C65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08" y="6369254"/>
            <a:ext cx="1023388" cy="402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15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15" name="Textfeld 36">
            <a:extLst>
              <a:ext uri="{FF2B5EF4-FFF2-40B4-BE49-F238E27FC236}">
                <a16:creationId xmlns:a16="http://schemas.microsoft.com/office/drawing/2014/main" id="{2E457330-F07E-4187-8D5E-2CB1AB18D6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1161505"/>
            <a:ext cx="120738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Nomen:</a:t>
            </a:r>
          </a:p>
        </p:txBody>
      </p:sp>
      <p:sp>
        <p:nvSpPr>
          <p:cNvPr id="16" name="Textfeld 36">
            <a:extLst>
              <a:ext uri="{FF2B5EF4-FFF2-40B4-BE49-F238E27FC236}">
                <a16:creationId xmlns:a16="http://schemas.microsoft.com/office/drawing/2014/main" id="{84429549-5854-4E27-9994-2E1154C449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7488" y="1161505"/>
            <a:ext cx="2972289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Vorsilbe </a:t>
            </a:r>
            <a:r>
              <a:rPr lang="de-DE" altLang="de-DE" sz="2200" b="1" kern="0" err="1">
                <a:solidFill>
                  <a:srgbClr val="FF0000"/>
                </a:solidFill>
                <a:latin typeface="Trebuchet MS" pitchFamily="34" charset="0"/>
              </a:rPr>
              <a:t>v</a:t>
            </a:r>
            <a:r>
              <a:rPr lang="de-DE" altLang="de-DE" sz="2200" b="1" kern="0" err="1">
                <a:latin typeface="Trebuchet MS" pitchFamily="34" charset="0"/>
              </a:rPr>
              <a:t>er</a:t>
            </a:r>
            <a:r>
              <a:rPr lang="de-DE" alt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und </a:t>
            </a:r>
            <a:r>
              <a:rPr lang="de-DE" altLang="de-DE" sz="2200" b="1" kern="0">
                <a:solidFill>
                  <a:srgbClr val="FF0000"/>
                </a:solidFill>
                <a:latin typeface="Trebuchet MS" pitchFamily="34" charset="0"/>
              </a:rPr>
              <a:t>v</a:t>
            </a:r>
            <a:r>
              <a:rPr lang="de-DE" altLang="de-DE" sz="2200" b="1" kern="0">
                <a:latin typeface="Trebuchet MS" pitchFamily="34" charset="0"/>
              </a:rPr>
              <a:t>or</a:t>
            </a:r>
            <a:r>
              <a:rPr lang="de-DE" alt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:</a:t>
            </a:r>
          </a:p>
        </p:txBody>
      </p:sp>
      <p:sp>
        <p:nvSpPr>
          <p:cNvPr id="17" name="Textfeld 36">
            <a:extLst>
              <a:ext uri="{FF2B5EF4-FFF2-40B4-BE49-F238E27FC236}">
                <a16:creationId xmlns:a16="http://schemas.microsoft.com/office/drawing/2014/main" id="{2A232DD8-8FD9-4B77-9DC2-736381A678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6040" y="1161505"/>
            <a:ext cx="147348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 im Wort</a:t>
            </a:r>
            <a:endParaRPr lang="de-DE" altLang="de-DE" sz="2200" kern="0">
              <a:latin typeface="Trebuchet MS" pitchFamily="34" charset="0"/>
            </a:endParaRPr>
          </a:p>
        </p:txBody>
      </p:sp>
      <p:sp>
        <p:nvSpPr>
          <p:cNvPr id="18" name="Textfeld 36">
            <a:extLst>
              <a:ext uri="{FF2B5EF4-FFF2-40B4-BE49-F238E27FC236}">
                <a16:creationId xmlns:a16="http://schemas.microsoft.com/office/drawing/2014/main" id="{E30B1AC4-3ED9-4346-8D1A-DFCDA6D8F6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2686" y="1124744"/>
            <a:ext cx="138211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Sonstige:</a:t>
            </a:r>
          </a:p>
        </p:txBody>
      </p:sp>
      <p:sp>
        <p:nvSpPr>
          <p:cNvPr id="23" name="Textfeld 36">
            <a:extLst>
              <a:ext uri="{FF2B5EF4-FFF2-40B4-BE49-F238E27FC236}">
                <a16:creationId xmlns:a16="http://schemas.microsoft.com/office/drawing/2014/main" id="{0896E490-0877-45AB-A36B-C5C3F3F793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40416" y="1161504"/>
            <a:ext cx="2124299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>
                <a:solidFill>
                  <a:srgbClr val="FF0000"/>
                </a:solidFill>
                <a:latin typeface="Trebuchet MS" pitchFamily="34" charset="0"/>
              </a:rPr>
              <a:t>v</a:t>
            </a:r>
            <a:r>
              <a:rPr lang="de-DE" altLang="de-DE" sz="2200" b="1" kern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de-DE" alt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klingt wie </a:t>
            </a:r>
            <a:r>
              <a:rPr lang="de-DE" altLang="de-DE" sz="2200" b="1" kern="0">
                <a:solidFill>
                  <a:srgbClr val="FF0000"/>
                </a:solidFill>
                <a:latin typeface="Trebuchet MS" pitchFamily="34" charset="0"/>
              </a:rPr>
              <a:t>w:</a:t>
            </a:r>
          </a:p>
        </p:txBody>
      </p:sp>
      <p:sp>
        <p:nvSpPr>
          <p:cNvPr id="25" name="Textfeld 36">
            <a:extLst>
              <a:ext uri="{FF2B5EF4-FFF2-40B4-BE49-F238E27FC236}">
                <a16:creationId xmlns:a16="http://schemas.microsoft.com/office/drawing/2014/main" id="{3A6881E1-EB79-4E7D-B7B2-673470264A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40416" y="1714157"/>
            <a:ext cx="2186817" cy="457817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lang="de-DE" altLang="de-DE" sz="2200" kern="0" dirty="0">
                <a:latin typeface="Trebuchet MS" pitchFamily="34" charset="0"/>
              </a:rPr>
              <a:t>age (ungefähr)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lang="de-DE" altLang="de-DE" sz="2200" kern="0" dirty="0">
                <a:latin typeface="Trebuchet MS" pitchFamily="34" charset="0"/>
              </a:rPr>
              <a:t>ase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lang="de-DE" altLang="de-DE" sz="2200" kern="0" dirty="0">
                <a:latin typeface="Trebuchet MS" pitchFamily="34" charset="0"/>
              </a:rPr>
              <a:t>entil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lang="de-DE" altLang="de-DE" sz="2200" kern="0" dirty="0">
                <a:latin typeface="Trebuchet MS" pitchFamily="34" charset="0"/>
              </a:rPr>
              <a:t>ideo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lang="de-DE" altLang="de-DE" sz="2200" kern="0" dirty="0">
                <a:latin typeface="Trebuchet MS" pitchFamily="34" charset="0"/>
              </a:rPr>
              <a:t>illa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lang="de-DE" altLang="de-DE" sz="2200" kern="0" dirty="0">
                <a:latin typeface="Trebuchet MS" pitchFamily="34" charset="0"/>
              </a:rPr>
              <a:t>iolett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lang="de-DE" altLang="de-DE" sz="2200" kern="0" dirty="0">
                <a:latin typeface="Trebuchet MS" pitchFamily="34" charset="0"/>
              </a:rPr>
              <a:t>ulkan</a:t>
            </a:r>
          </a:p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solidFill>
                  <a:srgbClr val="FF0000"/>
                </a:solidFill>
                <a:latin typeface="Trebuchet MS" pitchFamily="34" charset="0"/>
              </a:rPr>
              <a:t>im Wort:</a:t>
            </a:r>
          </a:p>
          <a:p>
            <a:pPr lvl="0" fontAlgn="auto">
              <a:spcBef>
                <a:spcPct val="0"/>
              </a:spcBef>
              <a:spcAft>
                <a:spcPts val="300"/>
              </a:spcAft>
              <a:buNone/>
              <a:defRPr/>
            </a:pPr>
            <a:r>
              <a:rPr lang="de-DE" altLang="de-DE" sz="2200" kern="0" dirty="0">
                <a:solidFill>
                  <a:prstClr val="black"/>
                </a:solidFill>
                <a:latin typeface="Trebuchet MS" pitchFamily="34" charset="0"/>
              </a:rPr>
              <a:t>Ad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lang="de-DE" altLang="de-DE" sz="2200" kern="0" dirty="0">
                <a:solidFill>
                  <a:prstClr val="black"/>
                </a:solidFill>
                <a:latin typeface="Trebuchet MS" pitchFamily="34" charset="0"/>
              </a:rPr>
              <a:t>ent</a:t>
            </a:r>
          </a:p>
          <a:p>
            <a:pPr lvl="0" fontAlgn="auto">
              <a:spcBef>
                <a:spcPct val="0"/>
              </a:spcBef>
              <a:spcAft>
                <a:spcPts val="300"/>
              </a:spcAft>
              <a:buNone/>
              <a:defRPr/>
            </a:pPr>
            <a:r>
              <a:rPr lang="de-DE" altLang="de-DE" sz="2200" kern="0" dirty="0">
                <a:solidFill>
                  <a:prstClr val="black"/>
                </a:solidFill>
                <a:latin typeface="Trebuchet MS" pitchFamily="34" charset="0"/>
              </a:rPr>
              <a:t>La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lang="de-DE" altLang="de-DE" sz="2200" kern="0" dirty="0">
                <a:solidFill>
                  <a:prstClr val="black"/>
                </a:solidFill>
                <a:latin typeface="Trebuchet MS" pitchFamily="34" charset="0"/>
              </a:rPr>
              <a:t>a</a:t>
            </a:r>
          </a:p>
          <a:p>
            <a:pPr lvl="0" fontAlgn="auto">
              <a:spcBef>
                <a:spcPct val="0"/>
              </a:spcBef>
              <a:spcAft>
                <a:spcPts val="300"/>
              </a:spcAft>
              <a:buNone/>
              <a:defRPr/>
            </a:pPr>
            <a:r>
              <a:rPr lang="de-DE" altLang="de-DE" sz="2200" kern="0" dirty="0">
                <a:solidFill>
                  <a:prstClr val="black"/>
                </a:solidFill>
                <a:latin typeface="Trebuchet MS" pitchFamily="34" charset="0"/>
              </a:rPr>
              <a:t>Kla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lang="de-DE" altLang="de-DE" sz="2200" kern="0" dirty="0">
                <a:solidFill>
                  <a:prstClr val="black"/>
                </a:solidFill>
                <a:latin typeface="Trebuchet MS" pitchFamily="34" charset="0"/>
              </a:rPr>
              <a:t>ier</a:t>
            </a:r>
          </a:p>
          <a:p>
            <a:pPr lvl="0" fontAlgn="auto">
              <a:spcBef>
                <a:spcPct val="0"/>
              </a:spcBef>
              <a:spcAft>
                <a:spcPts val="300"/>
              </a:spcAft>
              <a:buNone/>
              <a:defRPr/>
            </a:pPr>
            <a:r>
              <a:rPr lang="de-DE" altLang="de-DE" sz="2200" kern="0" dirty="0">
                <a:solidFill>
                  <a:prstClr val="black"/>
                </a:solidFill>
                <a:latin typeface="Trebuchet MS" pitchFamily="34" charset="0"/>
              </a:rPr>
              <a:t>No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lang="de-DE" altLang="de-DE" sz="2200" kern="0" dirty="0">
                <a:solidFill>
                  <a:prstClr val="black"/>
                </a:solidFill>
                <a:latin typeface="Trebuchet MS" pitchFamily="34" charset="0"/>
              </a:rPr>
              <a:t>ember</a:t>
            </a:r>
          </a:p>
        </p:txBody>
      </p:sp>
      <p:sp>
        <p:nvSpPr>
          <p:cNvPr id="31" name="Textfeld 36">
            <a:extLst>
              <a:ext uri="{FF2B5EF4-FFF2-40B4-BE49-F238E27FC236}">
                <a16:creationId xmlns:a16="http://schemas.microsoft.com/office/drawing/2014/main" id="{908E03F5-138C-44BC-BE0F-090AC0DA87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48894" y="1176938"/>
            <a:ext cx="1734769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Endung</a:t>
            </a:r>
            <a:r>
              <a:rPr lang="de-DE" altLang="de-DE" sz="2200" kern="0">
                <a:solidFill>
                  <a:srgbClr val="FF0000"/>
                </a:solidFill>
                <a:latin typeface="Trebuchet MS" pitchFamily="34" charset="0"/>
              </a:rPr>
              <a:t> -</a:t>
            </a:r>
            <a:r>
              <a:rPr lang="de-DE" altLang="de-DE" sz="2200" b="1" kern="0" err="1">
                <a:latin typeface="Trebuchet MS" pitchFamily="34" charset="0"/>
              </a:rPr>
              <a:t>tiv</a:t>
            </a:r>
            <a:r>
              <a:rPr lang="de-DE" altLang="de-DE" sz="2200" b="1" kern="0">
                <a:latin typeface="Trebuchet MS" pitchFamily="34" charset="0"/>
              </a:rPr>
              <a:t>: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31055FFB-AF24-4696-AA90-C7E436810964}"/>
              </a:ext>
            </a:extLst>
          </p:cNvPr>
          <p:cNvSpPr txBox="1"/>
          <p:nvPr/>
        </p:nvSpPr>
        <p:spPr>
          <a:xfrm>
            <a:off x="119336" y="1714157"/>
            <a:ext cx="1501256" cy="23160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</a:t>
            </a: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ater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erein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erkehr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ogel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orfahrt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orsicht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ADCF3416-EFCA-42FF-A156-7C622987F006}"/>
              </a:ext>
            </a:extLst>
          </p:cNvPr>
          <p:cNvSpPr txBox="1"/>
          <p:nvPr/>
        </p:nvSpPr>
        <p:spPr>
          <a:xfrm>
            <a:off x="1487488" y="1714157"/>
            <a:ext cx="3217460" cy="4955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</a:t>
            </a: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erbieten, </a:t>
            </a:r>
            <a:r>
              <a:rPr kumimoji="0" lang="de-DE" altLang="de-DE" sz="2200" b="1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</a:t>
            </a: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erbot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</a:t>
            </a: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erlieren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</a:t>
            </a: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erpacken, </a:t>
            </a:r>
            <a:r>
              <a:rPr kumimoji="0" lang="de-DE" altLang="de-DE" sz="2200" b="1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</a:t>
            </a: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erpackung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</a:t>
            </a: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ergessen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</a:t>
            </a: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erletzen, </a:t>
            </a:r>
            <a:r>
              <a:rPr kumimoji="0" lang="de-DE" altLang="de-DE" sz="2200" b="1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</a:t>
            </a: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erletzung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</a:t>
            </a: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erbrauchen 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</a:t>
            </a: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erspäten, </a:t>
            </a:r>
            <a:r>
              <a:rPr kumimoji="0" lang="de-DE" altLang="de-DE" sz="2200" b="1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</a:t>
            </a: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erspätung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</a:t>
            </a: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ersuchen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</a:t>
            </a: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orsichtig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</a:t>
            </a: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orläufig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</a:t>
            </a: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oraus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</a:t>
            </a: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oraussehen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...</a:t>
            </a:r>
            <a:endParaRPr lang="de-DE"/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46201E04-67A7-413D-810A-E86AF5021C7D}"/>
              </a:ext>
            </a:extLst>
          </p:cNvPr>
          <p:cNvSpPr txBox="1"/>
          <p:nvPr/>
        </p:nvSpPr>
        <p:spPr>
          <a:xfrm>
            <a:off x="4712686" y="1714157"/>
            <a:ext cx="1704210" cy="30700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i="0" u="none" strike="noStrike" kern="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</a:t>
            </a: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iel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ielleicht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ier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oll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ollständig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om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on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or</a:t>
            </a:r>
            <a:endParaRPr lang="de-DE"/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98A48186-8BF2-4E17-B294-0CDA548D1BDF}"/>
              </a:ext>
            </a:extLst>
          </p:cNvPr>
          <p:cNvSpPr txBox="1"/>
          <p:nvPr/>
        </p:nvSpPr>
        <p:spPr>
          <a:xfrm>
            <a:off x="6456040" y="1714157"/>
            <a:ext cx="1734770" cy="15619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kumimoji="0" lang="de-DE" altLang="de-DE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or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bra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kursi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nai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610B4F80-6D27-4418-81E7-C7822B528AB5}"/>
              </a:ext>
            </a:extLst>
          </p:cNvPr>
          <p:cNvSpPr txBox="1"/>
          <p:nvPr/>
        </p:nvSpPr>
        <p:spPr>
          <a:xfrm>
            <a:off x="8121597" y="1696745"/>
            <a:ext cx="1718819" cy="34470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akti</a:t>
            </a:r>
            <a:r>
              <a:rPr lang="de-DE" alt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</a:p>
          <a:p>
            <a:pPr marL="0" marR="0" lvl="0" indent="0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kreati</a:t>
            </a:r>
            <a:r>
              <a:rPr lang="de-DE" alt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</a:p>
          <a:p>
            <a:pPr marL="0" marR="0" lvl="0" indent="0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negati</a:t>
            </a:r>
            <a:r>
              <a:rPr lang="de-DE" alt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</a:p>
          <a:p>
            <a:pPr marL="0" marR="0" lvl="0" indent="0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positi</a:t>
            </a:r>
            <a:r>
              <a:rPr lang="de-DE" alt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</a:p>
          <a:p>
            <a:pPr marL="0" marR="0" lvl="0" indent="0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Adjekti</a:t>
            </a:r>
            <a:r>
              <a:rPr lang="de-DE" alt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</a:p>
          <a:p>
            <a:pPr marL="0" marR="0" lvl="0" indent="0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Nominati</a:t>
            </a:r>
            <a:r>
              <a:rPr lang="de-DE" alt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</a:p>
          <a:p>
            <a:pPr marL="0" marR="0" lvl="0" indent="0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Geniti</a:t>
            </a:r>
            <a:r>
              <a:rPr lang="de-DE" alt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</a:p>
          <a:p>
            <a:pPr marL="0" marR="0" lvl="0" indent="0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Dati</a:t>
            </a:r>
            <a:r>
              <a:rPr lang="de-DE" alt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</a:p>
          <a:p>
            <a:pPr marL="0" marR="0" lvl="0" indent="0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Akkusati</a:t>
            </a:r>
            <a:r>
              <a:rPr lang="de-DE" alt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endParaRPr lang="de-DE" sz="2200" b="1" kern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9" name="Textfeld 36">
            <a:extLst>
              <a:ext uri="{FF2B5EF4-FFF2-40B4-BE49-F238E27FC236}">
                <a16:creationId xmlns:a16="http://schemas.microsoft.com/office/drawing/2014/main" id="{E6DF5015-DF9D-48A0-8FFC-147F9833AA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>
                <a:latin typeface="Trebuchet MS" panose="020B0603020202020204" pitchFamily="34" charset="0"/>
                <a:ea typeface="+mj-ea"/>
                <a:cs typeface="+mj-cs"/>
              </a:rPr>
              <a:t>03	f v w 01 Grundlage </a:t>
            </a:r>
            <a:r>
              <a:rPr kumimoji="0" lang="de-DE" altLang="de-DE" sz="20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D8CF8016-8242-4FC7-B39D-48362224BCCA}"/>
              </a:ext>
            </a:extLst>
          </p:cNvPr>
          <p:cNvSpPr txBox="1"/>
          <p:nvPr/>
        </p:nvSpPr>
        <p:spPr>
          <a:xfrm>
            <a:off x="260108" y="467380"/>
            <a:ext cx="100843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Welche Wörter mit </a:t>
            </a:r>
            <a:r>
              <a:rPr lang="de-DE" sz="1800" b="1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</a:rPr>
              <a:t>v</a:t>
            </a:r>
            <a:r>
              <a:rPr lang="de-DE" sz="180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</a:rPr>
              <a:t> </a:t>
            </a: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Kennst du? </a:t>
            </a:r>
            <a:r>
              <a:rPr lang="de-DE" sz="180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Überschriften </a:t>
            </a:r>
            <a:r>
              <a:rPr lang="de-DE" sz="1800">
                <a:solidFill>
                  <a:srgbClr val="FF0000"/>
                </a:solidFill>
                <a:latin typeface="Trebuchet MS" panose="020B0603020202020204" pitchFamily="34" charset="0"/>
              </a:rPr>
              <a:t>für Vorschläge!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49E6138-A080-4485-A39E-07B47D9685FF}"/>
              </a:ext>
            </a:extLst>
          </p:cNvPr>
          <p:cNvSpPr txBox="1"/>
          <p:nvPr/>
        </p:nvSpPr>
        <p:spPr>
          <a:xfrm>
            <a:off x="190500" y="6724134"/>
            <a:ext cx="383310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01 Grundlage.pptx - Seite 7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2784DC37-CB77-E5A5-1A08-E45E52F686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08" y="6369254"/>
            <a:ext cx="1023388" cy="402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589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5" grpId="0"/>
      <p:bldP spid="35" grpId="0"/>
      <p:bldP spid="36" grpId="0"/>
      <p:bldP spid="37" grpId="0"/>
      <p:bldP spid="38" grpId="0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8B9B0ED8-0B5C-488D-B166-161D37E3D68B}"/>
              </a:ext>
            </a:extLst>
          </p:cNvPr>
          <p:cNvSpPr/>
          <p:nvPr/>
        </p:nvSpPr>
        <p:spPr>
          <a:xfrm>
            <a:off x="763187" y="1118815"/>
            <a:ext cx="222368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kurzes Filmchen</a:t>
            </a:r>
            <a:endParaRPr lang="de-DE" sz="2200"/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BF22B552-9D94-45AB-BC8D-DDDBBDB0AB60}"/>
              </a:ext>
            </a:extLst>
          </p:cNvPr>
          <p:cNvSpPr/>
          <p:nvPr/>
        </p:nvSpPr>
        <p:spPr>
          <a:xfrm>
            <a:off x="763187" y="1587451"/>
            <a:ext cx="371608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vorletzte Monat im Jahr</a:t>
            </a:r>
            <a:endParaRPr lang="de-DE" sz="2200"/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4FDF234F-7C6E-4C48-BC0B-13909A1B5D2B}"/>
              </a:ext>
            </a:extLst>
          </p:cNvPr>
          <p:cNvSpPr/>
          <p:nvPr/>
        </p:nvSpPr>
        <p:spPr>
          <a:xfrm>
            <a:off x="763187" y="2056087"/>
            <a:ext cx="286969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Feuer speiender Berg</a:t>
            </a:r>
            <a:endParaRPr lang="de-DE" sz="2200"/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22C54024-909B-41E4-AAC7-24B33942EDAC}"/>
              </a:ext>
            </a:extLst>
          </p:cNvPr>
          <p:cNvSpPr/>
          <p:nvPr/>
        </p:nvSpPr>
        <p:spPr>
          <a:xfrm>
            <a:off x="763187" y="2524723"/>
            <a:ext cx="462819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Läuft heiß aus einem Krater heraus</a:t>
            </a:r>
            <a:endParaRPr lang="de-DE" sz="2200"/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DEF90715-DA91-4284-B4F0-DC2487CAA944}"/>
              </a:ext>
            </a:extLst>
          </p:cNvPr>
          <p:cNvSpPr/>
          <p:nvPr/>
        </p:nvSpPr>
        <p:spPr>
          <a:xfrm>
            <a:off x="763187" y="2993359"/>
            <a:ext cx="369364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Musikinstrument mit Tasten</a:t>
            </a:r>
            <a:endParaRPr lang="de-DE" sz="2200"/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9A515A7A-1A74-47BC-9B36-BA7842192C0B}"/>
              </a:ext>
            </a:extLst>
          </p:cNvPr>
          <p:cNvSpPr/>
          <p:nvPr/>
        </p:nvSpPr>
        <p:spPr>
          <a:xfrm>
            <a:off x="763187" y="3461995"/>
            <a:ext cx="213712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bläuliche Farbe</a:t>
            </a:r>
            <a:endParaRPr lang="de-DE" sz="2200"/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D9A1789C-290D-4C96-BADF-FD80CB4AD492}"/>
              </a:ext>
            </a:extLst>
          </p:cNvPr>
          <p:cNvSpPr/>
          <p:nvPr/>
        </p:nvSpPr>
        <p:spPr>
          <a:xfrm>
            <a:off x="763010" y="5336539"/>
            <a:ext cx="292900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luftdichter Verschluss</a:t>
            </a:r>
            <a:endParaRPr lang="de-DE" sz="2200"/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43A50C6A-3F43-4557-B162-D02C28D8F43A}"/>
              </a:ext>
            </a:extLst>
          </p:cNvPr>
          <p:cNvSpPr/>
          <p:nvPr/>
        </p:nvSpPr>
        <p:spPr>
          <a:xfrm>
            <a:off x="757875" y="3930631"/>
            <a:ext cx="33489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man stellt Blumen hinein</a:t>
            </a:r>
            <a:endParaRPr lang="de-DE" sz="2200"/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B89EE1EA-7882-4EC6-B0A8-37AA2610E0D9}"/>
              </a:ext>
            </a:extLst>
          </p:cNvPr>
          <p:cNvSpPr/>
          <p:nvPr/>
        </p:nvSpPr>
        <p:spPr>
          <a:xfrm>
            <a:off x="755576" y="4399267"/>
            <a:ext cx="293702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Tier, das fliegen kann</a:t>
            </a:r>
            <a:endParaRPr lang="de-DE" sz="2200"/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1648306E-AC1A-4C4A-804E-681AB65BF579}"/>
              </a:ext>
            </a:extLst>
          </p:cNvPr>
          <p:cNvSpPr/>
          <p:nvPr/>
        </p:nvSpPr>
        <p:spPr>
          <a:xfrm>
            <a:off x="328390" y="115878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AE6A7604-0454-49C2-833E-2899F6E10D7E}"/>
              </a:ext>
            </a:extLst>
          </p:cNvPr>
          <p:cNvSpPr/>
          <p:nvPr/>
        </p:nvSpPr>
        <p:spPr>
          <a:xfrm>
            <a:off x="328390" y="162772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A2E21688-C557-495F-920F-4B62A6E198E4}"/>
              </a:ext>
            </a:extLst>
          </p:cNvPr>
          <p:cNvSpPr/>
          <p:nvPr/>
        </p:nvSpPr>
        <p:spPr>
          <a:xfrm>
            <a:off x="328390" y="209667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B23DA904-C873-461A-9745-99C6EA7F55CA}"/>
              </a:ext>
            </a:extLst>
          </p:cNvPr>
          <p:cNvSpPr/>
          <p:nvPr/>
        </p:nvSpPr>
        <p:spPr>
          <a:xfrm>
            <a:off x="328390" y="256562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0D816049-4AB9-43D0-815D-5A2138E68E5A}"/>
              </a:ext>
            </a:extLst>
          </p:cNvPr>
          <p:cNvSpPr/>
          <p:nvPr/>
        </p:nvSpPr>
        <p:spPr>
          <a:xfrm>
            <a:off x="328390" y="303457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ADB496F6-8C57-4B94-8FA2-6C6361447962}"/>
              </a:ext>
            </a:extLst>
          </p:cNvPr>
          <p:cNvSpPr/>
          <p:nvPr/>
        </p:nvSpPr>
        <p:spPr>
          <a:xfrm>
            <a:off x="328390" y="350352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7307DB66-7692-4522-AA62-C86E060E8CE8}"/>
              </a:ext>
            </a:extLst>
          </p:cNvPr>
          <p:cNvSpPr/>
          <p:nvPr/>
        </p:nvSpPr>
        <p:spPr>
          <a:xfrm>
            <a:off x="328390" y="397246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F418FF74-BD2A-41F4-9819-3098AB58277A}"/>
              </a:ext>
            </a:extLst>
          </p:cNvPr>
          <p:cNvSpPr/>
          <p:nvPr/>
        </p:nvSpPr>
        <p:spPr>
          <a:xfrm>
            <a:off x="328390" y="444141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34BCF08B-40DA-484C-9415-A7BC28736AD5}"/>
              </a:ext>
            </a:extLst>
          </p:cNvPr>
          <p:cNvSpPr/>
          <p:nvPr/>
        </p:nvSpPr>
        <p:spPr>
          <a:xfrm>
            <a:off x="328390" y="537931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829C507C-04AA-43E5-8FBF-3447B748214A}"/>
              </a:ext>
            </a:extLst>
          </p:cNvPr>
          <p:cNvSpPr/>
          <p:nvPr/>
        </p:nvSpPr>
        <p:spPr>
          <a:xfrm>
            <a:off x="755576" y="4867903"/>
            <a:ext cx="223009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vornehmes Haus</a:t>
            </a:r>
            <a:endParaRPr lang="de-DE" sz="2200">
              <a:solidFill>
                <a:prstClr val="black"/>
              </a:solidFill>
            </a:endParaRP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5D33CB49-B3C9-4F27-9123-56526E98953A}"/>
              </a:ext>
            </a:extLst>
          </p:cNvPr>
          <p:cNvSpPr/>
          <p:nvPr/>
        </p:nvSpPr>
        <p:spPr>
          <a:xfrm>
            <a:off x="328390" y="491036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7" name="Rechteck 86">
            <a:extLst>
              <a:ext uri="{FF2B5EF4-FFF2-40B4-BE49-F238E27FC236}">
                <a16:creationId xmlns:a16="http://schemas.microsoft.com/office/drawing/2014/main" id="{FCA51299-3CB4-4124-B941-53AC6AEA585D}"/>
              </a:ext>
            </a:extLst>
          </p:cNvPr>
          <p:cNvSpPr/>
          <p:nvPr/>
        </p:nvSpPr>
        <p:spPr>
          <a:xfrm>
            <a:off x="758148" y="5805176"/>
            <a:ext cx="289694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Zeit vor Weihnachten</a:t>
            </a:r>
            <a:endParaRPr lang="de-DE" sz="2200"/>
          </a:p>
        </p:txBody>
      </p:sp>
      <p:sp>
        <p:nvSpPr>
          <p:cNvPr id="88" name="Rechteck 87">
            <a:extLst>
              <a:ext uri="{FF2B5EF4-FFF2-40B4-BE49-F238E27FC236}">
                <a16:creationId xmlns:a16="http://schemas.microsoft.com/office/drawing/2014/main" id="{A7E89D2A-65A6-4A1F-88DC-60C4AD43FAC9}"/>
              </a:ext>
            </a:extLst>
          </p:cNvPr>
          <p:cNvSpPr/>
          <p:nvPr/>
        </p:nvSpPr>
        <p:spPr>
          <a:xfrm>
            <a:off x="323528" y="584826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5464F896-D854-49E4-B246-8066889334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6068" y="1086157"/>
            <a:ext cx="2536156" cy="5273497"/>
          </a:xfrm>
          <a:prstGeom prst="rect">
            <a:avLst/>
          </a:prstGeom>
        </p:spPr>
      </p:pic>
      <p:sp>
        <p:nvSpPr>
          <p:cNvPr id="27" name="Textfeld 36">
            <a:extLst>
              <a:ext uri="{FF2B5EF4-FFF2-40B4-BE49-F238E27FC236}">
                <a16:creationId xmlns:a16="http://schemas.microsoft.com/office/drawing/2014/main" id="{00544B2A-3E18-40CD-9969-32BA64CCE4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f v w 01 Grundlage		</a:t>
            </a:r>
            <a:r>
              <a:rPr kumimoji="0" lang="de-DE" altLang="de-DE" sz="18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896FA0DE-8192-41D6-AE6A-66659AD20E40}"/>
              </a:ext>
            </a:extLst>
          </p:cNvPr>
          <p:cNvSpPr txBox="1"/>
          <p:nvPr/>
        </p:nvSpPr>
        <p:spPr>
          <a:xfrm>
            <a:off x="260108" y="425423"/>
            <a:ext cx="103723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Welche Wörter, in denen ein </a:t>
            </a:r>
            <a:r>
              <a:rPr lang="de-DE" sz="180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</a:rPr>
              <a:t>v </a:t>
            </a: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vorkommt, sind gemeint? Schreibe die gesuchten Wörter!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28AC6F6-28E8-4D55-902E-BDE6B564E85D}"/>
              </a:ext>
            </a:extLst>
          </p:cNvPr>
          <p:cNvSpPr txBox="1"/>
          <p:nvPr/>
        </p:nvSpPr>
        <p:spPr>
          <a:xfrm>
            <a:off x="190500" y="6724134"/>
            <a:ext cx="383310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01 Grundlage.pptx - Seite 8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F85F566-E5DD-50F5-4DB4-DC862F0397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08" y="6369254"/>
            <a:ext cx="1023388" cy="402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92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8B9B0ED8-0B5C-488D-B166-161D37E3D68B}"/>
              </a:ext>
            </a:extLst>
          </p:cNvPr>
          <p:cNvSpPr/>
          <p:nvPr/>
        </p:nvSpPr>
        <p:spPr>
          <a:xfrm>
            <a:off x="763187" y="1118815"/>
            <a:ext cx="222368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kurzes Filmchen</a:t>
            </a:r>
            <a:endParaRPr lang="de-DE" sz="2200"/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BF22B552-9D94-45AB-BC8D-DDDBBDB0AB60}"/>
              </a:ext>
            </a:extLst>
          </p:cNvPr>
          <p:cNvSpPr/>
          <p:nvPr/>
        </p:nvSpPr>
        <p:spPr>
          <a:xfrm>
            <a:off x="763187" y="1587451"/>
            <a:ext cx="371608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vorletzte Monat im Jahr</a:t>
            </a:r>
            <a:endParaRPr lang="de-DE" sz="2200"/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4FDF234F-7C6E-4C48-BC0B-13909A1B5D2B}"/>
              </a:ext>
            </a:extLst>
          </p:cNvPr>
          <p:cNvSpPr/>
          <p:nvPr/>
        </p:nvSpPr>
        <p:spPr>
          <a:xfrm>
            <a:off x="763187" y="2056087"/>
            <a:ext cx="286969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Feuer speiender Berg</a:t>
            </a:r>
            <a:endParaRPr lang="de-DE" sz="2200"/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22C54024-909B-41E4-AAC7-24B33942EDAC}"/>
              </a:ext>
            </a:extLst>
          </p:cNvPr>
          <p:cNvSpPr/>
          <p:nvPr/>
        </p:nvSpPr>
        <p:spPr>
          <a:xfrm>
            <a:off x="763187" y="2524723"/>
            <a:ext cx="477566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Läuft heiß aus einem Krater heraus</a:t>
            </a:r>
            <a:endParaRPr lang="de-DE" sz="2200"/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DEF90715-DA91-4284-B4F0-DC2487CAA944}"/>
              </a:ext>
            </a:extLst>
          </p:cNvPr>
          <p:cNvSpPr/>
          <p:nvPr/>
        </p:nvSpPr>
        <p:spPr>
          <a:xfrm>
            <a:off x="763187" y="2993359"/>
            <a:ext cx="369364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Musikinstrument mit Tasten</a:t>
            </a:r>
            <a:endParaRPr lang="de-DE" sz="2200"/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9A515A7A-1A74-47BC-9B36-BA7842192C0B}"/>
              </a:ext>
            </a:extLst>
          </p:cNvPr>
          <p:cNvSpPr/>
          <p:nvPr/>
        </p:nvSpPr>
        <p:spPr>
          <a:xfrm>
            <a:off x="763187" y="3461995"/>
            <a:ext cx="213712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bläuliche Farbe</a:t>
            </a:r>
            <a:endParaRPr lang="de-DE" sz="2200"/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D9A1789C-290D-4C96-BADF-FD80CB4AD492}"/>
              </a:ext>
            </a:extLst>
          </p:cNvPr>
          <p:cNvSpPr/>
          <p:nvPr/>
        </p:nvSpPr>
        <p:spPr>
          <a:xfrm>
            <a:off x="763010" y="5336539"/>
            <a:ext cx="292900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luftdichter Verschluss</a:t>
            </a:r>
            <a:endParaRPr lang="de-DE" sz="2200"/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43A50C6A-3F43-4557-B162-D02C28D8F43A}"/>
              </a:ext>
            </a:extLst>
          </p:cNvPr>
          <p:cNvSpPr/>
          <p:nvPr/>
        </p:nvSpPr>
        <p:spPr>
          <a:xfrm>
            <a:off x="757875" y="3930631"/>
            <a:ext cx="33489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man stellt Blumen hinein</a:t>
            </a:r>
            <a:endParaRPr lang="de-DE" sz="2200"/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B89EE1EA-7882-4EC6-B0A8-37AA2610E0D9}"/>
              </a:ext>
            </a:extLst>
          </p:cNvPr>
          <p:cNvSpPr/>
          <p:nvPr/>
        </p:nvSpPr>
        <p:spPr>
          <a:xfrm>
            <a:off x="755576" y="4399267"/>
            <a:ext cx="293702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Tier, das fliegen kann</a:t>
            </a:r>
            <a:endParaRPr lang="de-DE" sz="2200"/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1648306E-AC1A-4C4A-804E-681AB65BF579}"/>
              </a:ext>
            </a:extLst>
          </p:cNvPr>
          <p:cNvSpPr/>
          <p:nvPr/>
        </p:nvSpPr>
        <p:spPr>
          <a:xfrm>
            <a:off x="328390" y="115878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AE6A7604-0454-49C2-833E-2899F6E10D7E}"/>
              </a:ext>
            </a:extLst>
          </p:cNvPr>
          <p:cNvSpPr/>
          <p:nvPr/>
        </p:nvSpPr>
        <p:spPr>
          <a:xfrm>
            <a:off x="328390" y="162772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A2E21688-C557-495F-920F-4B62A6E198E4}"/>
              </a:ext>
            </a:extLst>
          </p:cNvPr>
          <p:cNvSpPr/>
          <p:nvPr/>
        </p:nvSpPr>
        <p:spPr>
          <a:xfrm>
            <a:off x="328390" y="209667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B23DA904-C873-461A-9745-99C6EA7F55CA}"/>
              </a:ext>
            </a:extLst>
          </p:cNvPr>
          <p:cNvSpPr/>
          <p:nvPr/>
        </p:nvSpPr>
        <p:spPr>
          <a:xfrm>
            <a:off x="328390" y="256562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0D816049-4AB9-43D0-815D-5A2138E68E5A}"/>
              </a:ext>
            </a:extLst>
          </p:cNvPr>
          <p:cNvSpPr/>
          <p:nvPr/>
        </p:nvSpPr>
        <p:spPr>
          <a:xfrm>
            <a:off x="328390" y="303457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ADB496F6-8C57-4B94-8FA2-6C6361447962}"/>
              </a:ext>
            </a:extLst>
          </p:cNvPr>
          <p:cNvSpPr/>
          <p:nvPr/>
        </p:nvSpPr>
        <p:spPr>
          <a:xfrm>
            <a:off x="328390" y="350352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7307DB66-7692-4522-AA62-C86E060E8CE8}"/>
              </a:ext>
            </a:extLst>
          </p:cNvPr>
          <p:cNvSpPr/>
          <p:nvPr/>
        </p:nvSpPr>
        <p:spPr>
          <a:xfrm>
            <a:off x="328390" y="397246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F418FF74-BD2A-41F4-9819-3098AB58277A}"/>
              </a:ext>
            </a:extLst>
          </p:cNvPr>
          <p:cNvSpPr/>
          <p:nvPr/>
        </p:nvSpPr>
        <p:spPr>
          <a:xfrm>
            <a:off x="328390" y="444141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34BCF08B-40DA-484C-9415-A7BC28736AD5}"/>
              </a:ext>
            </a:extLst>
          </p:cNvPr>
          <p:cNvSpPr/>
          <p:nvPr/>
        </p:nvSpPr>
        <p:spPr>
          <a:xfrm>
            <a:off x="328390" y="537931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829C507C-04AA-43E5-8FBF-3447B748214A}"/>
              </a:ext>
            </a:extLst>
          </p:cNvPr>
          <p:cNvSpPr/>
          <p:nvPr/>
        </p:nvSpPr>
        <p:spPr>
          <a:xfrm>
            <a:off x="755576" y="4867903"/>
            <a:ext cx="223009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vornehmes Haus</a:t>
            </a:r>
            <a:endParaRPr lang="de-DE" sz="2200">
              <a:solidFill>
                <a:prstClr val="black"/>
              </a:solidFill>
            </a:endParaRP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5D33CB49-B3C9-4F27-9123-56526E98953A}"/>
              </a:ext>
            </a:extLst>
          </p:cNvPr>
          <p:cNvSpPr/>
          <p:nvPr/>
        </p:nvSpPr>
        <p:spPr>
          <a:xfrm>
            <a:off x="328390" y="491036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7" name="Rechteck 86">
            <a:extLst>
              <a:ext uri="{FF2B5EF4-FFF2-40B4-BE49-F238E27FC236}">
                <a16:creationId xmlns:a16="http://schemas.microsoft.com/office/drawing/2014/main" id="{FCA51299-3CB4-4124-B941-53AC6AEA585D}"/>
              </a:ext>
            </a:extLst>
          </p:cNvPr>
          <p:cNvSpPr/>
          <p:nvPr/>
        </p:nvSpPr>
        <p:spPr>
          <a:xfrm>
            <a:off x="758148" y="5805176"/>
            <a:ext cx="289694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Zeit vor Weihnachten</a:t>
            </a:r>
            <a:endParaRPr lang="de-DE" sz="2200"/>
          </a:p>
        </p:txBody>
      </p:sp>
      <p:sp>
        <p:nvSpPr>
          <p:cNvPr id="88" name="Rechteck 87">
            <a:extLst>
              <a:ext uri="{FF2B5EF4-FFF2-40B4-BE49-F238E27FC236}">
                <a16:creationId xmlns:a16="http://schemas.microsoft.com/office/drawing/2014/main" id="{A7E89D2A-65A6-4A1F-88DC-60C4AD43FAC9}"/>
              </a:ext>
            </a:extLst>
          </p:cNvPr>
          <p:cNvSpPr/>
          <p:nvPr/>
        </p:nvSpPr>
        <p:spPr>
          <a:xfrm>
            <a:off x="323528" y="584826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9" name="Rechteck 88">
            <a:extLst>
              <a:ext uri="{FF2B5EF4-FFF2-40B4-BE49-F238E27FC236}">
                <a16:creationId xmlns:a16="http://schemas.microsoft.com/office/drawing/2014/main" id="{68F45781-6489-44BC-99AC-F93C6E737375}"/>
              </a:ext>
            </a:extLst>
          </p:cNvPr>
          <p:cNvSpPr/>
          <p:nvPr/>
        </p:nvSpPr>
        <p:spPr>
          <a:xfrm>
            <a:off x="6096000" y="1113813"/>
            <a:ext cx="9012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lang="de-DE" sz="2200" kern="0">
                <a:latin typeface="Trebuchet MS" pitchFamily="34" charset="0"/>
              </a:rPr>
              <a:t>ideo</a:t>
            </a:r>
            <a:endParaRPr lang="de-DE" sz="2200"/>
          </a:p>
        </p:txBody>
      </p:sp>
      <p:sp>
        <p:nvSpPr>
          <p:cNvPr id="90" name="Rechteck 89">
            <a:extLst>
              <a:ext uri="{FF2B5EF4-FFF2-40B4-BE49-F238E27FC236}">
                <a16:creationId xmlns:a16="http://schemas.microsoft.com/office/drawing/2014/main" id="{DE523DE4-3981-428D-934E-96956751FF74}"/>
              </a:ext>
            </a:extLst>
          </p:cNvPr>
          <p:cNvSpPr/>
          <p:nvPr/>
        </p:nvSpPr>
        <p:spPr>
          <a:xfrm>
            <a:off x="6096000" y="1582036"/>
            <a:ext cx="14606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>
                <a:latin typeface="Trebuchet MS" pitchFamily="34" charset="0"/>
              </a:rPr>
              <a:t>No</a:t>
            </a:r>
            <a:r>
              <a:rPr 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lang="de-DE" sz="2200" kern="0">
                <a:latin typeface="Trebuchet MS" pitchFamily="34" charset="0"/>
              </a:rPr>
              <a:t>ember</a:t>
            </a:r>
            <a:endParaRPr lang="de-DE" sz="2200"/>
          </a:p>
        </p:txBody>
      </p:sp>
      <p:sp>
        <p:nvSpPr>
          <p:cNvPr id="91" name="Rechteck 90">
            <a:extLst>
              <a:ext uri="{FF2B5EF4-FFF2-40B4-BE49-F238E27FC236}">
                <a16:creationId xmlns:a16="http://schemas.microsoft.com/office/drawing/2014/main" id="{BC4044AC-942C-410B-8EC7-0EBE5031CF7F}"/>
              </a:ext>
            </a:extLst>
          </p:cNvPr>
          <p:cNvSpPr/>
          <p:nvPr/>
        </p:nvSpPr>
        <p:spPr>
          <a:xfrm>
            <a:off x="6096000" y="2050259"/>
            <a:ext cx="103105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lang="de-DE" sz="2200" kern="0">
                <a:latin typeface="Trebuchet MS" pitchFamily="34" charset="0"/>
              </a:rPr>
              <a:t>ulkan</a:t>
            </a:r>
            <a:endParaRPr lang="de-DE" sz="2200"/>
          </a:p>
        </p:txBody>
      </p:sp>
      <p:sp>
        <p:nvSpPr>
          <p:cNvPr id="92" name="Rechteck 91">
            <a:extLst>
              <a:ext uri="{FF2B5EF4-FFF2-40B4-BE49-F238E27FC236}">
                <a16:creationId xmlns:a16="http://schemas.microsoft.com/office/drawing/2014/main" id="{0264BDF8-A629-4199-BD17-20B6CD7F2E6C}"/>
              </a:ext>
            </a:extLst>
          </p:cNvPr>
          <p:cNvSpPr/>
          <p:nvPr/>
        </p:nvSpPr>
        <p:spPr>
          <a:xfrm>
            <a:off x="6096000" y="2518482"/>
            <a:ext cx="77136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>
                <a:latin typeface="Trebuchet MS" pitchFamily="34" charset="0"/>
              </a:rPr>
              <a:t>La</a:t>
            </a:r>
            <a:r>
              <a:rPr 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lang="de-DE" sz="2200" kern="0">
                <a:latin typeface="Trebuchet MS" pitchFamily="34" charset="0"/>
              </a:rPr>
              <a:t>a</a:t>
            </a:r>
            <a:endParaRPr lang="de-DE" sz="2200"/>
          </a:p>
        </p:txBody>
      </p:sp>
      <p:sp>
        <p:nvSpPr>
          <p:cNvPr id="93" name="Rechteck 92">
            <a:extLst>
              <a:ext uri="{FF2B5EF4-FFF2-40B4-BE49-F238E27FC236}">
                <a16:creationId xmlns:a16="http://schemas.microsoft.com/office/drawing/2014/main" id="{8BF4A1AC-E7B6-4748-A738-8DA9A6E67F28}"/>
              </a:ext>
            </a:extLst>
          </p:cNvPr>
          <p:cNvSpPr/>
          <p:nvPr/>
        </p:nvSpPr>
        <p:spPr>
          <a:xfrm>
            <a:off x="6096000" y="2986705"/>
            <a:ext cx="106952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>
                <a:latin typeface="Trebuchet MS" pitchFamily="34" charset="0"/>
              </a:rPr>
              <a:t>Kla</a:t>
            </a:r>
            <a:r>
              <a:rPr 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lang="de-DE" sz="2200" kern="0">
                <a:latin typeface="Trebuchet MS" pitchFamily="34" charset="0"/>
              </a:rPr>
              <a:t>ier</a:t>
            </a:r>
            <a:endParaRPr lang="de-DE" sz="2200"/>
          </a:p>
        </p:txBody>
      </p:sp>
      <p:sp>
        <p:nvSpPr>
          <p:cNvPr id="94" name="Rechteck 93">
            <a:extLst>
              <a:ext uri="{FF2B5EF4-FFF2-40B4-BE49-F238E27FC236}">
                <a16:creationId xmlns:a16="http://schemas.microsoft.com/office/drawing/2014/main" id="{CFF18E3F-2D54-46C4-B734-2FB77A9BBFFC}"/>
              </a:ext>
            </a:extLst>
          </p:cNvPr>
          <p:cNvSpPr/>
          <p:nvPr/>
        </p:nvSpPr>
        <p:spPr>
          <a:xfrm>
            <a:off x="6096000" y="3454928"/>
            <a:ext cx="102624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lang="de-DE" sz="2200" kern="0">
                <a:latin typeface="Trebuchet MS" pitchFamily="34" charset="0"/>
              </a:rPr>
              <a:t>iolett</a:t>
            </a:r>
            <a:endParaRPr lang="de-DE" sz="2200"/>
          </a:p>
        </p:txBody>
      </p:sp>
      <p:sp>
        <p:nvSpPr>
          <p:cNvPr id="95" name="Rechteck 94">
            <a:extLst>
              <a:ext uri="{FF2B5EF4-FFF2-40B4-BE49-F238E27FC236}">
                <a16:creationId xmlns:a16="http://schemas.microsoft.com/office/drawing/2014/main" id="{B24A4D0F-4ECE-4C25-84DF-F239B1E43478}"/>
              </a:ext>
            </a:extLst>
          </p:cNvPr>
          <p:cNvSpPr/>
          <p:nvPr/>
        </p:nvSpPr>
        <p:spPr>
          <a:xfrm>
            <a:off x="6096000" y="3923151"/>
            <a:ext cx="77457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lang="de-DE" sz="2200" kern="0">
                <a:latin typeface="Trebuchet MS" pitchFamily="34" charset="0"/>
              </a:rPr>
              <a:t>ase</a:t>
            </a:r>
            <a:endParaRPr lang="de-DE" sz="2200"/>
          </a:p>
        </p:txBody>
      </p:sp>
      <p:sp>
        <p:nvSpPr>
          <p:cNvPr id="96" name="Rechteck 95">
            <a:extLst>
              <a:ext uri="{FF2B5EF4-FFF2-40B4-BE49-F238E27FC236}">
                <a16:creationId xmlns:a16="http://schemas.microsoft.com/office/drawing/2014/main" id="{B81BB0A2-3D87-43F2-A5C1-DCFD19310893}"/>
              </a:ext>
            </a:extLst>
          </p:cNvPr>
          <p:cNvSpPr/>
          <p:nvPr/>
        </p:nvSpPr>
        <p:spPr>
          <a:xfrm>
            <a:off x="6096000" y="4391374"/>
            <a:ext cx="88838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lang="de-DE" sz="2200" kern="0">
                <a:latin typeface="Trebuchet MS" pitchFamily="34" charset="0"/>
              </a:rPr>
              <a:t>ogel</a:t>
            </a:r>
            <a:endParaRPr lang="de-DE" sz="2200"/>
          </a:p>
        </p:txBody>
      </p:sp>
      <p:sp>
        <p:nvSpPr>
          <p:cNvPr id="97" name="Rechteck 96">
            <a:extLst>
              <a:ext uri="{FF2B5EF4-FFF2-40B4-BE49-F238E27FC236}">
                <a16:creationId xmlns:a16="http://schemas.microsoft.com/office/drawing/2014/main" id="{47E8AFD1-105C-45D1-90D4-5D5D8DB37D67}"/>
              </a:ext>
            </a:extLst>
          </p:cNvPr>
          <p:cNvSpPr/>
          <p:nvPr/>
        </p:nvSpPr>
        <p:spPr>
          <a:xfrm>
            <a:off x="6096000" y="4859597"/>
            <a:ext cx="75373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lang="de-DE" sz="2200" kern="0">
                <a:latin typeface="Trebuchet MS" pitchFamily="34" charset="0"/>
              </a:rPr>
              <a:t>illa</a:t>
            </a:r>
            <a:endParaRPr lang="de-DE" sz="2200"/>
          </a:p>
        </p:txBody>
      </p:sp>
      <p:sp>
        <p:nvSpPr>
          <p:cNvPr id="98" name="Rechteck 97">
            <a:extLst>
              <a:ext uri="{FF2B5EF4-FFF2-40B4-BE49-F238E27FC236}">
                <a16:creationId xmlns:a16="http://schemas.microsoft.com/office/drawing/2014/main" id="{238DCF32-99C2-4AFF-A27C-9B32BE7EB5CE}"/>
              </a:ext>
            </a:extLst>
          </p:cNvPr>
          <p:cNvSpPr/>
          <p:nvPr/>
        </p:nvSpPr>
        <p:spPr>
          <a:xfrm>
            <a:off x="6096000" y="5327820"/>
            <a:ext cx="94288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lang="de-DE" sz="2200" kern="0">
                <a:latin typeface="Trebuchet MS" pitchFamily="34" charset="0"/>
              </a:rPr>
              <a:t>entil</a:t>
            </a:r>
            <a:endParaRPr lang="de-DE" sz="2200"/>
          </a:p>
        </p:txBody>
      </p:sp>
      <p:sp>
        <p:nvSpPr>
          <p:cNvPr id="99" name="Rechteck 98">
            <a:extLst>
              <a:ext uri="{FF2B5EF4-FFF2-40B4-BE49-F238E27FC236}">
                <a16:creationId xmlns:a16="http://schemas.microsoft.com/office/drawing/2014/main" id="{00ABD1A0-295B-490A-866F-BC1E0A7825FA}"/>
              </a:ext>
            </a:extLst>
          </p:cNvPr>
          <p:cNvSpPr/>
          <p:nvPr/>
        </p:nvSpPr>
        <p:spPr>
          <a:xfrm>
            <a:off x="6096000" y="5796038"/>
            <a:ext cx="107753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>
                <a:latin typeface="Trebuchet MS" pitchFamily="34" charset="0"/>
              </a:rPr>
              <a:t>Ad</a:t>
            </a:r>
            <a:r>
              <a:rPr lang="de-DE" sz="2200" b="1" ker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</a:t>
            </a:r>
            <a:r>
              <a:rPr lang="de-DE" sz="2200" kern="0">
                <a:latin typeface="Trebuchet MS" pitchFamily="34" charset="0"/>
              </a:rPr>
              <a:t>ent</a:t>
            </a:r>
            <a:endParaRPr lang="de-DE" sz="2200"/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8AC1CD62-7D07-41A9-A6A2-1581738301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>
                <a:latin typeface="Trebuchet MS" panose="020B0603020202020204" pitchFamily="34" charset="0"/>
                <a:ea typeface="+mj-ea"/>
                <a:cs typeface="+mj-cs"/>
              </a:rPr>
              <a:t>04	f v w 01 Grundlage </a:t>
            </a:r>
            <a:r>
              <a:rPr kumimoji="0" lang="de-DE" altLang="de-DE" sz="20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7E1D0A63-7B74-45EE-9079-8A380F814DD6}"/>
              </a:ext>
            </a:extLst>
          </p:cNvPr>
          <p:cNvSpPr txBox="1"/>
          <p:nvPr/>
        </p:nvSpPr>
        <p:spPr>
          <a:xfrm>
            <a:off x="260108" y="374616"/>
            <a:ext cx="103003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Welche Wörter, in denen ein </a:t>
            </a:r>
            <a:r>
              <a:rPr lang="de-DE" sz="180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</a:rPr>
              <a:t>v </a:t>
            </a: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vorkommt, sind gemeint?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Klick auf die </a:t>
            </a: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blauen Kästchen </a:t>
            </a: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und dann auf den </a:t>
            </a: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Text</a:t>
            </a: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für die Lösung!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BA67E26-6DD7-4093-B912-7E3D4CF5F51B}"/>
              </a:ext>
            </a:extLst>
          </p:cNvPr>
          <p:cNvSpPr txBox="1"/>
          <p:nvPr/>
        </p:nvSpPr>
        <p:spPr>
          <a:xfrm>
            <a:off x="190500" y="6724134"/>
            <a:ext cx="383310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01 Grundlage.pptx - Seite 9</a:t>
            </a: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69C97F56-BC92-4565-99C6-1E2E59311D51}"/>
              </a:ext>
            </a:extLst>
          </p:cNvPr>
          <p:cNvSpPr txBox="1"/>
          <p:nvPr/>
        </p:nvSpPr>
        <p:spPr>
          <a:xfrm>
            <a:off x="8760296" y="5884546"/>
            <a:ext cx="343170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>
                <a:solidFill>
                  <a:srgbClr val="FF0000"/>
                </a:solidFill>
                <a:latin typeface="Trebuchet MS" panose="020B0603020202020204" pitchFamily="34" charset="0"/>
              </a:rPr>
              <a:t>Gesamtlösung an/aus!</a:t>
            </a:r>
            <a:endParaRPr lang="de-DE" sz="2200">
              <a:latin typeface="Trebuchet MS" panose="020B0603020202020204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699416F-D835-402C-90B5-A396062AF2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72" y="1069134"/>
            <a:ext cx="6962235" cy="5285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671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</p:childTnLst>
        </p:cTn>
      </p:par>
    </p:tnLst>
    <p:bldLst>
      <p:bldP spid="64" grpId="0"/>
      <p:bldP spid="65" grpId="0"/>
      <p:bldP spid="66" grpId="0"/>
      <p:bldP spid="68" grpId="0"/>
      <p:bldP spid="69" grpId="0"/>
      <p:bldP spid="72" grpId="0"/>
      <p:bldP spid="73" grpId="0"/>
      <p:bldP spid="74" grpId="0"/>
      <p:bldP spid="75" grpId="0"/>
      <p:bldP spid="85" grpId="0"/>
      <p:bldP spid="87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1650</Words>
  <Application>Microsoft Office PowerPoint</Application>
  <PresentationFormat>Breitbild</PresentationFormat>
  <Paragraphs>321</Paragraphs>
  <Slides>17</Slides>
  <Notes>13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17</vt:i4>
      </vt:variant>
    </vt:vector>
  </HeadingPairs>
  <TitlesOfParts>
    <vt:vector size="27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 f – v – w      Name: _______________________  Klasse: ______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1</cp:revision>
  <cp:lastPrinted>2021-08-10T15:00:49Z</cp:lastPrinted>
  <dcterms:created xsi:type="dcterms:W3CDTF">2012-08-26T07:44:46Z</dcterms:created>
  <dcterms:modified xsi:type="dcterms:W3CDTF">2024-01-29T08:52:49Z</dcterms:modified>
</cp:coreProperties>
</file>