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3"/>
  </p:notesMasterIdLst>
  <p:sldIdLst>
    <p:sldId id="696" r:id="rId8"/>
    <p:sldId id="637" r:id="rId9"/>
    <p:sldId id="802" r:id="rId10"/>
    <p:sldId id="805" r:id="rId11"/>
    <p:sldId id="803" r:id="rId12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074" autoAdjust="0"/>
    <p:restoredTop sz="94692" autoAdjust="0"/>
  </p:normalViewPr>
  <p:slideViewPr>
    <p:cSldViewPr>
      <p:cViewPr varScale="1">
        <p:scale>
          <a:sx n="71" d="100"/>
          <a:sy n="71" d="100"/>
        </p:scale>
        <p:origin x="78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95C2127A-065C-45FB-AE09-F9F5F9030564}"/>
    <pc:docChg chg="undo custSel delSld modSld">
      <pc:chgData name="Siegbert Rudolph" userId="2af4d44886c067cc" providerId="LiveId" clId="{95C2127A-065C-45FB-AE09-F9F5F9030564}" dt="2021-09-04T09:46:42.281" v="1467"/>
      <pc:docMkLst>
        <pc:docMk/>
      </pc:docMkLst>
      <pc:sldChg chg="addSp delSp modSp mod">
        <pc:chgData name="Siegbert Rudolph" userId="2af4d44886c067cc" providerId="LiveId" clId="{95C2127A-065C-45FB-AE09-F9F5F9030564}" dt="2021-08-31T14:30:58.245" v="1398" actId="20577"/>
        <pc:sldMkLst>
          <pc:docMk/>
          <pc:sldMk cId="243051450" sldId="637"/>
        </pc:sldMkLst>
        <pc:spChg chg="del">
          <ac:chgData name="Siegbert Rudolph" userId="2af4d44886c067cc" providerId="LiveId" clId="{95C2127A-065C-45FB-AE09-F9F5F9030564}" dt="2021-08-31T14:20:21.719" v="1374" actId="478"/>
          <ac:spMkLst>
            <pc:docMk/>
            <pc:sldMk cId="243051450" sldId="637"/>
            <ac:spMk id="2" creationId="{6529164D-7E12-414F-A5FB-A84D842A8FC2}"/>
          </ac:spMkLst>
        </pc:spChg>
        <pc:spChg chg="mod">
          <ac:chgData name="Siegbert Rudolph" userId="2af4d44886c067cc" providerId="LiveId" clId="{95C2127A-065C-45FB-AE09-F9F5F9030564}" dt="2021-08-31T14:20:21.719" v="1379" actId="1076"/>
          <ac:spMkLst>
            <pc:docMk/>
            <pc:sldMk cId="243051450" sldId="637"/>
            <ac:spMk id="3" creationId="{CD7E4550-8D61-49CE-A59F-93D3E60244BA}"/>
          </ac:spMkLst>
        </pc:spChg>
        <pc:spChg chg="mod">
          <ac:chgData name="Siegbert Rudolph" userId="2af4d44886c067cc" providerId="LiveId" clId="{95C2127A-065C-45FB-AE09-F9F5F9030564}" dt="2021-08-31T14:30:58.245" v="1398" actId="20577"/>
          <ac:spMkLst>
            <pc:docMk/>
            <pc:sldMk cId="243051450" sldId="637"/>
            <ac:spMk id="4" creationId="{6FA7323E-22D2-4271-8308-4C497DCD0D47}"/>
          </ac:spMkLst>
        </pc:spChg>
        <pc:spChg chg="mod">
          <ac:chgData name="Siegbert Rudolph" userId="2af4d44886c067cc" providerId="LiveId" clId="{95C2127A-065C-45FB-AE09-F9F5F9030564}" dt="2021-08-31T13:25:35.434" v="126" actId="20577"/>
          <ac:spMkLst>
            <pc:docMk/>
            <pc:sldMk cId="243051450" sldId="637"/>
            <ac:spMk id="5" creationId="{2D03B394-CF9B-4107-B269-9FB9700DE8AC}"/>
          </ac:spMkLst>
        </pc:spChg>
        <pc:spChg chg="del">
          <ac:chgData name="Siegbert Rudolph" userId="2af4d44886c067cc" providerId="LiveId" clId="{95C2127A-065C-45FB-AE09-F9F5F9030564}" dt="2021-08-31T13:20:47.644" v="0" actId="478"/>
          <ac:spMkLst>
            <pc:docMk/>
            <pc:sldMk cId="243051450" sldId="637"/>
            <ac:spMk id="6" creationId="{04C399DD-230C-4234-A600-CDDF210DA5BD}"/>
          </ac:spMkLst>
        </pc:spChg>
        <pc:spChg chg="add mod">
          <ac:chgData name="Siegbert Rudolph" userId="2af4d44886c067cc" providerId="LiveId" clId="{95C2127A-065C-45FB-AE09-F9F5F9030564}" dt="2021-08-31T13:24:12.413" v="87"/>
          <ac:spMkLst>
            <pc:docMk/>
            <pc:sldMk cId="243051450" sldId="637"/>
            <ac:spMk id="7" creationId="{C1343A59-F707-4803-A5FD-F652C9337D37}"/>
          </ac:spMkLst>
        </pc:spChg>
        <pc:spChg chg="add mod">
          <ac:chgData name="Siegbert Rudolph" userId="2af4d44886c067cc" providerId="LiveId" clId="{95C2127A-065C-45FB-AE09-F9F5F9030564}" dt="2021-08-31T13:24:12.413" v="87"/>
          <ac:spMkLst>
            <pc:docMk/>
            <pc:sldMk cId="243051450" sldId="637"/>
            <ac:spMk id="8" creationId="{D3155A1D-6EEE-443D-9051-535D6C05A500}"/>
          </ac:spMkLst>
        </pc:spChg>
        <pc:spChg chg="add mod">
          <ac:chgData name="Siegbert Rudolph" userId="2af4d44886c067cc" providerId="LiveId" clId="{95C2127A-065C-45FB-AE09-F9F5F9030564}" dt="2021-08-31T13:24:12.413" v="87"/>
          <ac:spMkLst>
            <pc:docMk/>
            <pc:sldMk cId="243051450" sldId="637"/>
            <ac:spMk id="9" creationId="{10F426DB-D075-4750-9925-8762307A7C3D}"/>
          </ac:spMkLst>
        </pc:spChg>
        <pc:spChg chg="add mod">
          <ac:chgData name="Siegbert Rudolph" userId="2af4d44886c067cc" providerId="LiveId" clId="{95C2127A-065C-45FB-AE09-F9F5F9030564}" dt="2021-08-31T13:24:12.413" v="87"/>
          <ac:spMkLst>
            <pc:docMk/>
            <pc:sldMk cId="243051450" sldId="637"/>
            <ac:spMk id="10" creationId="{6D4E4985-73C9-4CBF-A58A-91A9DA9FC2D4}"/>
          </ac:spMkLst>
        </pc:spChg>
        <pc:spChg chg="add mod">
          <ac:chgData name="Siegbert Rudolph" userId="2af4d44886c067cc" providerId="LiveId" clId="{95C2127A-065C-45FB-AE09-F9F5F9030564}" dt="2021-08-31T13:24:12.413" v="87"/>
          <ac:spMkLst>
            <pc:docMk/>
            <pc:sldMk cId="243051450" sldId="637"/>
            <ac:spMk id="11" creationId="{B26FC68F-83DB-41FA-AC90-2532081EF05C}"/>
          </ac:spMkLst>
        </pc:spChg>
        <pc:spChg chg="add mod">
          <ac:chgData name="Siegbert Rudolph" userId="2af4d44886c067cc" providerId="LiveId" clId="{95C2127A-065C-45FB-AE09-F9F5F9030564}" dt="2021-08-31T13:24:12.413" v="87"/>
          <ac:spMkLst>
            <pc:docMk/>
            <pc:sldMk cId="243051450" sldId="637"/>
            <ac:spMk id="12" creationId="{0F8FA592-045F-4E05-B4FC-6D8E45108B91}"/>
          </ac:spMkLst>
        </pc:spChg>
        <pc:spChg chg="add mod">
          <ac:chgData name="Siegbert Rudolph" userId="2af4d44886c067cc" providerId="LiveId" clId="{95C2127A-065C-45FB-AE09-F9F5F9030564}" dt="2021-08-31T13:24:12.413" v="87"/>
          <ac:spMkLst>
            <pc:docMk/>
            <pc:sldMk cId="243051450" sldId="637"/>
            <ac:spMk id="13" creationId="{D866ECC6-0630-43FE-B7CF-8699D37A9CA8}"/>
          </ac:spMkLst>
        </pc:spChg>
        <pc:spChg chg="add mod">
          <ac:chgData name="Siegbert Rudolph" userId="2af4d44886c067cc" providerId="LiveId" clId="{95C2127A-065C-45FB-AE09-F9F5F9030564}" dt="2021-08-31T13:24:12.413" v="87"/>
          <ac:spMkLst>
            <pc:docMk/>
            <pc:sldMk cId="243051450" sldId="637"/>
            <ac:spMk id="14" creationId="{5443001B-D8FC-41B9-8836-06A3C0A5C9ED}"/>
          </ac:spMkLst>
        </pc:spChg>
        <pc:spChg chg="add mod">
          <ac:chgData name="Siegbert Rudolph" userId="2af4d44886c067cc" providerId="LiveId" clId="{95C2127A-065C-45FB-AE09-F9F5F9030564}" dt="2021-08-31T13:24:12.413" v="87"/>
          <ac:spMkLst>
            <pc:docMk/>
            <pc:sldMk cId="243051450" sldId="637"/>
            <ac:spMk id="15" creationId="{A4F86635-3FC5-4CE3-95C7-B5B96B07203B}"/>
          </ac:spMkLst>
        </pc:spChg>
        <pc:spChg chg="add mod">
          <ac:chgData name="Siegbert Rudolph" userId="2af4d44886c067cc" providerId="LiveId" clId="{95C2127A-065C-45FB-AE09-F9F5F9030564}" dt="2021-08-31T13:24:12.413" v="87"/>
          <ac:spMkLst>
            <pc:docMk/>
            <pc:sldMk cId="243051450" sldId="637"/>
            <ac:spMk id="16" creationId="{0CF1FA6A-4511-4A9F-900B-571DE9CD3BF0}"/>
          </ac:spMkLst>
        </pc:spChg>
      </pc:sldChg>
      <pc:sldChg chg="delSp modSp mod">
        <pc:chgData name="Siegbert Rudolph" userId="2af4d44886c067cc" providerId="LiveId" clId="{95C2127A-065C-45FB-AE09-F9F5F9030564}" dt="2021-08-31T14:20:21.719" v="1373" actId="1076"/>
        <pc:sldMkLst>
          <pc:docMk/>
          <pc:sldMk cId="0" sldId="696"/>
        </pc:sldMkLst>
        <pc:spChg chg="mod">
          <ac:chgData name="Siegbert Rudolph" userId="2af4d44886c067cc" providerId="LiveId" clId="{95C2127A-065C-45FB-AE09-F9F5F9030564}" dt="2021-08-31T14:20:21.719" v="1373" actId="1076"/>
          <ac:spMkLst>
            <pc:docMk/>
            <pc:sldMk cId="0" sldId="696"/>
            <ac:spMk id="4" creationId="{9F49DB97-7A44-41D5-A8DA-5E0DBA217E81}"/>
          </ac:spMkLst>
        </pc:spChg>
        <pc:spChg chg="del">
          <ac:chgData name="Siegbert Rudolph" userId="2af4d44886c067cc" providerId="LiveId" clId="{95C2127A-065C-45FB-AE09-F9F5F9030564}" dt="2021-08-31T14:20:21.704" v="1368" actId="478"/>
          <ac:spMkLst>
            <pc:docMk/>
            <pc:sldMk cId="0" sldId="696"/>
            <ac:spMk id="5" creationId="{BC21CF74-0691-4FFD-B313-F7E2F8C5AFDF}"/>
          </ac:spMkLst>
        </pc:spChg>
      </pc:sldChg>
      <pc:sldChg chg="addSp delSp modSp mod delAnim modAnim">
        <pc:chgData name="Siegbert Rudolph" userId="2af4d44886c067cc" providerId="LiveId" clId="{95C2127A-065C-45FB-AE09-F9F5F9030564}" dt="2021-09-04T09:46:02.855" v="1446"/>
        <pc:sldMkLst>
          <pc:docMk/>
          <pc:sldMk cId="2875704939" sldId="802"/>
        </pc:sldMkLst>
        <pc:spChg chg="mod">
          <ac:chgData name="Siegbert Rudolph" userId="2af4d44886c067cc" providerId="LiveId" clId="{95C2127A-065C-45FB-AE09-F9F5F9030564}" dt="2021-08-31T14:20:21.719" v="1384" actId="1076"/>
          <ac:spMkLst>
            <pc:docMk/>
            <pc:sldMk cId="2875704939" sldId="802"/>
            <ac:spMk id="2" creationId="{68A7D1CE-5684-4DEB-9289-5DE75A9F1BA9}"/>
          </ac:spMkLst>
        </pc:spChg>
        <pc:spChg chg="del">
          <ac:chgData name="Siegbert Rudolph" userId="2af4d44886c067cc" providerId="LiveId" clId="{95C2127A-065C-45FB-AE09-F9F5F9030564}" dt="2021-08-31T13:29:49.154" v="284" actId="478"/>
          <ac:spMkLst>
            <pc:docMk/>
            <pc:sldMk cId="2875704939" sldId="802"/>
            <ac:spMk id="2" creationId="{9C601AF5-04E7-450D-A2E6-9AE8AA7A2627}"/>
          </ac:spMkLst>
        </pc:spChg>
        <pc:spChg chg="add mod">
          <ac:chgData name="Siegbert Rudolph" userId="2af4d44886c067cc" providerId="LiveId" clId="{95C2127A-065C-45FB-AE09-F9F5F9030564}" dt="2021-08-31T13:37:47.302" v="362" actId="1038"/>
          <ac:spMkLst>
            <pc:docMk/>
            <pc:sldMk cId="2875704939" sldId="802"/>
            <ac:spMk id="3" creationId="{2036864A-009F-4B1C-BF43-B84D0A384D1B}"/>
          </ac:spMkLst>
        </pc:spChg>
        <pc:spChg chg="mod">
          <ac:chgData name="Siegbert Rudolph" userId="2af4d44886c067cc" providerId="LiveId" clId="{95C2127A-065C-45FB-AE09-F9F5F9030564}" dt="2021-08-31T14:31:05.337" v="1400" actId="20577"/>
          <ac:spMkLst>
            <pc:docMk/>
            <pc:sldMk cId="2875704939" sldId="802"/>
            <ac:spMk id="4" creationId="{50C375F1-1F36-4CAD-B9A7-F80C930E01BD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5" creationId="{5BA6416E-4CC1-44BD-8409-FEF840F7BE76}"/>
          </ac:spMkLst>
        </pc:spChg>
        <pc:spChg chg="mod">
          <ac:chgData name="Siegbert Rudolph" userId="2af4d44886c067cc" providerId="LiveId" clId="{95C2127A-065C-45FB-AE09-F9F5F9030564}" dt="2021-08-31T13:37:04.473" v="356" actId="14100"/>
          <ac:spMkLst>
            <pc:docMk/>
            <pc:sldMk cId="2875704939" sldId="802"/>
            <ac:spMk id="6" creationId="{5D7F04D4-EBC8-45E9-BB7A-D004F57CADF4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7" creationId="{5409368C-652E-4D0B-9BD0-65E3637FBE25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8" creationId="{281CD2D4-A1F5-4701-8325-7C4091607F05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9" creationId="{D1E5A051-05F9-4C98-906C-7BEFF68926D5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10" creationId="{2D545E77-EE6F-4452-A29F-7C5F53E928F4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11" creationId="{43F0D8B6-9748-4B88-B8A0-91B51498D80C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12" creationId="{6E5F4EC5-7D55-48C9-8261-1A06BFA41C44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13" creationId="{73CAC268-743E-4C6C-8E7B-C2E07FDF32EC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14" creationId="{E6B20336-CF2F-415A-BACF-5FE417012151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15" creationId="{DF6CF67E-9C1A-4271-A8CA-B605A284C3D3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16" creationId="{2D3E8C86-E8CB-4F2E-A087-917BF812CA75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17" creationId="{976A538C-2C49-4225-96B1-BB7ED317271B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18" creationId="{28922A3E-0CD3-4B4B-A055-8105A9CB205F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19" creationId="{ED16F5F3-2C52-41FD-A4FD-7BFB6114CF5C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20" creationId="{B76B72F9-807C-48D9-B47C-E060A8572E6D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21" creationId="{F2AA8DA5-20DF-406D-80ED-AB6C2FF822A1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22" creationId="{FE45306B-0BD6-4E84-BF55-273D4AA2E945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24" creationId="{86DB2859-D37C-4BEA-9E3C-A416AC060031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25" creationId="{BEEC7BE4-3760-4156-B4FC-EC5F70A1DD41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26" creationId="{0B93B6C4-3B5D-48A8-8A96-7A38E42F7470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27" creationId="{113562E6-A9B3-4906-814D-0788CD3E3A62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28" creationId="{333D2E98-0B3D-440F-BFC0-BFC788EF2B4A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29" creationId="{C83DA7E0-362B-477A-9382-B5B2F61CF9D5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30" creationId="{A815AD40-E2C8-498F-B8D1-7739B4268F43}"/>
          </ac:spMkLst>
        </pc:spChg>
        <pc:spChg chg="del">
          <ac:chgData name="Siegbert Rudolph" userId="2af4d44886c067cc" providerId="LiveId" clId="{95C2127A-065C-45FB-AE09-F9F5F9030564}" dt="2021-08-31T13:20:51.616" v="1" actId="478"/>
          <ac:spMkLst>
            <pc:docMk/>
            <pc:sldMk cId="2875704939" sldId="802"/>
            <ac:spMk id="31" creationId="{DA4BAD0E-9342-4ACC-8761-749F17E3781F}"/>
          </ac:spMkLst>
        </pc:spChg>
        <pc:spChg chg="add mod ord">
          <ac:chgData name="Siegbert Rudolph" userId="2af4d44886c067cc" providerId="LiveId" clId="{95C2127A-065C-45FB-AE09-F9F5F9030564}" dt="2021-08-31T13:53:39.107" v="749" actId="108"/>
          <ac:spMkLst>
            <pc:docMk/>
            <pc:sldMk cId="2875704939" sldId="802"/>
            <ac:spMk id="32" creationId="{6501D40B-3700-446B-B6A8-4322BB3C0DBA}"/>
          </ac:spMkLst>
        </pc:spChg>
        <pc:spChg chg="add mod">
          <ac:chgData name="Siegbert Rudolph" userId="2af4d44886c067cc" providerId="LiveId" clId="{95C2127A-065C-45FB-AE09-F9F5F9030564}" dt="2021-09-04T09:45:51.561" v="1445" actId="1076"/>
          <ac:spMkLst>
            <pc:docMk/>
            <pc:sldMk cId="2875704939" sldId="802"/>
            <ac:spMk id="45" creationId="{13C463E9-4C77-40B1-91FF-3A55E39985BE}"/>
          </ac:spMkLst>
        </pc:spChg>
        <pc:spChg chg="add del mod">
          <ac:chgData name="Siegbert Rudolph" userId="2af4d44886c067cc" providerId="LiveId" clId="{95C2127A-065C-45FB-AE09-F9F5F9030564}" dt="2021-08-31T13:23:25.749" v="74" actId="478"/>
          <ac:spMkLst>
            <pc:docMk/>
            <pc:sldMk cId="2875704939" sldId="802"/>
            <ac:spMk id="46" creationId="{B834BB06-83C9-4A38-8684-D6C4892FE3A4}"/>
          </ac:spMkLst>
        </pc:spChg>
        <pc:spChg chg="add del mod">
          <ac:chgData name="Siegbert Rudolph" userId="2af4d44886c067cc" providerId="LiveId" clId="{95C2127A-065C-45FB-AE09-F9F5F9030564}" dt="2021-08-31T13:23:25.749" v="74" actId="478"/>
          <ac:spMkLst>
            <pc:docMk/>
            <pc:sldMk cId="2875704939" sldId="802"/>
            <ac:spMk id="47" creationId="{1D76CB74-FE94-4CA6-AE23-4A4BA0B013F3}"/>
          </ac:spMkLst>
        </pc:spChg>
        <pc:spChg chg="add del mod">
          <ac:chgData name="Siegbert Rudolph" userId="2af4d44886c067cc" providerId="LiveId" clId="{95C2127A-065C-45FB-AE09-F9F5F9030564}" dt="2021-08-31T13:23:25.749" v="74" actId="478"/>
          <ac:spMkLst>
            <pc:docMk/>
            <pc:sldMk cId="2875704939" sldId="802"/>
            <ac:spMk id="48" creationId="{981400AB-71FB-4031-9301-C0045DDF38F7}"/>
          </ac:spMkLst>
        </pc:spChg>
        <pc:spChg chg="add del mod">
          <ac:chgData name="Siegbert Rudolph" userId="2af4d44886c067cc" providerId="LiveId" clId="{95C2127A-065C-45FB-AE09-F9F5F9030564}" dt="2021-08-31T13:23:25.749" v="74" actId="478"/>
          <ac:spMkLst>
            <pc:docMk/>
            <pc:sldMk cId="2875704939" sldId="802"/>
            <ac:spMk id="49" creationId="{7987ACD5-0A99-4C11-84B1-C7B413450545}"/>
          </ac:spMkLst>
        </pc:spChg>
        <pc:spChg chg="add del mod">
          <ac:chgData name="Siegbert Rudolph" userId="2af4d44886c067cc" providerId="LiveId" clId="{95C2127A-065C-45FB-AE09-F9F5F9030564}" dt="2021-08-31T13:23:25.749" v="74" actId="478"/>
          <ac:spMkLst>
            <pc:docMk/>
            <pc:sldMk cId="2875704939" sldId="802"/>
            <ac:spMk id="50" creationId="{73CA984D-F27D-4742-9592-DF10D578B5CF}"/>
          </ac:spMkLst>
        </pc:spChg>
        <pc:spChg chg="add del mod">
          <ac:chgData name="Siegbert Rudolph" userId="2af4d44886c067cc" providerId="LiveId" clId="{95C2127A-065C-45FB-AE09-F9F5F9030564}" dt="2021-08-31T13:23:25.749" v="74" actId="478"/>
          <ac:spMkLst>
            <pc:docMk/>
            <pc:sldMk cId="2875704939" sldId="802"/>
            <ac:spMk id="51" creationId="{3F65981E-9D1A-4A5A-BC55-228AFCFF0AEF}"/>
          </ac:spMkLst>
        </pc:spChg>
        <pc:spChg chg="add del mod">
          <ac:chgData name="Siegbert Rudolph" userId="2af4d44886c067cc" providerId="LiveId" clId="{95C2127A-065C-45FB-AE09-F9F5F9030564}" dt="2021-08-31T13:23:25.749" v="74" actId="478"/>
          <ac:spMkLst>
            <pc:docMk/>
            <pc:sldMk cId="2875704939" sldId="802"/>
            <ac:spMk id="54" creationId="{7BCCFF15-95B2-4AC7-A763-C55FE0C9577D}"/>
          </ac:spMkLst>
        </pc:spChg>
        <pc:spChg chg="add del mod">
          <ac:chgData name="Siegbert Rudolph" userId="2af4d44886c067cc" providerId="LiveId" clId="{95C2127A-065C-45FB-AE09-F9F5F9030564}" dt="2021-08-31T13:23:25.749" v="74" actId="478"/>
          <ac:spMkLst>
            <pc:docMk/>
            <pc:sldMk cId="2875704939" sldId="802"/>
            <ac:spMk id="57" creationId="{98910067-0ECC-4588-AD45-A67D22C32390}"/>
          </ac:spMkLst>
        </pc:spChg>
        <pc:spChg chg="add del mod">
          <ac:chgData name="Siegbert Rudolph" userId="2af4d44886c067cc" providerId="LiveId" clId="{95C2127A-065C-45FB-AE09-F9F5F9030564}" dt="2021-08-31T13:23:25.749" v="74" actId="478"/>
          <ac:spMkLst>
            <pc:docMk/>
            <pc:sldMk cId="2875704939" sldId="802"/>
            <ac:spMk id="60" creationId="{840A6808-17FA-4A62-857E-59F3C9BF342A}"/>
          </ac:spMkLst>
        </pc:spChg>
        <pc:spChg chg="add del mod">
          <ac:chgData name="Siegbert Rudolph" userId="2af4d44886c067cc" providerId="LiveId" clId="{95C2127A-065C-45FB-AE09-F9F5F9030564}" dt="2021-08-31T13:23:25.749" v="74" actId="478"/>
          <ac:spMkLst>
            <pc:docMk/>
            <pc:sldMk cId="2875704939" sldId="802"/>
            <ac:spMk id="63" creationId="{33B4EE7E-201C-48BD-A5E6-37A0A1427E0F}"/>
          </ac:spMkLst>
        </pc:spChg>
        <pc:spChg chg="add mod">
          <ac:chgData name="Siegbert Rudolph" userId="2af4d44886c067cc" providerId="LiveId" clId="{95C2127A-065C-45FB-AE09-F9F5F9030564}" dt="2021-08-31T13:39:21.165" v="385" actId="20577"/>
          <ac:spMkLst>
            <pc:docMk/>
            <pc:sldMk cId="2875704939" sldId="802"/>
            <ac:spMk id="75" creationId="{4EA50765-CF5A-444C-90C0-C549A33B4746}"/>
          </ac:spMkLst>
        </pc:spChg>
        <pc:spChg chg="add mod">
          <ac:chgData name="Siegbert Rudolph" userId="2af4d44886c067cc" providerId="LiveId" clId="{95C2127A-065C-45FB-AE09-F9F5F9030564}" dt="2021-08-31T13:23:33.350" v="84" actId="1038"/>
          <ac:spMkLst>
            <pc:docMk/>
            <pc:sldMk cId="2875704939" sldId="802"/>
            <ac:spMk id="76" creationId="{DEF6C55A-AE43-483A-98EF-90B64A90782A}"/>
          </ac:spMkLst>
        </pc:spChg>
        <pc:spChg chg="add mod">
          <ac:chgData name="Siegbert Rudolph" userId="2af4d44886c067cc" providerId="LiveId" clId="{95C2127A-065C-45FB-AE09-F9F5F9030564}" dt="2021-08-31T13:23:33.350" v="84" actId="1038"/>
          <ac:spMkLst>
            <pc:docMk/>
            <pc:sldMk cId="2875704939" sldId="802"/>
            <ac:spMk id="77" creationId="{3DA2E55C-53B1-4E12-A5FF-66FC6F4B1EE1}"/>
          </ac:spMkLst>
        </pc:spChg>
        <pc:spChg chg="add mod">
          <ac:chgData name="Siegbert Rudolph" userId="2af4d44886c067cc" providerId="LiveId" clId="{95C2127A-065C-45FB-AE09-F9F5F9030564}" dt="2021-08-31T13:23:33.350" v="84" actId="1038"/>
          <ac:spMkLst>
            <pc:docMk/>
            <pc:sldMk cId="2875704939" sldId="802"/>
            <ac:spMk id="78" creationId="{8A81537D-DAEC-45FB-99CE-74342C9609DB}"/>
          </ac:spMkLst>
        </pc:spChg>
        <pc:spChg chg="add mod">
          <ac:chgData name="Siegbert Rudolph" userId="2af4d44886c067cc" providerId="LiveId" clId="{95C2127A-065C-45FB-AE09-F9F5F9030564}" dt="2021-08-31T13:23:33.350" v="84" actId="1038"/>
          <ac:spMkLst>
            <pc:docMk/>
            <pc:sldMk cId="2875704939" sldId="802"/>
            <ac:spMk id="79" creationId="{75A1729E-BC34-4671-9CE7-2980DD2997C4}"/>
          </ac:spMkLst>
        </pc:spChg>
        <pc:spChg chg="add mod">
          <ac:chgData name="Siegbert Rudolph" userId="2af4d44886c067cc" providerId="LiveId" clId="{95C2127A-065C-45FB-AE09-F9F5F9030564}" dt="2021-08-31T13:23:33.350" v="84" actId="1038"/>
          <ac:spMkLst>
            <pc:docMk/>
            <pc:sldMk cId="2875704939" sldId="802"/>
            <ac:spMk id="80" creationId="{2C475D2A-4EA5-41EB-BAE6-5838CD9D9D69}"/>
          </ac:spMkLst>
        </pc:spChg>
        <pc:spChg chg="add mod">
          <ac:chgData name="Siegbert Rudolph" userId="2af4d44886c067cc" providerId="LiveId" clId="{95C2127A-065C-45FB-AE09-F9F5F9030564}" dt="2021-08-31T13:23:33.350" v="84" actId="1038"/>
          <ac:spMkLst>
            <pc:docMk/>
            <pc:sldMk cId="2875704939" sldId="802"/>
            <ac:spMk id="81" creationId="{B35CD8D9-91D0-43DC-9AF9-FB5DE757AA4B}"/>
          </ac:spMkLst>
        </pc:spChg>
        <pc:spChg chg="add mod">
          <ac:chgData name="Siegbert Rudolph" userId="2af4d44886c067cc" providerId="LiveId" clId="{95C2127A-065C-45FB-AE09-F9F5F9030564}" dt="2021-08-31T13:23:33.350" v="84" actId="1038"/>
          <ac:spMkLst>
            <pc:docMk/>
            <pc:sldMk cId="2875704939" sldId="802"/>
            <ac:spMk id="82" creationId="{59435E8F-64C1-4204-976E-A347B9FEC3DE}"/>
          </ac:spMkLst>
        </pc:spChg>
        <pc:spChg chg="add mod">
          <ac:chgData name="Siegbert Rudolph" userId="2af4d44886c067cc" providerId="LiveId" clId="{95C2127A-065C-45FB-AE09-F9F5F9030564}" dt="2021-08-31T13:23:33.350" v="84" actId="1038"/>
          <ac:spMkLst>
            <pc:docMk/>
            <pc:sldMk cId="2875704939" sldId="802"/>
            <ac:spMk id="83" creationId="{6F543387-61DD-4842-890A-28E29C59DF0E}"/>
          </ac:spMkLst>
        </pc:spChg>
        <pc:spChg chg="add mod">
          <ac:chgData name="Siegbert Rudolph" userId="2af4d44886c067cc" providerId="LiveId" clId="{95C2127A-065C-45FB-AE09-F9F5F9030564}" dt="2021-08-31T13:44:45.630" v="525" actId="1076"/>
          <ac:spMkLst>
            <pc:docMk/>
            <pc:sldMk cId="2875704939" sldId="802"/>
            <ac:spMk id="84" creationId="{6C500643-A29F-4BAB-8161-7A1B20535AF2}"/>
          </ac:spMkLst>
        </pc:spChg>
        <pc:spChg chg="add mod">
          <ac:chgData name="Siegbert Rudolph" userId="2af4d44886c067cc" providerId="LiveId" clId="{95C2127A-065C-45FB-AE09-F9F5F9030564}" dt="2021-08-31T13:39:28.453" v="386" actId="1076"/>
          <ac:spMkLst>
            <pc:docMk/>
            <pc:sldMk cId="2875704939" sldId="802"/>
            <ac:spMk id="85" creationId="{F42EE924-025E-4D31-9ECC-83AEFC4B8CF9}"/>
          </ac:spMkLst>
        </pc:spChg>
        <pc:spChg chg="add mod">
          <ac:chgData name="Siegbert Rudolph" userId="2af4d44886c067cc" providerId="LiveId" clId="{95C2127A-065C-45FB-AE09-F9F5F9030564}" dt="2021-08-31T13:39:41.481" v="388" actId="1076"/>
          <ac:spMkLst>
            <pc:docMk/>
            <pc:sldMk cId="2875704939" sldId="802"/>
            <ac:spMk id="86" creationId="{4F94E977-7055-4641-A181-CA23D88EBC09}"/>
          </ac:spMkLst>
        </pc:spChg>
        <pc:spChg chg="add mod">
          <ac:chgData name="Siegbert Rudolph" userId="2af4d44886c067cc" providerId="LiveId" clId="{95C2127A-065C-45FB-AE09-F9F5F9030564}" dt="2021-08-31T13:39:44.684" v="396" actId="20577"/>
          <ac:spMkLst>
            <pc:docMk/>
            <pc:sldMk cId="2875704939" sldId="802"/>
            <ac:spMk id="87" creationId="{B22ED571-3C76-4951-968D-487CDE175D24}"/>
          </ac:spMkLst>
        </pc:spChg>
        <pc:spChg chg="add mod">
          <ac:chgData name="Siegbert Rudolph" userId="2af4d44886c067cc" providerId="LiveId" clId="{95C2127A-065C-45FB-AE09-F9F5F9030564}" dt="2021-08-31T13:40:32.467" v="400" actId="1076"/>
          <ac:spMkLst>
            <pc:docMk/>
            <pc:sldMk cId="2875704939" sldId="802"/>
            <ac:spMk id="88" creationId="{A94D4334-64CF-41E6-B097-CE89A4E4D8D7}"/>
          </ac:spMkLst>
        </pc:spChg>
        <pc:spChg chg="add mod">
          <ac:chgData name="Siegbert Rudolph" userId="2af4d44886c067cc" providerId="LiveId" clId="{95C2127A-065C-45FB-AE09-F9F5F9030564}" dt="2021-08-31T13:40:36.419" v="410" actId="20577"/>
          <ac:spMkLst>
            <pc:docMk/>
            <pc:sldMk cId="2875704939" sldId="802"/>
            <ac:spMk id="89" creationId="{8DB15B00-2D88-40E5-8689-D83BA0690F36}"/>
          </ac:spMkLst>
        </pc:spChg>
        <pc:spChg chg="add mod">
          <ac:chgData name="Siegbert Rudolph" userId="2af4d44886c067cc" providerId="LiveId" clId="{95C2127A-065C-45FB-AE09-F9F5F9030564}" dt="2021-08-31T13:41:02.552" v="421" actId="1076"/>
          <ac:spMkLst>
            <pc:docMk/>
            <pc:sldMk cId="2875704939" sldId="802"/>
            <ac:spMk id="90" creationId="{9DBFFDE6-51AD-4CF4-8D8A-7AA2C3A41304}"/>
          </ac:spMkLst>
        </pc:spChg>
        <pc:spChg chg="add mod">
          <ac:chgData name="Siegbert Rudolph" userId="2af4d44886c067cc" providerId="LiveId" clId="{95C2127A-065C-45FB-AE09-F9F5F9030564}" dt="2021-08-31T13:41:02.552" v="421" actId="1076"/>
          <ac:spMkLst>
            <pc:docMk/>
            <pc:sldMk cId="2875704939" sldId="802"/>
            <ac:spMk id="91" creationId="{384BA4EB-E25E-44FC-88B3-A2418D3C3006}"/>
          </ac:spMkLst>
        </pc:spChg>
        <pc:spChg chg="add mod">
          <ac:chgData name="Siegbert Rudolph" userId="2af4d44886c067cc" providerId="LiveId" clId="{95C2127A-065C-45FB-AE09-F9F5F9030564}" dt="2021-08-31T13:41:32.884" v="426" actId="1076"/>
          <ac:spMkLst>
            <pc:docMk/>
            <pc:sldMk cId="2875704939" sldId="802"/>
            <ac:spMk id="92" creationId="{589DFF47-809A-4D51-B068-A256D1EA0E6B}"/>
          </ac:spMkLst>
        </pc:spChg>
        <pc:spChg chg="add mod">
          <ac:chgData name="Siegbert Rudolph" userId="2af4d44886c067cc" providerId="LiveId" clId="{95C2127A-065C-45FB-AE09-F9F5F9030564}" dt="2021-08-31T13:41:37.039" v="430" actId="20577"/>
          <ac:spMkLst>
            <pc:docMk/>
            <pc:sldMk cId="2875704939" sldId="802"/>
            <ac:spMk id="93" creationId="{26956491-362B-493A-8E1C-358B1CC66B64}"/>
          </ac:spMkLst>
        </pc:spChg>
        <pc:spChg chg="add mod">
          <ac:chgData name="Siegbert Rudolph" userId="2af4d44886c067cc" providerId="LiveId" clId="{95C2127A-065C-45FB-AE09-F9F5F9030564}" dt="2021-08-31T13:41:48.799" v="443" actId="1038"/>
          <ac:spMkLst>
            <pc:docMk/>
            <pc:sldMk cId="2875704939" sldId="802"/>
            <ac:spMk id="94" creationId="{D0B58D35-971B-4B37-BBBB-CD69C595F049}"/>
          </ac:spMkLst>
        </pc:spChg>
        <pc:spChg chg="add mod">
          <ac:chgData name="Siegbert Rudolph" userId="2af4d44886c067cc" providerId="LiveId" clId="{95C2127A-065C-45FB-AE09-F9F5F9030564}" dt="2021-08-31T13:41:48.799" v="443" actId="1038"/>
          <ac:spMkLst>
            <pc:docMk/>
            <pc:sldMk cId="2875704939" sldId="802"/>
            <ac:spMk id="95" creationId="{F2969726-9C38-480B-9A77-3089D9DF62F4}"/>
          </ac:spMkLst>
        </pc:spChg>
        <pc:spChg chg="add mod">
          <ac:chgData name="Siegbert Rudolph" userId="2af4d44886c067cc" providerId="LiveId" clId="{95C2127A-065C-45FB-AE09-F9F5F9030564}" dt="2021-08-31T13:42:07.607" v="446" actId="1076"/>
          <ac:spMkLst>
            <pc:docMk/>
            <pc:sldMk cId="2875704939" sldId="802"/>
            <ac:spMk id="96" creationId="{607C7598-4EF0-450C-A028-3B042A88E11C}"/>
          </ac:spMkLst>
        </pc:spChg>
        <pc:spChg chg="add mod">
          <ac:chgData name="Siegbert Rudolph" userId="2af4d44886c067cc" providerId="LiveId" clId="{95C2127A-065C-45FB-AE09-F9F5F9030564}" dt="2021-08-31T13:42:21.699" v="453" actId="14100"/>
          <ac:spMkLst>
            <pc:docMk/>
            <pc:sldMk cId="2875704939" sldId="802"/>
            <ac:spMk id="97" creationId="{B56CBA45-F294-4D2D-8C31-14614BC8AAA2}"/>
          </ac:spMkLst>
        </pc:spChg>
        <pc:spChg chg="add mod">
          <ac:chgData name="Siegbert Rudolph" userId="2af4d44886c067cc" providerId="LiveId" clId="{95C2127A-065C-45FB-AE09-F9F5F9030564}" dt="2021-08-31T13:43:41.303" v="495" actId="1038"/>
          <ac:spMkLst>
            <pc:docMk/>
            <pc:sldMk cId="2875704939" sldId="802"/>
            <ac:spMk id="98" creationId="{BBDD26AE-1AAB-4081-B657-5E3E5EB58F1F}"/>
          </ac:spMkLst>
        </pc:spChg>
        <pc:spChg chg="add mod">
          <ac:chgData name="Siegbert Rudolph" userId="2af4d44886c067cc" providerId="LiveId" clId="{95C2127A-065C-45FB-AE09-F9F5F9030564}" dt="2021-08-31T13:43:21.244" v="489" actId="1038"/>
          <ac:spMkLst>
            <pc:docMk/>
            <pc:sldMk cId="2875704939" sldId="802"/>
            <ac:spMk id="99" creationId="{9C4C3AC9-4EA3-49ED-93B7-3AE63B5F3C3D}"/>
          </ac:spMkLst>
        </pc:spChg>
        <pc:spChg chg="add mod">
          <ac:chgData name="Siegbert Rudolph" userId="2af4d44886c067cc" providerId="LiveId" clId="{95C2127A-065C-45FB-AE09-F9F5F9030564}" dt="2021-08-31T13:42:52.458" v="460" actId="1076"/>
          <ac:spMkLst>
            <pc:docMk/>
            <pc:sldMk cId="2875704939" sldId="802"/>
            <ac:spMk id="100" creationId="{FADB81B1-0A5B-4DC5-A7D7-E679D87C43A0}"/>
          </ac:spMkLst>
        </pc:spChg>
        <pc:spChg chg="add mod">
          <ac:chgData name="Siegbert Rudolph" userId="2af4d44886c067cc" providerId="LiveId" clId="{95C2127A-065C-45FB-AE09-F9F5F9030564}" dt="2021-08-31T13:42:56.036" v="466" actId="20577"/>
          <ac:spMkLst>
            <pc:docMk/>
            <pc:sldMk cId="2875704939" sldId="802"/>
            <ac:spMk id="101" creationId="{4CA3493C-26E6-4694-8C91-60EECAAC4C61}"/>
          </ac:spMkLst>
        </pc:spChg>
        <pc:spChg chg="add mod">
          <ac:chgData name="Siegbert Rudolph" userId="2af4d44886c067cc" providerId="LiveId" clId="{95C2127A-065C-45FB-AE09-F9F5F9030564}" dt="2021-08-31T13:43:08.154" v="481" actId="1037"/>
          <ac:spMkLst>
            <pc:docMk/>
            <pc:sldMk cId="2875704939" sldId="802"/>
            <ac:spMk id="102" creationId="{706257CA-94B2-4C87-AFCC-E2E217E9C0E9}"/>
          </ac:spMkLst>
        </pc:spChg>
        <pc:spChg chg="add mod">
          <ac:chgData name="Siegbert Rudolph" userId="2af4d44886c067cc" providerId="LiveId" clId="{95C2127A-065C-45FB-AE09-F9F5F9030564}" dt="2021-08-31T13:43:08.154" v="481" actId="1037"/>
          <ac:spMkLst>
            <pc:docMk/>
            <pc:sldMk cId="2875704939" sldId="802"/>
            <ac:spMk id="103" creationId="{F9D55024-B17F-4DCB-8821-1629101BAE6A}"/>
          </ac:spMkLst>
        </pc:spChg>
        <pc:spChg chg="add mod">
          <ac:chgData name="Siegbert Rudolph" userId="2af4d44886c067cc" providerId="LiveId" clId="{95C2127A-065C-45FB-AE09-F9F5F9030564}" dt="2021-08-31T13:44:10.810" v="498" actId="1076"/>
          <ac:spMkLst>
            <pc:docMk/>
            <pc:sldMk cId="2875704939" sldId="802"/>
            <ac:spMk id="104" creationId="{D174932F-F602-418F-B5C9-63E35B5D0979}"/>
          </ac:spMkLst>
        </pc:spChg>
        <pc:spChg chg="add mod">
          <ac:chgData name="Siegbert Rudolph" userId="2af4d44886c067cc" providerId="LiveId" clId="{95C2127A-065C-45FB-AE09-F9F5F9030564}" dt="2021-08-31T13:44:16.308" v="503" actId="20577"/>
          <ac:spMkLst>
            <pc:docMk/>
            <pc:sldMk cId="2875704939" sldId="802"/>
            <ac:spMk id="105" creationId="{B66B8322-E404-4BFE-9866-ACC8B7D69F3B}"/>
          </ac:spMkLst>
        </pc:spChg>
        <pc:spChg chg="add mod">
          <ac:chgData name="Siegbert Rudolph" userId="2af4d44886c067cc" providerId="LiveId" clId="{95C2127A-065C-45FB-AE09-F9F5F9030564}" dt="2021-08-31T13:44:48.857" v="527" actId="1038"/>
          <ac:spMkLst>
            <pc:docMk/>
            <pc:sldMk cId="2875704939" sldId="802"/>
            <ac:spMk id="106" creationId="{24A047E9-C8E7-490B-AD7B-5B94E3BEC463}"/>
          </ac:spMkLst>
        </pc:spChg>
        <pc:spChg chg="add mod">
          <ac:chgData name="Siegbert Rudolph" userId="2af4d44886c067cc" providerId="LiveId" clId="{95C2127A-065C-45FB-AE09-F9F5F9030564}" dt="2021-08-31T13:44:44.662" v="524" actId="1037"/>
          <ac:spMkLst>
            <pc:docMk/>
            <pc:sldMk cId="2875704939" sldId="802"/>
            <ac:spMk id="107" creationId="{FC296001-259A-4879-A7F4-104960CEC69A}"/>
          </ac:spMkLst>
        </pc:spChg>
        <pc:spChg chg="add mod">
          <ac:chgData name="Siegbert Rudolph" userId="2af4d44886c067cc" providerId="LiveId" clId="{95C2127A-065C-45FB-AE09-F9F5F9030564}" dt="2021-08-31T13:45:07.025" v="545" actId="1037"/>
          <ac:spMkLst>
            <pc:docMk/>
            <pc:sldMk cId="2875704939" sldId="802"/>
            <ac:spMk id="108" creationId="{3750F188-7ECC-4117-A31C-DDCADD02997D}"/>
          </ac:spMkLst>
        </pc:spChg>
        <pc:spChg chg="add mod">
          <ac:chgData name="Siegbert Rudolph" userId="2af4d44886c067cc" providerId="LiveId" clId="{95C2127A-065C-45FB-AE09-F9F5F9030564}" dt="2021-08-31T13:45:07.025" v="545" actId="1037"/>
          <ac:spMkLst>
            <pc:docMk/>
            <pc:sldMk cId="2875704939" sldId="802"/>
            <ac:spMk id="109" creationId="{E09DA527-87A2-4446-9E4C-7E012A4995C7}"/>
          </ac:spMkLst>
        </pc:spChg>
        <pc:spChg chg="add del mod">
          <ac:chgData name="Siegbert Rudolph" userId="2af4d44886c067cc" providerId="LiveId" clId="{95C2127A-065C-45FB-AE09-F9F5F9030564}" dt="2021-08-31T13:45:44.306" v="548"/>
          <ac:spMkLst>
            <pc:docMk/>
            <pc:sldMk cId="2875704939" sldId="802"/>
            <ac:spMk id="110" creationId="{E638E385-5B9B-46CA-BBD0-C83DB51EF92F}"/>
          </ac:spMkLst>
        </pc:spChg>
        <pc:spChg chg="add del mod">
          <ac:chgData name="Siegbert Rudolph" userId="2af4d44886c067cc" providerId="LiveId" clId="{95C2127A-065C-45FB-AE09-F9F5F9030564}" dt="2021-08-31T13:45:44.306" v="548"/>
          <ac:spMkLst>
            <pc:docMk/>
            <pc:sldMk cId="2875704939" sldId="802"/>
            <ac:spMk id="111" creationId="{BF4A18BE-8FDD-4580-88E7-EAA090837151}"/>
          </ac:spMkLst>
        </pc:spChg>
        <pc:spChg chg="add mod">
          <ac:chgData name="Siegbert Rudolph" userId="2af4d44886c067cc" providerId="LiveId" clId="{95C2127A-065C-45FB-AE09-F9F5F9030564}" dt="2021-08-31T13:45:59.318" v="550" actId="1076"/>
          <ac:spMkLst>
            <pc:docMk/>
            <pc:sldMk cId="2875704939" sldId="802"/>
            <ac:spMk id="112" creationId="{81561BFD-AF2A-435A-80BE-CEB81E94BBF5}"/>
          </ac:spMkLst>
        </pc:spChg>
        <pc:spChg chg="add mod">
          <ac:chgData name="Siegbert Rudolph" userId="2af4d44886c067cc" providerId="LiveId" clId="{95C2127A-065C-45FB-AE09-F9F5F9030564}" dt="2021-08-31T13:46:09.242" v="556" actId="20577"/>
          <ac:spMkLst>
            <pc:docMk/>
            <pc:sldMk cId="2875704939" sldId="802"/>
            <ac:spMk id="113" creationId="{C7A6726A-28F1-4BC7-ADBC-4D85B83F0C06}"/>
          </ac:spMkLst>
        </pc:spChg>
        <pc:spChg chg="add mod">
          <ac:chgData name="Siegbert Rudolph" userId="2af4d44886c067cc" providerId="LiveId" clId="{95C2127A-065C-45FB-AE09-F9F5F9030564}" dt="2021-08-31T13:46:20.492" v="572" actId="1038"/>
          <ac:spMkLst>
            <pc:docMk/>
            <pc:sldMk cId="2875704939" sldId="802"/>
            <ac:spMk id="114" creationId="{FA4D29FF-8E42-48A5-AC54-E29B1B291B3B}"/>
          </ac:spMkLst>
        </pc:spChg>
        <pc:spChg chg="add mod">
          <ac:chgData name="Siegbert Rudolph" userId="2af4d44886c067cc" providerId="LiveId" clId="{95C2127A-065C-45FB-AE09-F9F5F9030564}" dt="2021-08-31T13:46:20.492" v="572" actId="1038"/>
          <ac:spMkLst>
            <pc:docMk/>
            <pc:sldMk cId="2875704939" sldId="802"/>
            <ac:spMk id="115" creationId="{6CE36BE7-4F8D-419E-BEE0-C8EB360109AB}"/>
          </ac:spMkLst>
        </pc:spChg>
        <pc:spChg chg="add mod">
          <ac:chgData name="Siegbert Rudolph" userId="2af4d44886c067cc" providerId="LiveId" clId="{95C2127A-065C-45FB-AE09-F9F5F9030564}" dt="2021-08-31T13:46:59.912" v="575" actId="1076"/>
          <ac:spMkLst>
            <pc:docMk/>
            <pc:sldMk cId="2875704939" sldId="802"/>
            <ac:spMk id="116" creationId="{870B9213-E9F5-426A-BA28-EF2D9F8D8F6B}"/>
          </ac:spMkLst>
        </pc:spChg>
        <pc:spChg chg="add mod">
          <ac:chgData name="Siegbert Rudolph" userId="2af4d44886c067cc" providerId="LiveId" clId="{95C2127A-065C-45FB-AE09-F9F5F9030564}" dt="2021-08-31T13:47:18.845" v="587" actId="20577"/>
          <ac:spMkLst>
            <pc:docMk/>
            <pc:sldMk cId="2875704939" sldId="802"/>
            <ac:spMk id="117" creationId="{1BCA6A2C-10E7-4B5A-A113-0DD05DA0BBEB}"/>
          </ac:spMkLst>
        </pc:spChg>
        <pc:spChg chg="add mod">
          <ac:chgData name="Siegbert Rudolph" userId="2af4d44886c067cc" providerId="LiveId" clId="{95C2127A-065C-45FB-AE09-F9F5F9030564}" dt="2021-08-31T13:47:46.182" v="621" actId="1038"/>
          <ac:spMkLst>
            <pc:docMk/>
            <pc:sldMk cId="2875704939" sldId="802"/>
            <ac:spMk id="118" creationId="{51A0CCAB-A97E-41FE-9F58-A8E2103A48C9}"/>
          </ac:spMkLst>
        </pc:spChg>
        <pc:spChg chg="add mod">
          <ac:chgData name="Siegbert Rudolph" userId="2af4d44886c067cc" providerId="LiveId" clId="{95C2127A-065C-45FB-AE09-F9F5F9030564}" dt="2021-08-31T13:51:31.534" v="709" actId="1037"/>
          <ac:spMkLst>
            <pc:docMk/>
            <pc:sldMk cId="2875704939" sldId="802"/>
            <ac:spMk id="119" creationId="{CC1BB520-2221-41A8-9EBA-35190E855599}"/>
          </ac:spMkLst>
        </pc:spChg>
        <pc:spChg chg="add mod">
          <ac:chgData name="Siegbert Rudolph" userId="2af4d44886c067cc" providerId="LiveId" clId="{95C2127A-065C-45FB-AE09-F9F5F9030564}" dt="2021-08-31T13:47:08.925" v="577" actId="1076"/>
          <ac:spMkLst>
            <pc:docMk/>
            <pc:sldMk cId="2875704939" sldId="802"/>
            <ac:spMk id="120" creationId="{63D82239-5217-4CFD-A38A-48FB25B88B8F}"/>
          </ac:spMkLst>
        </pc:spChg>
        <pc:spChg chg="add mod">
          <ac:chgData name="Siegbert Rudolph" userId="2af4d44886c067cc" providerId="LiveId" clId="{95C2127A-065C-45FB-AE09-F9F5F9030564}" dt="2021-08-31T13:47:32.332" v="606" actId="20577"/>
          <ac:spMkLst>
            <pc:docMk/>
            <pc:sldMk cId="2875704939" sldId="802"/>
            <ac:spMk id="121" creationId="{9759A2FB-C87B-43C8-8175-BDAEB9536179}"/>
          </ac:spMkLst>
        </pc:spChg>
        <pc:spChg chg="add mod">
          <ac:chgData name="Siegbert Rudolph" userId="2af4d44886c067cc" providerId="LiveId" clId="{95C2127A-065C-45FB-AE09-F9F5F9030564}" dt="2021-08-31T13:47:53.024" v="638" actId="1037"/>
          <ac:spMkLst>
            <pc:docMk/>
            <pc:sldMk cId="2875704939" sldId="802"/>
            <ac:spMk id="122" creationId="{2B7FCC15-8B72-41A5-ADDF-ACF77C0CFA0B}"/>
          </ac:spMkLst>
        </pc:spChg>
        <pc:spChg chg="add mod">
          <ac:chgData name="Siegbert Rudolph" userId="2af4d44886c067cc" providerId="LiveId" clId="{95C2127A-065C-45FB-AE09-F9F5F9030564}" dt="2021-08-31T13:47:53.024" v="638" actId="1037"/>
          <ac:spMkLst>
            <pc:docMk/>
            <pc:sldMk cId="2875704939" sldId="802"/>
            <ac:spMk id="123" creationId="{7F3216BD-A484-4DBD-86A4-0F53DCEEA697}"/>
          </ac:spMkLst>
        </pc:spChg>
        <pc:spChg chg="add mod">
          <ac:chgData name="Siegbert Rudolph" userId="2af4d44886c067cc" providerId="LiveId" clId="{95C2127A-065C-45FB-AE09-F9F5F9030564}" dt="2021-08-31T13:48:37.534" v="641" actId="1076"/>
          <ac:spMkLst>
            <pc:docMk/>
            <pc:sldMk cId="2875704939" sldId="802"/>
            <ac:spMk id="124" creationId="{4A5EB4A4-D62E-4598-A0D4-7B072705CB3F}"/>
          </ac:spMkLst>
        </pc:spChg>
        <pc:spChg chg="add mod">
          <ac:chgData name="Siegbert Rudolph" userId="2af4d44886c067cc" providerId="LiveId" clId="{95C2127A-065C-45FB-AE09-F9F5F9030564}" dt="2021-08-31T13:48:48.855" v="651" actId="14100"/>
          <ac:spMkLst>
            <pc:docMk/>
            <pc:sldMk cId="2875704939" sldId="802"/>
            <ac:spMk id="125" creationId="{1C17E95B-2BFC-4382-915E-3A78B50A11A4}"/>
          </ac:spMkLst>
        </pc:spChg>
        <pc:spChg chg="add mod">
          <ac:chgData name="Siegbert Rudolph" userId="2af4d44886c067cc" providerId="LiveId" clId="{95C2127A-065C-45FB-AE09-F9F5F9030564}" dt="2021-08-31T13:49:03.305" v="681" actId="1038"/>
          <ac:spMkLst>
            <pc:docMk/>
            <pc:sldMk cId="2875704939" sldId="802"/>
            <ac:spMk id="126" creationId="{C0B30A56-E43B-4901-9297-280F8EBE1E30}"/>
          </ac:spMkLst>
        </pc:spChg>
        <pc:spChg chg="add mod">
          <ac:chgData name="Siegbert Rudolph" userId="2af4d44886c067cc" providerId="LiveId" clId="{95C2127A-065C-45FB-AE09-F9F5F9030564}" dt="2021-08-31T13:49:08.960" v="682" actId="1076"/>
          <ac:spMkLst>
            <pc:docMk/>
            <pc:sldMk cId="2875704939" sldId="802"/>
            <ac:spMk id="127" creationId="{9EC5FD3D-7FE8-4899-A163-D0168F51BF08}"/>
          </ac:spMkLst>
        </pc:spChg>
        <pc:spChg chg="add mod">
          <ac:chgData name="Siegbert Rudolph" userId="2af4d44886c067cc" providerId="LiveId" clId="{95C2127A-065C-45FB-AE09-F9F5F9030564}" dt="2021-08-31T13:50:14.787" v="705" actId="14100"/>
          <ac:spMkLst>
            <pc:docMk/>
            <pc:sldMk cId="2875704939" sldId="802"/>
            <ac:spMk id="128" creationId="{C421312E-39DB-45E6-9D74-597712EC67A9}"/>
          </ac:spMkLst>
        </pc:spChg>
        <pc:spChg chg="add mod">
          <ac:chgData name="Siegbert Rudolph" userId="2af4d44886c067cc" providerId="LiveId" clId="{95C2127A-065C-45FB-AE09-F9F5F9030564}" dt="2021-08-31T13:49:57.950" v="689" actId="14100"/>
          <ac:spMkLst>
            <pc:docMk/>
            <pc:sldMk cId="2875704939" sldId="802"/>
            <ac:spMk id="129" creationId="{546E398D-B837-4239-88EC-530146C17B50}"/>
          </ac:spMkLst>
        </pc:spChg>
        <pc:spChg chg="add mod">
          <ac:chgData name="Siegbert Rudolph" userId="2af4d44886c067cc" providerId="LiveId" clId="{95C2127A-065C-45FB-AE09-F9F5F9030564}" dt="2021-08-31T13:50:11.741" v="704" actId="1037"/>
          <ac:spMkLst>
            <pc:docMk/>
            <pc:sldMk cId="2875704939" sldId="802"/>
            <ac:spMk id="130" creationId="{DDDEBF22-82DA-44CF-93A1-B25DACC6AA46}"/>
          </ac:spMkLst>
        </pc:spChg>
        <pc:spChg chg="add mod">
          <ac:chgData name="Siegbert Rudolph" userId="2af4d44886c067cc" providerId="LiveId" clId="{95C2127A-065C-45FB-AE09-F9F5F9030564}" dt="2021-08-31T13:50:11.741" v="704" actId="1037"/>
          <ac:spMkLst>
            <pc:docMk/>
            <pc:sldMk cId="2875704939" sldId="802"/>
            <ac:spMk id="131" creationId="{4AAF0EFB-E615-400E-ABC8-08AF7060418F}"/>
          </ac:spMkLst>
        </pc:spChg>
        <pc:graphicFrameChg chg="add mod">
          <ac:chgData name="Siegbert Rudolph" userId="2af4d44886c067cc" providerId="LiveId" clId="{95C2127A-065C-45FB-AE09-F9F5F9030564}" dt="2021-08-31T13:22:35.775" v="69"/>
          <ac:graphicFrameMkLst>
            <pc:docMk/>
            <pc:sldMk cId="2875704939" sldId="802"/>
            <ac:graphicFrameMk id="64" creationId="{6B06B136-2CA0-4260-BDFD-5F56EDAEEABE}"/>
          </ac:graphicFrameMkLst>
        </pc:graphicFrameChg>
        <pc:picChg chg="add mod">
          <ac:chgData name="Siegbert Rudolph" userId="2af4d44886c067cc" providerId="LiveId" clId="{95C2127A-065C-45FB-AE09-F9F5F9030564}" dt="2021-08-31T13:22:35.775" v="69"/>
          <ac:picMkLst>
            <pc:docMk/>
            <pc:sldMk cId="2875704939" sldId="802"/>
            <ac:picMk id="33" creationId="{1A03AB76-42E1-435D-B63A-206757545372}"/>
          </ac:picMkLst>
        </pc:picChg>
        <pc:picChg chg="add mod">
          <ac:chgData name="Siegbert Rudolph" userId="2af4d44886c067cc" providerId="LiveId" clId="{95C2127A-065C-45FB-AE09-F9F5F9030564}" dt="2021-08-31T13:22:35.775" v="69"/>
          <ac:picMkLst>
            <pc:docMk/>
            <pc:sldMk cId="2875704939" sldId="802"/>
            <ac:picMk id="34" creationId="{A99DAFBD-4D98-49D3-A9FE-C0530E9F8EFA}"/>
          </ac:picMkLst>
        </pc:picChg>
        <pc:picChg chg="add mod">
          <ac:chgData name="Siegbert Rudolph" userId="2af4d44886c067cc" providerId="LiveId" clId="{95C2127A-065C-45FB-AE09-F9F5F9030564}" dt="2021-08-31T13:22:35.775" v="69"/>
          <ac:picMkLst>
            <pc:docMk/>
            <pc:sldMk cId="2875704939" sldId="802"/>
            <ac:picMk id="35" creationId="{729FCEB2-CFDD-4EA0-B9E4-C727FC0FACCD}"/>
          </ac:picMkLst>
        </pc:picChg>
        <pc:picChg chg="add mod">
          <ac:chgData name="Siegbert Rudolph" userId="2af4d44886c067cc" providerId="LiveId" clId="{95C2127A-065C-45FB-AE09-F9F5F9030564}" dt="2021-08-31T13:22:35.775" v="69"/>
          <ac:picMkLst>
            <pc:docMk/>
            <pc:sldMk cId="2875704939" sldId="802"/>
            <ac:picMk id="36" creationId="{395E5E38-444B-43FC-9CDD-7E85F727C036}"/>
          </ac:picMkLst>
        </pc:picChg>
        <pc:picChg chg="add mod">
          <ac:chgData name="Siegbert Rudolph" userId="2af4d44886c067cc" providerId="LiveId" clId="{95C2127A-065C-45FB-AE09-F9F5F9030564}" dt="2021-08-31T13:22:35.775" v="69"/>
          <ac:picMkLst>
            <pc:docMk/>
            <pc:sldMk cId="2875704939" sldId="802"/>
            <ac:picMk id="37" creationId="{73741156-6864-4425-B2F8-F57060C8C4C2}"/>
          </ac:picMkLst>
        </pc:picChg>
        <pc:picChg chg="add mod">
          <ac:chgData name="Siegbert Rudolph" userId="2af4d44886c067cc" providerId="LiveId" clId="{95C2127A-065C-45FB-AE09-F9F5F9030564}" dt="2021-08-31T13:22:35.775" v="69"/>
          <ac:picMkLst>
            <pc:docMk/>
            <pc:sldMk cId="2875704939" sldId="802"/>
            <ac:picMk id="38" creationId="{2720D5EC-7873-44B0-9DEC-10B3F37D33CE}"/>
          </ac:picMkLst>
        </pc:picChg>
        <pc:picChg chg="add mod">
          <ac:chgData name="Siegbert Rudolph" userId="2af4d44886c067cc" providerId="LiveId" clId="{95C2127A-065C-45FB-AE09-F9F5F9030564}" dt="2021-08-31T13:22:35.775" v="69"/>
          <ac:picMkLst>
            <pc:docMk/>
            <pc:sldMk cId="2875704939" sldId="802"/>
            <ac:picMk id="39" creationId="{E3EAE42B-9268-4D04-A7F6-A185D05EF65C}"/>
          </ac:picMkLst>
        </pc:picChg>
        <pc:picChg chg="add mod">
          <ac:chgData name="Siegbert Rudolph" userId="2af4d44886c067cc" providerId="LiveId" clId="{95C2127A-065C-45FB-AE09-F9F5F9030564}" dt="2021-08-31T13:22:35.775" v="69"/>
          <ac:picMkLst>
            <pc:docMk/>
            <pc:sldMk cId="2875704939" sldId="802"/>
            <ac:picMk id="40" creationId="{43433A14-037F-4C01-81DA-E159BB574DA4}"/>
          </ac:picMkLst>
        </pc:picChg>
        <pc:picChg chg="add mod">
          <ac:chgData name="Siegbert Rudolph" userId="2af4d44886c067cc" providerId="LiveId" clId="{95C2127A-065C-45FB-AE09-F9F5F9030564}" dt="2021-08-31T13:22:35.775" v="69"/>
          <ac:picMkLst>
            <pc:docMk/>
            <pc:sldMk cId="2875704939" sldId="802"/>
            <ac:picMk id="41" creationId="{6D4097C8-A1E9-4DB7-80DE-79F5E7E4A203}"/>
          </ac:picMkLst>
        </pc:picChg>
        <pc:picChg chg="add mod">
          <ac:chgData name="Siegbert Rudolph" userId="2af4d44886c067cc" providerId="LiveId" clId="{95C2127A-065C-45FB-AE09-F9F5F9030564}" dt="2021-08-31T13:22:35.775" v="69"/>
          <ac:picMkLst>
            <pc:docMk/>
            <pc:sldMk cId="2875704939" sldId="802"/>
            <ac:picMk id="42" creationId="{741D348D-273C-4B96-9DD8-7C91F95414B6}"/>
          </ac:picMkLst>
        </pc:picChg>
        <pc:picChg chg="add mod">
          <ac:chgData name="Siegbert Rudolph" userId="2af4d44886c067cc" providerId="LiveId" clId="{95C2127A-065C-45FB-AE09-F9F5F9030564}" dt="2021-08-31T13:22:35.775" v="69"/>
          <ac:picMkLst>
            <pc:docMk/>
            <pc:sldMk cId="2875704939" sldId="802"/>
            <ac:picMk id="43" creationId="{CDD91748-AAC9-470A-B1FC-4C98E5D220C6}"/>
          </ac:picMkLst>
        </pc:picChg>
        <pc:picChg chg="add mod">
          <ac:chgData name="Siegbert Rudolph" userId="2af4d44886c067cc" providerId="LiveId" clId="{95C2127A-065C-45FB-AE09-F9F5F9030564}" dt="2021-08-31T13:22:35.775" v="69"/>
          <ac:picMkLst>
            <pc:docMk/>
            <pc:sldMk cId="2875704939" sldId="802"/>
            <ac:picMk id="44" creationId="{A1052911-4A8C-4851-8AA6-656662ADBAB2}"/>
          </ac:picMkLst>
        </pc:picChg>
        <pc:picChg chg="add mod">
          <ac:chgData name="Siegbert Rudolph" userId="2af4d44886c067cc" providerId="LiveId" clId="{95C2127A-065C-45FB-AE09-F9F5F9030564}" dt="2021-08-31T13:22:35.775" v="69"/>
          <ac:picMkLst>
            <pc:docMk/>
            <pc:sldMk cId="2875704939" sldId="802"/>
            <ac:picMk id="52" creationId="{41FEE546-BA7B-4D2B-B020-6D7D4DE221DF}"/>
          </ac:picMkLst>
        </pc:picChg>
        <pc:picChg chg="add mod">
          <ac:chgData name="Siegbert Rudolph" userId="2af4d44886c067cc" providerId="LiveId" clId="{95C2127A-065C-45FB-AE09-F9F5F9030564}" dt="2021-08-31T13:22:35.775" v="69"/>
          <ac:picMkLst>
            <pc:docMk/>
            <pc:sldMk cId="2875704939" sldId="802"/>
            <ac:picMk id="53" creationId="{36EDF318-170E-43C0-B365-AE4993D62DDC}"/>
          </ac:picMkLst>
        </pc:picChg>
        <pc:picChg chg="add mod">
          <ac:chgData name="Siegbert Rudolph" userId="2af4d44886c067cc" providerId="LiveId" clId="{95C2127A-065C-45FB-AE09-F9F5F9030564}" dt="2021-08-31T13:22:35.775" v="69"/>
          <ac:picMkLst>
            <pc:docMk/>
            <pc:sldMk cId="2875704939" sldId="802"/>
            <ac:picMk id="55" creationId="{3473A263-CEF7-4F7C-8B10-C9852E8DB2CF}"/>
          </ac:picMkLst>
        </pc:picChg>
        <pc:picChg chg="add mod">
          <ac:chgData name="Siegbert Rudolph" userId="2af4d44886c067cc" providerId="LiveId" clId="{95C2127A-065C-45FB-AE09-F9F5F9030564}" dt="2021-08-31T13:22:35.775" v="69"/>
          <ac:picMkLst>
            <pc:docMk/>
            <pc:sldMk cId="2875704939" sldId="802"/>
            <ac:picMk id="56" creationId="{B102B18B-1B5C-4D76-B515-6497D1BCC1D4}"/>
          </ac:picMkLst>
        </pc:picChg>
        <pc:picChg chg="add mod">
          <ac:chgData name="Siegbert Rudolph" userId="2af4d44886c067cc" providerId="LiveId" clId="{95C2127A-065C-45FB-AE09-F9F5F9030564}" dt="2021-08-31T13:22:35.775" v="69"/>
          <ac:picMkLst>
            <pc:docMk/>
            <pc:sldMk cId="2875704939" sldId="802"/>
            <ac:picMk id="58" creationId="{B42F644E-F275-4E72-AF87-C87DF137A1E0}"/>
          </ac:picMkLst>
        </pc:picChg>
        <pc:picChg chg="add mod">
          <ac:chgData name="Siegbert Rudolph" userId="2af4d44886c067cc" providerId="LiveId" clId="{95C2127A-065C-45FB-AE09-F9F5F9030564}" dt="2021-08-31T13:22:35.775" v="69"/>
          <ac:picMkLst>
            <pc:docMk/>
            <pc:sldMk cId="2875704939" sldId="802"/>
            <ac:picMk id="59" creationId="{ADE02B57-9756-4D85-A66F-75AD0F03B118}"/>
          </ac:picMkLst>
        </pc:picChg>
        <pc:picChg chg="add mod">
          <ac:chgData name="Siegbert Rudolph" userId="2af4d44886c067cc" providerId="LiveId" clId="{95C2127A-065C-45FB-AE09-F9F5F9030564}" dt="2021-08-31T13:22:35.775" v="69"/>
          <ac:picMkLst>
            <pc:docMk/>
            <pc:sldMk cId="2875704939" sldId="802"/>
            <ac:picMk id="61" creationId="{28C37EFF-A34D-40D6-AC54-5FB194D7F63E}"/>
          </ac:picMkLst>
        </pc:picChg>
        <pc:picChg chg="add mod">
          <ac:chgData name="Siegbert Rudolph" userId="2af4d44886c067cc" providerId="LiveId" clId="{95C2127A-065C-45FB-AE09-F9F5F9030564}" dt="2021-08-31T13:22:35.775" v="69"/>
          <ac:picMkLst>
            <pc:docMk/>
            <pc:sldMk cId="2875704939" sldId="802"/>
            <ac:picMk id="62" creationId="{4046F48F-55EE-463C-A417-D03C305EAC30}"/>
          </ac:picMkLst>
        </pc:picChg>
        <pc:picChg chg="add mod">
          <ac:chgData name="Siegbert Rudolph" userId="2af4d44886c067cc" providerId="LiveId" clId="{95C2127A-065C-45FB-AE09-F9F5F9030564}" dt="2021-08-31T13:25:06.963" v="94" actId="1035"/>
          <ac:picMkLst>
            <pc:docMk/>
            <pc:sldMk cId="2875704939" sldId="802"/>
            <ac:picMk id="65" creationId="{0EF9C3A5-0EE3-4A5F-AFD8-5C18B9441724}"/>
          </ac:picMkLst>
        </pc:picChg>
        <pc:picChg chg="add mod">
          <ac:chgData name="Siegbert Rudolph" userId="2af4d44886c067cc" providerId="LiveId" clId="{95C2127A-065C-45FB-AE09-F9F5F9030564}" dt="2021-08-31T13:25:06.963" v="94" actId="1035"/>
          <ac:picMkLst>
            <pc:docMk/>
            <pc:sldMk cId="2875704939" sldId="802"/>
            <ac:picMk id="66" creationId="{40704B3E-3FC7-468F-9176-7B0DA2528BC1}"/>
          </ac:picMkLst>
        </pc:picChg>
        <pc:picChg chg="add mod">
          <ac:chgData name="Siegbert Rudolph" userId="2af4d44886c067cc" providerId="LiveId" clId="{95C2127A-065C-45FB-AE09-F9F5F9030564}" dt="2021-08-31T13:25:06.963" v="94" actId="1035"/>
          <ac:picMkLst>
            <pc:docMk/>
            <pc:sldMk cId="2875704939" sldId="802"/>
            <ac:picMk id="67" creationId="{85F9F3A8-732D-44A4-9BE6-FFFD7547F378}"/>
          </ac:picMkLst>
        </pc:picChg>
        <pc:picChg chg="add mod">
          <ac:chgData name="Siegbert Rudolph" userId="2af4d44886c067cc" providerId="LiveId" clId="{95C2127A-065C-45FB-AE09-F9F5F9030564}" dt="2021-08-31T13:25:06.963" v="94" actId="1035"/>
          <ac:picMkLst>
            <pc:docMk/>
            <pc:sldMk cId="2875704939" sldId="802"/>
            <ac:picMk id="68" creationId="{2F5D7180-9EB1-431D-ADA6-026644C4A2CA}"/>
          </ac:picMkLst>
        </pc:picChg>
        <pc:picChg chg="add mod">
          <ac:chgData name="Siegbert Rudolph" userId="2af4d44886c067cc" providerId="LiveId" clId="{95C2127A-065C-45FB-AE09-F9F5F9030564}" dt="2021-08-31T13:25:06.963" v="94" actId="1035"/>
          <ac:picMkLst>
            <pc:docMk/>
            <pc:sldMk cId="2875704939" sldId="802"/>
            <ac:picMk id="69" creationId="{39FBF45E-C519-4F0B-8C35-1C21560F473E}"/>
          </ac:picMkLst>
        </pc:picChg>
        <pc:picChg chg="add mod">
          <ac:chgData name="Siegbert Rudolph" userId="2af4d44886c067cc" providerId="LiveId" clId="{95C2127A-065C-45FB-AE09-F9F5F9030564}" dt="2021-08-31T13:25:06.963" v="94" actId="1035"/>
          <ac:picMkLst>
            <pc:docMk/>
            <pc:sldMk cId="2875704939" sldId="802"/>
            <ac:picMk id="70" creationId="{A846BA60-3A9F-41DB-87D6-02DC0914F9E4}"/>
          </ac:picMkLst>
        </pc:picChg>
        <pc:picChg chg="add mod">
          <ac:chgData name="Siegbert Rudolph" userId="2af4d44886c067cc" providerId="LiveId" clId="{95C2127A-065C-45FB-AE09-F9F5F9030564}" dt="2021-08-31T13:25:06.963" v="94" actId="1035"/>
          <ac:picMkLst>
            <pc:docMk/>
            <pc:sldMk cId="2875704939" sldId="802"/>
            <ac:picMk id="71" creationId="{5010CADA-8C26-409D-AECA-CD36539904B6}"/>
          </ac:picMkLst>
        </pc:picChg>
        <pc:picChg chg="add mod">
          <ac:chgData name="Siegbert Rudolph" userId="2af4d44886c067cc" providerId="LiveId" clId="{95C2127A-065C-45FB-AE09-F9F5F9030564}" dt="2021-08-31T13:25:06.963" v="94" actId="1035"/>
          <ac:picMkLst>
            <pc:docMk/>
            <pc:sldMk cId="2875704939" sldId="802"/>
            <ac:picMk id="72" creationId="{F0CDE89D-8D76-4132-AD9D-F5E508E8E59E}"/>
          </ac:picMkLst>
        </pc:picChg>
        <pc:picChg chg="add mod">
          <ac:chgData name="Siegbert Rudolph" userId="2af4d44886c067cc" providerId="LiveId" clId="{95C2127A-065C-45FB-AE09-F9F5F9030564}" dt="2021-08-31T13:25:06.963" v="94" actId="1035"/>
          <ac:picMkLst>
            <pc:docMk/>
            <pc:sldMk cId="2875704939" sldId="802"/>
            <ac:picMk id="73" creationId="{D069F854-5779-4FED-94DC-E1468D2AA550}"/>
          </ac:picMkLst>
        </pc:picChg>
        <pc:picChg chg="add mod">
          <ac:chgData name="Siegbert Rudolph" userId="2af4d44886c067cc" providerId="LiveId" clId="{95C2127A-065C-45FB-AE09-F9F5F9030564}" dt="2021-08-31T13:25:06.963" v="94" actId="1035"/>
          <ac:picMkLst>
            <pc:docMk/>
            <pc:sldMk cId="2875704939" sldId="802"/>
            <ac:picMk id="74" creationId="{7E58098D-3B1D-4819-99E8-4D628AC7601D}"/>
          </ac:picMkLst>
        </pc:picChg>
      </pc:sldChg>
      <pc:sldChg chg="addSp delSp modSp mod delAnim modAnim">
        <pc:chgData name="Siegbert Rudolph" userId="2af4d44886c067cc" providerId="LiveId" clId="{95C2127A-065C-45FB-AE09-F9F5F9030564}" dt="2021-09-04T09:46:42.281" v="1467"/>
        <pc:sldMkLst>
          <pc:docMk/>
          <pc:sldMk cId="1274794363" sldId="803"/>
        </pc:sldMkLst>
        <pc:spChg chg="del">
          <ac:chgData name="Siegbert Rudolph" userId="2af4d44886c067cc" providerId="LiveId" clId="{95C2127A-065C-45FB-AE09-F9F5F9030564}" dt="2021-08-31T14:20:21.719" v="1391" actId="478"/>
          <ac:spMkLst>
            <pc:docMk/>
            <pc:sldMk cId="1274794363" sldId="803"/>
            <ac:spMk id="2" creationId="{B42A0BC2-DFDC-4F27-BF46-C9F9497F5D47}"/>
          </ac:spMkLst>
        </pc:spChg>
        <pc:spChg chg="mod">
          <ac:chgData name="Siegbert Rudolph" userId="2af4d44886c067cc" providerId="LiveId" clId="{95C2127A-065C-45FB-AE09-F9F5F9030564}" dt="2021-08-31T14:20:21.735" v="1396" actId="1076"/>
          <ac:spMkLst>
            <pc:docMk/>
            <pc:sldMk cId="1274794363" sldId="803"/>
            <ac:spMk id="3" creationId="{9544622A-0112-4EA8-AB5E-8914A0E82D92}"/>
          </ac:spMkLst>
        </pc:spChg>
        <pc:spChg chg="mod">
          <ac:chgData name="Siegbert Rudolph" userId="2af4d44886c067cc" providerId="LiveId" clId="{95C2127A-065C-45FB-AE09-F9F5F9030564}" dt="2021-08-31T14:31:17.256" v="1404" actId="20577"/>
          <ac:spMkLst>
            <pc:docMk/>
            <pc:sldMk cId="1274794363" sldId="803"/>
            <ac:spMk id="4" creationId="{50C375F1-1F36-4CAD-B9A7-F80C930E01BD}"/>
          </ac:spMkLst>
        </pc:spChg>
        <pc:spChg chg="mod">
          <ac:chgData name="Siegbert Rudolph" userId="2af4d44886c067cc" providerId="LiveId" clId="{95C2127A-065C-45FB-AE09-F9F5F9030564}" dt="2021-08-31T13:37:34.688" v="360" actId="6549"/>
          <ac:spMkLst>
            <pc:docMk/>
            <pc:sldMk cId="1274794363" sldId="803"/>
            <ac:spMk id="6" creationId="{5D7F04D4-EBC8-45E9-BB7A-D004F57CADF4}"/>
          </ac:spMkLst>
        </pc:spChg>
        <pc:spChg chg="add del mod">
          <ac:chgData name="Siegbert Rudolph" userId="2af4d44886c067cc" providerId="LiveId" clId="{95C2127A-065C-45FB-AE09-F9F5F9030564}" dt="2021-08-31T13:27:23.001" v="159" actId="478"/>
          <ac:spMkLst>
            <pc:docMk/>
            <pc:sldMk cId="1274794363" sldId="803"/>
            <ac:spMk id="30" creationId="{5C041EEE-A727-4762-8678-F944F2DF931D}"/>
          </ac:spMkLst>
        </pc:spChg>
        <pc:spChg chg="add del mod">
          <ac:chgData name="Siegbert Rudolph" userId="2af4d44886c067cc" providerId="LiveId" clId="{95C2127A-065C-45FB-AE09-F9F5F9030564}" dt="2021-08-31T13:27:23.001" v="159" actId="478"/>
          <ac:spMkLst>
            <pc:docMk/>
            <pc:sldMk cId="1274794363" sldId="803"/>
            <ac:spMk id="31" creationId="{2BBA904D-E317-4916-BF5D-71CD607996AB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32" creationId="{8B80D3C6-93A4-4293-94EB-F79027B1C454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33" creationId="{740B683E-6B2E-47FC-910A-7054B22E24B6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34" creationId="{8BE50FC5-58AA-4E2A-9F8F-77B2C2EDA7DA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35" creationId="{120F00F3-11CA-4A17-A078-767D482448FF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36" creationId="{28699E10-305D-4397-AC62-3579CA28D9B3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37" creationId="{EF44220C-33DD-45A5-B01A-568974DC6712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38" creationId="{8B029BC7-FD0B-4A31-863F-DFCB99AD8A17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39" creationId="{C58002B9-6984-43AF-8936-4311CA84DDFA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40" creationId="{B385E466-A2F3-49F9-8267-9A9F9E0CC9B2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41" creationId="{256E9142-8844-42AC-AC45-81DEBDA2A17A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42" creationId="{6EAE9147-F12F-4782-A105-0C573AC5186E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43" creationId="{AAC7BAA6-4CD7-46CB-8BD7-A4BE37B28EC1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44" creationId="{C53C08FE-A2DB-48E0-B028-0188D02CE79A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45" creationId="{B7549CFB-F852-4073-B76E-4AADE3118641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46" creationId="{27752711-364D-4633-9EEF-7142CE2C05A3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47" creationId="{E953A796-4DD6-4B92-9872-35DE248D4D83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48" creationId="{D253053A-50E5-48A8-8B12-EB34EFCEB38E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49" creationId="{AB1DCE59-9512-4450-8CEC-1BB630A553A3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50" creationId="{C0CC4CB7-D184-4579-8E6F-7E0C17035A7F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51" creationId="{DA0D68E5-9BAF-4CC9-A73E-29420BA19EB4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52" creationId="{4F54B791-DB74-4E91-BEC2-7EA229C37952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53" creationId="{E3DCBDF4-569F-4A74-904A-AF09E89A4151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54" creationId="{AFE098D7-3DBA-4851-86BF-F60264C7082F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55" creationId="{31161946-D369-47CF-B7B2-0E2C7F316BFE}"/>
          </ac:spMkLst>
        </pc:spChg>
        <pc:spChg chg="del">
          <ac:chgData name="Siegbert Rudolph" userId="2af4d44886c067cc" providerId="LiveId" clId="{95C2127A-065C-45FB-AE09-F9F5F9030564}" dt="2021-08-31T13:20:59.567" v="3" actId="478"/>
          <ac:spMkLst>
            <pc:docMk/>
            <pc:sldMk cId="1274794363" sldId="803"/>
            <ac:spMk id="56" creationId="{D1D8EC3E-F0E2-431E-A29D-68B79003520F}"/>
          </ac:spMkLst>
        </pc:spChg>
        <pc:spChg chg="add del mod">
          <ac:chgData name="Siegbert Rudolph" userId="2af4d44886c067cc" providerId="LiveId" clId="{95C2127A-065C-45FB-AE09-F9F5F9030564}" dt="2021-08-31T13:27:23.001" v="159" actId="478"/>
          <ac:spMkLst>
            <pc:docMk/>
            <pc:sldMk cId="1274794363" sldId="803"/>
            <ac:spMk id="57" creationId="{63078425-D469-4B06-A3B9-C54F97410A46}"/>
          </ac:spMkLst>
        </pc:spChg>
        <pc:spChg chg="add del mod">
          <ac:chgData name="Siegbert Rudolph" userId="2af4d44886c067cc" providerId="LiveId" clId="{95C2127A-065C-45FB-AE09-F9F5F9030564}" dt="2021-08-31T13:27:23.001" v="159" actId="478"/>
          <ac:spMkLst>
            <pc:docMk/>
            <pc:sldMk cId="1274794363" sldId="803"/>
            <ac:spMk id="58" creationId="{46149297-089A-421F-94CB-D90512BF51B8}"/>
          </ac:spMkLst>
        </pc:spChg>
        <pc:spChg chg="add del mod">
          <ac:chgData name="Siegbert Rudolph" userId="2af4d44886c067cc" providerId="LiveId" clId="{95C2127A-065C-45FB-AE09-F9F5F9030564}" dt="2021-08-31T13:27:23.001" v="159" actId="478"/>
          <ac:spMkLst>
            <pc:docMk/>
            <pc:sldMk cId="1274794363" sldId="803"/>
            <ac:spMk id="59" creationId="{C31B23D8-E6ED-42BB-897D-FE6CB131303E}"/>
          </ac:spMkLst>
        </pc:spChg>
        <pc:spChg chg="add del mod">
          <ac:chgData name="Siegbert Rudolph" userId="2af4d44886c067cc" providerId="LiveId" clId="{95C2127A-065C-45FB-AE09-F9F5F9030564}" dt="2021-08-31T13:27:23.001" v="159" actId="478"/>
          <ac:spMkLst>
            <pc:docMk/>
            <pc:sldMk cId="1274794363" sldId="803"/>
            <ac:spMk id="60" creationId="{F112FCEC-6802-4A4A-9F39-45DD1A1CCD49}"/>
          </ac:spMkLst>
        </pc:spChg>
        <pc:spChg chg="add del mod">
          <ac:chgData name="Siegbert Rudolph" userId="2af4d44886c067cc" providerId="LiveId" clId="{95C2127A-065C-45FB-AE09-F9F5F9030564}" dt="2021-08-31T13:27:23.001" v="159" actId="478"/>
          <ac:spMkLst>
            <pc:docMk/>
            <pc:sldMk cId="1274794363" sldId="803"/>
            <ac:spMk id="61" creationId="{8CB63D50-A08F-45DB-B233-C4D24062CEC1}"/>
          </ac:spMkLst>
        </pc:spChg>
        <pc:spChg chg="add del mod">
          <ac:chgData name="Siegbert Rudolph" userId="2af4d44886c067cc" providerId="LiveId" clId="{95C2127A-065C-45FB-AE09-F9F5F9030564}" dt="2021-08-31T13:27:23.001" v="159" actId="478"/>
          <ac:spMkLst>
            <pc:docMk/>
            <pc:sldMk cId="1274794363" sldId="803"/>
            <ac:spMk id="62" creationId="{D0C20DCE-540D-438D-B566-4B1EC4D69088}"/>
          </ac:spMkLst>
        </pc:spChg>
        <pc:spChg chg="add del mod">
          <ac:chgData name="Siegbert Rudolph" userId="2af4d44886c067cc" providerId="LiveId" clId="{95C2127A-065C-45FB-AE09-F9F5F9030564}" dt="2021-08-31T13:27:23.001" v="159" actId="478"/>
          <ac:spMkLst>
            <pc:docMk/>
            <pc:sldMk cId="1274794363" sldId="803"/>
            <ac:spMk id="63" creationId="{5C45C81A-65CA-4204-92BA-8B0373D81D61}"/>
          </ac:spMkLst>
        </pc:spChg>
        <pc:spChg chg="add del mod">
          <ac:chgData name="Siegbert Rudolph" userId="2af4d44886c067cc" providerId="LiveId" clId="{95C2127A-065C-45FB-AE09-F9F5F9030564}" dt="2021-08-31T13:27:23.001" v="159" actId="478"/>
          <ac:spMkLst>
            <pc:docMk/>
            <pc:sldMk cId="1274794363" sldId="803"/>
            <ac:spMk id="64" creationId="{C46D2ABF-D414-4AE4-8AFB-E80B46A494FB}"/>
          </ac:spMkLst>
        </pc:spChg>
        <pc:spChg chg="add del mod">
          <ac:chgData name="Siegbert Rudolph" userId="2af4d44886c067cc" providerId="LiveId" clId="{95C2127A-065C-45FB-AE09-F9F5F9030564}" dt="2021-08-31T13:27:23.001" v="159" actId="478"/>
          <ac:spMkLst>
            <pc:docMk/>
            <pc:sldMk cId="1274794363" sldId="803"/>
            <ac:spMk id="65" creationId="{1BAF8A8E-F24C-4E18-B757-22173604B4E3}"/>
          </ac:spMkLst>
        </pc:spChg>
        <pc:spChg chg="add del mod">
          <ac:chgData name="Siegbert Rudolph" userId="2af4d44886c067cc" providerId="LiveId" clId="{95C2127A-065C-45FB-AE09-F9F5F9030564}" dt="2021-08-31T13:29:14.817" v="281" actId="478"/>
          <ac:spMkLst>
            <pc:docMk/>
            <pc:sldMk cId="1274794363" sldId="803"/>
            <ac:spMk id="78" creationId="{8EE58E93-C279-4FD2-9D6E-E80838E5E88C}"/>
          </ac:spMkLst>
        </pc:spChg>
        <pc:spChg chg="add del mod">
          <ac:chgData name="Siegbert Rudolph" userId="2af4d44886c067cc" providerId="LiveId" clId="{95C2127A-065C-45FB-AE09-F9F5F9030564}" dt="2021-08-31T13:27:23.001" v="159" actId="478"/>
          <ac:spMkLst>
            <pc:docMk/>
            <pc:sldMk cId="1274794363" sldId="803"/>
            <ac:spMk id="79" creationId="{39F14D14-F127-42C1-B1F6-13D86619F61B}"/>
          </ac:spMkLst>
        </pc:spChg>
        <pc:spChg chg="add del mod">
          <ac:chgData name="Siegbert Rudolph" userId="2af4d44886c067cc" providerId="LiveId" clId="{95C2127A-065C-45FB-AE09-F9F5F9030564}" dt="2021-08-31T13:27:23.001" v="159" actId="478"/>
          <ac:spMkLst>
            <pc:docMk/>
            <pc:sldMk cId="1274794363" sldId="803"/>
            <ac:spMk id="80" creationId="{5A165079-3777-487A-88E4-9C4E1EB0D7CC}"/>
          </ac:spMkLst>
        </pc:spChg>
        <pc:spChg chg="add del mod">
          <ac:chgData name="Siegbert Rudolph" userId="2af4d44886c067cc" providerId="LiveId" clId="{95C2127A-065C-45FB-AE09-F9F5F9030564}" dt="2021-08-31T13:27:23.001" v="159" actId="478"/>
          <ac:spMkLst>
            <pc:docMk/>
            <pc:sldMk cId="1274794363" sldId="803"/>
            <ac:spMk id="81" creationId="{F02CF6B6-30F2-4F7A-A8EF-98C11C5929D1}"/>
          </ac:spMkLst>
        </pc:spChg>
        <pc:spChg chg="add del mod">
          <ac:chgData name="Siegbert Rudolph" userId="2af4d44886c067cc" providerId="LiveId" clId="{95C2127A-065C-45FB-AE09-F9F5F9030564}" dt="2021-08-31T13:27:23.001" v="159" actId="478"/>
          <ac:spMkLst>
            <pc:docMk/>
            <pc:sldMk cId="1274794363" sldId="803"/>
            <ac:spMk id="82" creationId="{CFAE7B14-EA32-4C65-80D9-742501F1CBCD}"/>
          </ac:spMkLst>
        </pc:spChg>
        <pc:spChg chg="add del mod">
          <ac:chgData name="Siegbert Rudolph" userId="2af4d44886c067cc" providerId="LiveId" clId="{95C2127A-065C-45FB-AE09-F9F5F9030564}" dt="2021-08-31T13:27:23.001" v="159" actId="478"/>
          <ac:spMkLst>
            <pc:docMk/>
            <pc:sldMk cId="1274794363" sldId="803"/>
            <ac:spMk id="83" creationId="{E8780B19-D6A4-47E4-B1E6-3585B937AE20}"/>
          </ac:spMkLst>
        </pc:spChg>
        <pc:spChg chg="add del mod">
          <ac:chgData name="Siegbert Rudolph" userId="2af4d44886c067cc" providerId="LiveId" clId="{95C2127A-065C-45FB-AE09-F9F5F9030564}" dt="2021-08-31T13:27:23.001" v="159" actId="478"/>
          <ac:spMkLst>
            <pc:docMk/>
            <pc:sldMk cId="1274794363" sldId="803"/>
            <ac:spMk id="84" creationId="{DF975EB6-E6EF-4313-871E-92B005CC7C3A}"/>
          </ac:spMkLst>
        </pc:spChg>
        <pc:spChg chg="add del mod">
          <ac:chgData name="Siegbert Rudolph" userId="2af4d44886c067cc" providerId="LiveId" clId="{95C2127A-065C-45FB-AE09-F9F5F9030564}" dt="2021-08-31T13:27:23.001" v="159" actId="478"/>
          <ac:spMkLst>
            <pc:docMk/>
            <pc:sldMk cId="1274794363" sldId="803"/>
            <ac:spMk id="87" creationId="{C4985169-0D3F-4437-A0DE-9BAF4C7C2381}"/>
          </ac:spMkLst>
        </pc:spChg>
        <pc:spChg chg="add del mod">
          <ac:chgData name="Siegbert Rudolph" userId="2af4d44886c067cc" providerId="LiveId" clId="{95C2127A-065C-45FB-AE09-F9F5F9030564}" dt="2021-08-31T13:27:23.001" v="159" actId="478"/>
          <ac:spMkLst>
            <pc:docMk/>
            <pc:sldMk cId="1274794363" sldId="803"/>
            <ac:spMk id="90" creationId="{C5B76848-308D-41C8-88E6-8D9380810490}"/>
          </ac:spMkLst>
        </pc:spChg>
        <pc:spChg chg="add del mod">
          <ac:chgData name="Siegbert Rudolph" userId="2af4d44886c067cc" providerId="LiveId" clId="{95C2127A-065C-45FB-AE09-F9F5F9030564}" dt="2021-08-31T13:27:23.001" v="159" actId="478"/>
          <ac:spMkLst>
            <pc:docMk/>
            <pc:sldMk cId="1274794363" sldId="803"/>
            <ac:spMk id="93" creationId="{D356DD70-56F6-45B7-8479-337628527CD7}"/>
          </ac:spMkLst>
        </pc:spChg>
        <pc:spChg chg="add mod">
          <ac:chgData name="Siegbert Rudolph" userId="2af4d44886c067cc" providerId="LiveId" clId="{95C2127A-065C-45FB-AE09-F9F5F9030564}" dt="2021-08-31T14:14:24.641" v="1334" actId="1076"/>
          <ac:spMkLst>
            <pc:docMk/>
            <pc:sldMk cId="1274794363" sldId="803"/>
            <ac:spMk id="94" creationId="{C76EE4E9-34BE-46BE-BB82-65F620CE5EF2}"/>
          </ac:spMkLst>
        </pc:spChg>
        <pc:spChg chg="add mod">
          <ac:chgData name="Siegbert Rudolph" userId="2af4d44886c067cc" providerId="LiveId" clId="{95C2127A-065C-45FB-AE09-F9F5F9030564}" dt="2021-08-31T14:14:24.641" v="1334" actId="1076"/>
          <ac:spMkLst>
            <pc:docMk/>
            <pc:sldMk cId="1274794363" sldId="803"/>
            <ac:spMk id="95" creationId="{32158F02-F882-4628-9330-8993A30AC1A7}"/>
          </ac:spMkLst>
        </pc:spChg>
        <pc:spChg chg="add del mod">
          <ac:chgData name="Siegbert Rudolph" userId="2af4d44886c067cc" providerId="LiveId" clId="{95C2127A-065C-45FB-AE09-F9F5F9030564}" dt="2021-08-31T13:27:23.001" v="159" actId="478"/>
          <ac:spMkLst>
            <pc:docMk/>
            <pc:sldMk cId="1274794363" sldId="803"/>
            <ac:spMk id="96" creationId="{E37BF739-469D-4EF8-8F06-02C1EE4E5C8C}"/>
          </ac:spMkLst>
        </pc:spChg>
        <pc:spChg chg="add mod ord">
          <ac:chgData name="Siegbert Rudolph" userId="2af4d44886c067cc" providerId="LiveId" clId="{95C2127A-065C-45FB-AE09-F9F5F9030564}" dt="2021-08-31T14:16:36.010" v="1367" actId="108"/>
          <ac:spMkLst>
            <pc:docMk/>
            <pc:sldMk cId="1274794363" sldId="803"/>
            <ac:spMk id="108" creationId="{E431DA2C-AD7C-45EA-80AC-0D2B605C5902}"/>
          </ac:spMkLst>
        </pc:spChg>
        <pc:spChg chg="add mod">
          <ac:chgData name="Siegbert Rudolph" userId="2af4d44886c067cc" providerId="LiveId" clId="{95C2127A-065C-45FB-AE09-F9F5F9030564}" dt="2021-09-04T09:46:30.912" v="1466" actId="1076"/>
          <ac:spMkLst>
            <pc:docMk/>
            <pc:sldMk cId="1274794363" sldId="803"/>
            <ac:spMk id="121" creationId="{FE42E2E3-2EFA-4153-8BCA-B779B4A45C87}"/>
          </ac:spMkLst>
        </pc:spChg>
        <pc:spChg chg="add del mod">
          <ac:chgData name="Siegbert Rudolph" userId="2af4d44886c067cc" providerId="LiveId" clId="{95C2127A-065C-45FB-AE09-F9F5F9030564}" dt="2021-08-31T13:29:17.660" v="282" actId="478"/>
          <ac:spMkLst>
            <pc:docMk/>
            <pc:sldMk cId="1274794363" sldId="803"/>
            <ac:spMk id="122" creationId="{988A9219-954B-4B38-A24D-E06D62DB4AC1}"/>
          </ac:spMkLst>
        </pc:spChg>
        <pc:spChg chg="add del mod">
          <ac:chgData name="Siegbert Rudolph" userId="2af4d44886c067cc" providerId="LiveId" clId="{95C2127A-065C-45FB-AE09-F9F5F9030564}" dt="2021-08-31T13:29:17.660" v="282" actId="478"/>
          <ac:spMkLst>
            <pc:docMk/>
            <pc:sldMk cId="1274794363" sldId="803"/>
            <ac:spMk id="123" creationId="{708811D9-AEF7-46A9-8C3C-AB553190BCA8}"/>
          </ac:spMkLst>
        </pc:spChg>
        <pc:spChg chg="add del mod">
          <ac:chgData name="Siegbert Rudolph" userId="2af4d44886c067cc" providerId="LiveId" clId="{95C2127A-065C-45FB-AE09-F9F5F9030564}" dt="2021-08-31T13:29:17.660" v="282" actId="478"/>
          <ac:spMkLst>
            <pc:docMk/>
            <pc:sldMk cId="1274794363" sldId="803"/>
            <ac:spMk id="124" creationId="{5C2A405C-03E7-454C-AE11-161EBDBAFE62}"/>
          </ac:spMkLst>
        </pc:spChg>
        <pc:spChg chg="add del mod">
          <ac:chgData name="Siegbert Rudolph" userId="2af4d44886c067cc" providerId="LiveId" clId="{95C2127A-065C-45FB-AE09-F9F5F9030564}" dt="2021-08-31T13:29:17.660" v="282" actId="478"/>
          <ac:spMkLst>
            <pc:docMk/>
            <pc:sldMk cId="1274794363" sldId="803"/>
            <ac:spMk id="125" creationId="{0E6A8301-E922-4674-A037-84DC2C018D75}"/>
          </ac:spMkLst>
        </pc:spChg>
        <pc:spChg chg="add del mod">
          <ac:chgData name="Siegbert Rudolph" userId="2af4d44886c067cc" providerId="LiveId" clId="{95C2127A-065C-45FB-AE09-F9F5F9030564}" dt="2021-08-31T13:29:17.660" v="282" actId="478"/>
          <ac:spMkLst>
            <pc:docMk/>
            <pc:sldMk cId="1274794363" sldId="803"/>
            <ac:spMk id="126" creationId="{247F267A-501B-4078-B15A-64E03AC0C822}"/>
          </ac:spMkLst>
        </pc:spChg>
        <pc:spChg chg="add del mod">
          <ac:chgData name="Siegbert Rudolph" userId="2af4d44886c067cc" providerId="LiveId" clId="{95C2127A-065C-45FB-AE09-F9F5F9030564}" dt="2021-08-31T13:29:17.660" v="282" actId="478"/>
          <ac:spMkLst>
            <pc:docMk/>
            <pc:sldMk cId="1274794363" sldId="803"/>
            <ac:spMk id="127" creationId="{36B23097-60F4-45E4-9097-A3A57925418C}"/>
          </ac:spMkLst>
        </pc:spChg>
        <pc:spChg chg="add del mod">
          <ac:chgData name="Siegbert Rudolph" userId="2af4d44886c067cc" providerId="LiveId" clId="{95C2127A-065C-45FB-AE09-F9F5F9030564}" dt="2021-08-31T13:29:17.660" v="282" actId="478"/>
          <ac:spMkLst>
            <pc:docMk/>
            <pc:sldMk cId="1274794363" sldId="803"/>
            <ac:spMk id="130" creationId="{C441901C-D2CB-458F-8433-80010F7A949F}"/>
          </ac:spMkLst>
        </pc:spChg>
        <pc:spChg chg="add del mod">
          <ac:chgData name="Siegbert Rudolph" userId="2af4d44886c067cc" providerId="LiveId" clId="{95C2127A-065C-45FB-AE09-F9F5F9030564}" dt="2021-08-31T13:29:17.660" v="282" actId="478"/>
          <ac:spMkLst>
            <pc:docMk/>
            <pc:sldMk cId="1274794363" sldId="803"/>
            <ac:spMk id="133" creationId="{F02D7E43-04D6-4224-B9D9-53DDEF818ADD}"/>
          </ac:spMkLst>
        </pc:spChg>
        <pc:spChg chg="add del mod">
          <ac:chgData name="Siegbert Rudolph" userId="2af4d44886c067cc" providerId="LiveId" clId="{95C2127A-065C-45FB-AE09-F9F5F9030564}" dt="2021-08-31T13:29:17.660" v="282" actId="478"/>
          <ac:spMkLst>
            <pc:docMk/>
            <pc:sldMk cId="1274794363" sldId="803"/>
            <ac:spMk id="136" creationId="{CABB464D-8D8A-4688-8827-60959DE3CBB2}"/>
          </ac:spMkLst>
        </pc:spChg>
        <pc:spChg chg="add del mod">
          <ac:chgData name="Siegbert Rudolph" userId="2af4d44886c067cc" providerId="LiveId" clId="{95C2127A-065C-45FB-AE09-F9F5F9030564}" dt="2021-08-31T13:29:17.660" v="282" actId="478"/>
          <ac:spMkLst>
            <pc:docMk/>
            <pc:sldMk cId="1274794363" sldId="803"/>
            <ac:spMk id="139" creationId="{4FFA4F4F-F228-486F-83C9-EC1C86573BB2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51" creationId="{BFA4B8B1-7E83-4764-8C6B-D163852A2419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52" creationId="{38920AFA-F81D-4A38-8D52-FBCF211E8BB5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53" creationId="{9273FC25-8DF7-4BB7-8B2E-65AB0A978B29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54" creationId="{4E163280-E17B-43C7-B937-075F627722BD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55" creationId="{C47D179C-9ECF-42BB-9EC2-925330833B4A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56" creationId="{93C0FCB6-706D-42E6-8EE5-EC00823B60C4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57" creationId="{65A9E5FD-A8E7-4379-8640-EF00430CA5C8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58" creationId="{CBAB30B0-A957-4782-8428-8E60A17C5F3E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59" creationId="{F57AE2B3-EB7A-4824-A25B-4A62F252979A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60" creationId="{45D6537C-3636-4D37-995B-9D28A5C95EBF}"/>
          </ac:spMkLst>
        </pc:spChg>
        <pc:spChg chg="add del mod">
          <ac:chgData name="Siegbert Rudolph" userId="2af4d44886c067cc" providerId="LiveId" clId="{95C2127A-065C-45FB-AE09-F9F5F9030564}" dt="2021-08-31T13:59:09.769" v="772"/>
          <ac:spMkLst>
            <pc:docMk/>
            <pc:sldMk cId="1274794363" sldId="803"/>
            <ac:spMk id="161" creationId="{37CD4A3C-DC6C-491B-90D6-2B698684C51D}"/>
          </ac:spMkLst>
        </pc:spChg>
        <pc:spChg chg="add del mod">
          <ac:chgData name="Siegbert Rudolph" userId="2af4d44886c067cc" providerId="LiveId" clId="{95C2127A-065C-45FB-AE09-F9F5F9030564}" dt="2021-08-31T13:59:09.769" v="772"/>
          <ac:spMkLst>
            <pc:docMk/>
            <pc:sldMk cId="1274794363" sldId="803"/>
            <ac:spMk id="162" creationId="{9476A7FC-EE2C-42B6-BAEE-490B36B1F028}"/>
          </ac:spMkLst>
        </pc:spChg>
        <pc:spChg chg="add del mod">
          <ac:chgData name="Siegbert Rudolph" userId="2af4d44886c067cc" providerId="LiveId" clId="{95C2127A-065C-45FB-AE09-F9F5F9030564}" dt="2021-08-31T13:59:09.769" v="772"/>
          <ac:spMkLst>
            <pc:docMk/>
            <pc:sldMk cId="1274794363" sldId="803"/>
            <ac:spMk id="163" creationId="{32140BD4-96E8-4BF1-9503-F5580D2B5071}"/>
          </ac:spMkLst>
        </pc:spChg>
        <pc:spChg chg="add del mod">
          <ac:chgData name="Siegbert Rudolph" userId="2af4d44886c067cc" providerId="LiveId" clId="{95C2127A-065C-45FB-AE09-F9F5F9030564}" dt="2021-08-31T13:59:09.769" v="772"/>
          <ac:spMkLst>
            <pc:docMk/>
            <pc:sldMk cId="1274794363" sldId="803"/>
            <ac:spMk id="164" creationId="{27144982-34CE-4D6B-9C25-998C4AE430B3}"/>
          </ac:spMkLst>
        </pc:spChg>
        <pc:spChg chg="add del mod">
          <ac:chgData name="Siegbert Rudolph" userId="2af4d44886c067cc" providerId="LiveId" clId="{95C2127A-065C-45FB-AE09-F9F5F9030564}" dt="2021-08-31T13:59:09.769" v="772"/>
          <ac:spMkLst>
            <pc:docMk/>
            <pc:sldMk cId="1274794363" sldId="803"/>
            <ac:spMk id="165" creationId="{ACAA797B-2F22-41A4-9B4D-37E41971E9A3}"/>
          </ac:spMkLst>
        </pc:spChg>
        <pc:spChg chg="add del mod">
          <ac:chgData name="Siegbert Rudolph" userId="2af4d44886c067cc" providerId="LiveId" clId="{95C2127A-065C-45FB-AE09-F9F5F9030564}" dt="2021-08-31T13:59:09.769" v="772"/>
          <ac:spMkLst>
            <pc:docMk/>
            <pc:sldMk cId="1274794363" sldId="803"/>
            <ac:spMk id="166" creationId="{ECE9FB64-E30A-4C78-B5B6-78753D222AD9}"/>
          </ac:spMkLst>
        </pc:spChg>
        <pc:spChg chg="add del mod">
          <ac:chgData name="Siegbert Rudolph" userId="2af4d44886c067cc" providerId="LiveId" clId="{95C2127A-065C-45FB-AE09-F9F5F9030564}" dt="2021-08-31T13:59:09.769" v="772"/>
          <ac:spMkLst>
            <pc:docMk/>
            <pc:sldMk cId="1274794363" sldId="803"/>
            <ac:spMk id="167" creationId="{C48C4A39-49B1-444C-8D85-30A338100ED7}"/>
          </ac:spMkLst>
        </pc:spChg>
        <pc:spChg chg="add del mod">
          <ac:chgData name="Siegbert Rudolph" userId="2af4d44886c067cc" providerId="LiveId" clId="{95C2127A-065C-45FB-AE09-F9F5F9030564}" dt="2021-08-31T13:59:09.769" v="772"/>
          <ac:spMkLst>
            <pc:docMk/>
            <pc:sldMk cId="1274794363" sldId="803"/>
            <ac:spMk id="168" creationId="{9BF093B8-F8A1-404D-98C1-035703C20370}"/>
          </ac:spMkLst>
        </pc:spChg>
        <pc:spChg chg="add del mod">
          <ac:chgData name="Siegbert Rudolph" userId="2af4d44886c067cc" providerId="LiveId" clId="{95C2127A-065C-45FB-AE09-F9F5F9030564}" dt="2021-08-31T13:59:09.769" v="772"/>
          <ac:spMkLst>
            <pc:docMk/>
            <pc:sldMk cId="1274794363" sldId="803"/>
            <ac:spMk id="169" creationId="{99C1BB0E-B5B7-416C-99F8-522483B03F99}"/>
          </ac:spMkLst>
        </pc:spChg>
        <pc:spChg chg="add del mod">
          <ac:chgData name="Siegbert Rudolph" userId="2af4d44886c067cc" providerId="LiveId" clId="{95C2127A-065C-45FB-AE09-F9F5F9030564}" dt="2021-08-31T13:59:09.769" v="772"/>
          <ac:spMkLst>
            <pc:docMk/>
            <pc:sldMk cId="1274794363" sldId="803"/>
            <ac:spMk id="170" creationId="{8BE27772-29EB-4876-8CF3-CE5FD8738D43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71" creationId="{DEDD2B5D-4BA1-4933-A74B-D1013ECDC5D6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72" creationId="{5015BDF9-1035-43A3-8F94-1CC6AFA027BF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73" creationId="{7F8870BC-9369-4B45-B8BB-D071B9E20172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74" creationId="{DDC1B3B3-43FD-4CF6-BB17-96A424050CD4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75" creationId="{7B6B3D87-30D0-4C97-BD96-04CBA1B2597F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76" creationId="{4C3354BA-588E-4E74-8BD6-9BFBEFF5BFC8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77" creationId="{A3435A17-3D81-4938-A928-CBAD0C13728F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78" creationId="{537E5828-D146-4F17-A5F5-3746AF947F64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79" creationId="{3EFAF929-300D-4C14-B864-29616587F063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80" creationId="{6EB86EAB-7E4C-4FBA-9166-9E79FA154CDA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81" creationId="{53B4A6A5-5134-440E-9375-0B54A6216E43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82" creationId="{314E5FC3-5E1E-472B-B5ED-69C97DCA4FEC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83" creationId="{3E0AA87D-ABB5-4EC5-B012-375B2072B9CB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84" creationId="{DBAB14DF-FE17-4026-8EC7-E3B0700CE29F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85" creationId="{DFC355C3-45AB-4804-982A-321CD0F4EAF8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86" creationId="{07C08FB4-47A5-4D91-AF1B-D477CE744B43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87" creationId="{B8CD9934-2D5F-4FF1-8898-624E567AAF27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88" creationId="{7926CF99-A565-496A-9B76-8A526EBC6F3F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89" creationId="{23C2E685-36AD-4D93-8DD9-7C0D9A350A01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90" creationId="{C429057A-5152-4D15-AE5B-A0A9F4639706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91" creationId="{B70672DE-3C59-4A8E-8BEC-5DB9C7DF43E9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92" creationId="{B39A1794-C659-4F80-8152-12EE73ACFA44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93" creationId="{88E6627D-AE25-4F34-89D2-FB65BA4242BB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94" creationId="{9A7BB25C-6687-4C6C-80BB-6A69809B2FBF}"/>
          </ac:spMkLst>
        </pc:spChg>
        <pc:spChg chg="add del mod">
          <ac:chgData name="Siegbert Rudolph" userId="2af4d44886c067cc" providerId="LiveId" clId="{95C2127A-065C-45FB-AE09-F9F5F9030564}" dt="2021-08-31T14:04:07.773" v="1091" actId="478"/>
          <ac:spMkLst>
            <pc:docMk/>
            <pc:sldMk cId="1274794363" sldId="803"/>
            <ac:spMk id="195" creationId="{B0D3870C-F037-4170-96EA-67E8DFB2165D}"/>
          </ac:spMkLst>
        </pc:spChg>
        <pc:spChg chg="add del mod">
          <ac:chgData name="Siegbert Rudolph" userId="2af4d44886c067cc" providerId="LiveId" clId="{95C2127A-065C-45FB-AE09-F9F5F9030564}" dt="2021-08-31T14:04:07.773" v="1091" actId="478"/>
          <ac:spMkLst>
            <pc:docMk/>
            <pc:sldMk cId="1274794363" sldId="803"/>
            <ac:spMk id="196" creationId="{F8B8759C-65E3-4BC5-825A-59E34115ABEF}"/>
          </ac:spMkLst>
        </pc:spChg>
        <pc:spChg chg="add mod">
          <ac:chgData name="Siegbert Rudolph" userId="2af4d44886c067cc" providerId="LiveId" clId="{95C2127A-065C-45FB-AE09-F9F5F9030564}" dt="2021-08-31T14:14:04.971" v="1321" actId="1038"/>
          <ac:spMkLst>
            <pc:docMk/>
            <pc:sldMk cId="1274794363" sldId="803"/>
            <ac:spMk id="197" creationId="{64C0E1C8-BB9C-44DB-A3B2-EB3A0B287001}"/>
          </ac:spMkLst>
        </pc:spChg>
        <pc:spChg chg="add mod">
          <ac:chgData name="Siegbert Rudolph" userId="2af4d44886c067cc" providerId="LiveId" clId="{95C2127A-065C-45FB-AE09-F9F5F9030564}" dt="2021-08-31T14:14:04.971" v="1321" actId="1038"/>
          <ac:spMkLst>
            <pc:docMk/>
            <pc:sldMk cId="1274794363" sldId="803"/>
            <ac:spMk id="198" creationId="{87954055-A86A-4EE9-8E16-766D19F575F2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199" creationId="{9F5D51F1-BFFC-4998-9E83-67415138C964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200" creationId="{F9DDD205-9C9A-483F-821E-BA6C9A3D2710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201" creationId="{831E66BD-CDE4-4D0F-BD2D-6A22920E954D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202" creationId="{A25B64A1-C5FE-41D9-91A7-807C86D8F3CF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203" creationId="{7949BC1A-3E7A-4494-919D-B9FAA76E5459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204" creationId="{4BF182CF-0B96-4988-AA28-B661CF6636DA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205" creationId="{525FF079-ED48-4049-B194-B3A2B65382D4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206" creationId="{F8CD2AEE-6A83-4F1F-BCF4-C0F2C4436CE2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207" creationId="{7BF4A136-EEE8-4CEF-A6D8-12FFD82D75F7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208" creationId="{550E705C-B6D2-4004-A465-D0A59578C1C4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209" creationId="{C2550CB4-BE00-481A-8191-4298CFF49CEA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210" creationId="{73A335C5-02B7-4E7E-A865-211F816EF3E8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211" creationId="{0CE607F4-B277-48BD-AEB6-92E82FB9C9DE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212" creationId="{80D6A48E-4E21-47F8-9C17-B072C63CACCC}"/>
          </ac:spMkLst>
        </pc:spChg>
        <pc:spChg chg="add del mod">
          <ac:chgData name="Siegbert Rudolph" userId="2af4d44886c067cc" providerId="LiveId" clId="{95C2127A-065C-45FB-AE09-F9F5F9030564}" dt="2021-08-31T14:08:08.180" v="1195" actId="478"/>
          <ac:spMkLst>
            <pc:docMk/>
            <pc:sldMk cId="1274794363" sldId="803"/>
            <ac:spMk id="213" creationId="{760C25C9-CF78-4DA4-9D51-22ECD81FF146}"/>
          </ac:spMkLst>
        </pc:spChg>
        <pc:spChg chg="add del mod">
          <ac:chgData name="Siegbert Rudolph" userId="2af4d44886c067cc" providerId="LiveId" clId="{95C2127A-065C-45FB-AE09-F9F5F9030564}" dt="2021-08-31T14:08:08.180" v="1195" actId="478"/>
          <ac:spMkLst>
            <pc:docMk/>
            <pc:sldMk cId="1274794363" sldId="803"/>
            <ac:spMk id="214" creationId="{D8389F8D-7932-459B-9DDE-787DE4C98858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215" creationId="{93F1F91C-C843-491C-A9BF-D499A2F60D8C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216" creationId="{5CE0AA29-0A5D-4B10-8027-2DB0D56AD3CD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217" creationId="{BAE6E6B4-3EE2-4CA7-A6D5-6665705E87FE}"/>
          </ac:spMkLst>
        </pc:spChg>
        <pc:spChg chg="add mod">
          <ac:chgData name="Siegbert Rudolph" userId="2af4d44886c067cc" providerId="LiveId" clId="{95C2127A-065C-45FB-AE09-F9F5F9030564}" dt="2021-08-31T14:12:28.741" v="1286" actId="1036"/>
          <ac:spMkLst>
            <pc:docMk/>
            <pc:sldMk cId="1274794363" sldId="803"/>
            <ac:spMk id="218" creationId="{8B784DD3-B01A-4A75-B8D8-26C9A3EB8025}"/>
          </ac:spMkLst>
        </pc:spChg>
        <pc:spChg chg="add mod">
          <ac:chgData name="Siegbert Rudolph" userId="2af4d44886c067cc" providerId="LiveId" clId="{95C2127A-065C-45FB-AE09-F9F5F9030564}" dt="2021-08-31T14:13:42.998" v="1289" actId="1035"/>
          <ac:spMkLst>
            <pc:docMk/>
            <pc:sldMk cId="1274794363" sldId="803"/>
            <ac:spMk id="219" creationId="{2E905438-8143-4EE9-BE6B-2276C2DD8E9D}"/>
          </ac:spMkLst>
        </pc:spChg>
        <pc:spChg chg="add mod">
          <ac:chgData name="Siegbert Rudolph" userId="2af4d44886c067cc" providerId="LiveId" clId="{95C2127A-065C-45FB-AE09-F9F5F9030564}" dt="2021-08-31T14:13:42.998" v="1289" actId="1035"/>
          <ac:spMkLst>
            <pc:docMk/>
            <pc:sldMk cId="1274794363" sldId="803"/>
            <ac:spMk id="220" creationId="{38F69B40-6567-4055-AC87-942C40B4ACE7}"/>
          </ac:spMkLst>
        </pc:spChg>
        <pc:graphicFrameChg chg="add del mod">
          <ac:chgData name="Siegbert Rudolph" userId="2af4d44886c067cc" providerId="LiveId" clId="{95C2127A-065C-45FB-AE09-F9F5F9030564}" dt="2021-08-31T13:27:23.001" v="159" actId="478"/>
          <ac:graphicFrameMkLst>
            <pc:docMk/>
            <pc:sldMk cId="1274794363" sldId="803"/>
            <ac:graphicFrameMk id="97" creationId="{69AA7404-2027-4628-80D4-53EA9B891F32}"/>
          </ac:graphicFrameMkLst>
        </pc:graphicFrameChg>
        <pc:graphicFrameChg chg="add mod">
          <ac:chgData name="Siegbert Rudolph" userId="2af4d44886c067cc" providerId="LiveId" clId="{95C2127A-065C-45FB-AE09-F9F5F9030564}" dt="2021-08-31T14:12:28.741" v="1286" actId="1036"/>
          <ac:graphicFrameMkLst>
            <pc:docMk/>
            <pc:sldMk cId="1274794363" sldId="803"/>
            <ac:graphicFrameMk id="140" creationId="{CC44D734-F5AF-4A6C-B171-C8315DC46B0E}"/>
          </ac:graphicFrameMkLst>
        </pc:graphicFrameChg>
        <pc:picChg chg="add del mod">
          <ac:chgData name="Siegbert Rudolph" userId="2af4d44886c067cc" providerId="LiveId" clId="{95C2127A-065C-45FB-AE09-F9F5F9030564}" dt="2021-08-31T13:27:23.001" v="159" actId="478"/>
          <ac:picMkLst>
            <pc:docMk/>
            <pc:sldMk cId="1274794363" sldId="803"/>
            <ac:picMk id="66" creationId="{44EBAB75-FA89-4402-835F-9F728EB90EFF}"/>
          </ac:picMkLst>
        </pc:picChg>
        <pc:picChg chg="add del mod">
          <ac:chgData name="Siegbert Rudolph" userId="2af4d44886c067cc" providerId="LiveId" clId="{95C2127A-065C-45FB-AE09-F9F5F9030564}" dt="2021-08-31T13:27:23.001" v="159" actId="478"/>
          <ac:picMkLst>
            <pc:docMk/>
            <pc:sldMk cId="1274794363" sldId="803"/>
            <ac:picMk id="67" creationId="{9A4580A6-7ABC-4ECD-BCDE-E392F5BB4D95}"/>
          </ac:picMkLst>
        </pc:picChg>
        <pc:picChg chg="add del mod">
          <ac:chgData name="Siegbert Rudolph" userId="2af4d44886c067cc" providerId="LiveId" clId="{95C2127A-065C-45FB-AE09-F9F5F9030564}" dt="2021-08-31T13:27:23.001" v="159" actId="478"/>
          <ac:picMkLst>
            <pc:docMk/>
            <pc:sldMk cId="1274794363" sldId="803"/>
            <ac:picMk id="68" creationId="{31F4D26E-37E7-4361-BC30-E984D86349BB}"/>
          </ac:picMkLst>
        </pc:picChg>
        <pc:picChg chg="add del mod">
          <ac:chgData name="Siegbert Rudolph" userId="2af4d44886c067cc" providerId="LiveId" clId="{95C2127A-065C-45FB-AE09-F9F5F9030564}" dt="2021-08-31T13:27:23.001" v="159" actId="478"/>
          <ac:picMkLst>
            <pc:docMk/>
            <pc:sldMk cId="1274794363" sldId="803"/>
            <ac:picMk id="69" creationId="{A80B7A03-C902-4E55-ABCF-0548316702CB}"/>
          </ac:picMkLst>
        </pc:picChg>
        <pc:picChg chg="add del mod">
          <ac:chgData name="Siegbert Rudolph" userId="2af4d44886c067cc" providerId="LiveId" clId="{95C2127A-065C-45FB-AE09-F9F5F9030564}" dt="2021-08-31T13:27:23.001" v="159" actId="478"/>
          <ac:picMkLst>
            <pc:docMk/>
            <pc:sldMk cId="1274794363" sldId="803"/>
            <ac:picMk id="70" creationId="{07E77BE8-4947-4B89-AE56-212292B8F380}"/>
          </ac:picMkLst>
        </pc:picChg>
        <pc:picChg chg="add del mod">
          <ac:chgData name="Siegbert Rudolph" userId="2af4d44886c067cc" providerId="LiveId" clId="{95C2127A-065C-45FB-AE09-F9F5F9030564}" dt="2021-08-31T13:27:23.001" v="159" actId="478"/>
          <ac:picMkLst>
            <pc:docMk/>
            <pc:sldMk cId="1274794363" sldId="803"/>
            <ac:picMk id="71" creationId="{FAF49D5C-A6FA-4F82-8439-23E224072FE4}"/>
          </ac:picMkLst>
        </pc:picChg>
        <pc:picChg chg="add del mod">
          <ac:chgData name="Siegbert Rudolph" userId="2af4d44886c067cc" providerId="LiveId" clId="{95C2127A-065C-45FB-AE09-F9F5F9030564}" dt="2021-08-31T13:27:23.001" v="159" actId="478"/>
          <ac:picMkLst>
            <pc:docMk/>
            <pc:sldMk cId="1274794363" sldId="803"/>
            <ac:picMk id="72" creationId="{936FF14F-02C8-4A1F-B3E0-0CAA4270C269}"/>
          </ac:picMkLst>
        </pc:picChg>
        <pc:picChg chg="add del mod">
          <ac:chgData name="Siegbert Rudolph" userId="2af4d44886c067cc" providerId="LiveId" clId="{95C2127A-065C-45FB-AE09-F9F5F9030564}" dt="2021-08-31T13:27:23.001" v="159" actId="478"/>
          <ac:picMkLst>
            <pc:docMk/>
            <pc:sldMk cId="1274794363" sldId="803"/>
            <ac:picMk id="73" creationId="{8AA5D414-93A9-4AE5-999A-6D779ECF4D2B}"/>
          </ac:picMkLst>
        </pc:picChg>
        <pc:picChg chg="add del mod">
          <ac:chgData name="Siegbert Rudolph" userId="2af4d44886c067cc" providerId="LiveId" clId="{95C2127A-065C-45FB-AE09-F9F5F9030564}" dt="2021-08-31T13:27:23.001" v="159" actId="478"/>
          <ac:picMkLst>
            <pc:docMk/>
            <pc:sldMk cId="1274794363" sldId="803"/>
            <ac:picMk id="74" creationId="{1717C0D9-AC52-49B5-8D10-00EECAD51756}"/>
          </ac:picMkLst>
        </pc:picChg>
        <pc:picChg chg="add del mod">
          <ac:chgData name="Siegbert Rudolph" userId="2af4d44886c067cc" providerId="LiveId" clId="{95C2127A-065C-45FB-AE09-F9F5F9030564}" dt="2021-08-31T13:27:23.001" v="159" actId="478"/>
          <ac:picMkLst>
            <pc:docMk/>
            <pc:sldMk cId="1274794363" sldId="803"/>
            <ac:picMk id="75" creationId="{95B1BB4D-92E2-44AD-B410-E01AF41C370A}"/>
          </ac:picMkLst>
        </pc:picChg>
        <pc:picChg chg="add del mod">
          <ac:chgData name="Siegbert Rudolph" userId="2af4d44886c067cc" providerId="LiveId" clId="{95C2127A-065C-45FB-AE09-F9F5F9030564}" dt="2021-08-31T13:27:23.001" v="159" actId="478"/>
          <ac:picMkLst>
            <pc:docMk/>
            <pc:sldMk cId="1274794363" sldId="803"/>
            <ac:picMk id="76" creationId="{5285145F-D945-4888-9458-01EE7C236353}"/>
          </ac:picMkLst>
        </pc:picChg>
        <pc:picChg chg="add del mod">
          <ac:chgData name="Siegbert Rudolph" userId="2af4d44886c067cc" providerId="LiveId" clId="{95C2127A-065C-45FB-AE09-F9F5F9030564}" dt="2021-08-31T13:27:23.001" v="159" actId="478"/>
          <ac:picMkLst>
            <pc:docMk/>
            <pc:sldMk cId="1274794363" sldId="803"/>
            <ac:picMk id="77" creationId="{488FAF42-1B0C-40A8-ABAF-6C93AC9186D6}"/>
          </ac:picMkLst>
        </pc:picChg>
        <pc:picChg chg="add del mod">
          <ac:chgData name="Siegbert Rudolph" userId="2af4d44886c067cc" providerId="LiveId" clId="{95C2127A-065C-45FB-AE09-F9F5F9030564}" dt="2021-08-31T13:27:23.001" v="159" actId="478"/>
          <ac:picMkLst>
            <pc:docMk/>
            <pc:sldMk cId="1274794363" sldId="803"/>
            <ac:picMk id="85" creationId="{0A95C08E-C16B-4BD2-BA67-09E675E3A8FD}"/>
          </ac:picMkLst>
        </pc:picChg>
        <pc:picChg chg="add del mod">
          <ac:chgData name="Siegbert Rudolph" userId="2af4d44886c067cc" providerId="LiveId" clId="{95C2127A-065C-45FB-AE09-F9F5F9030564}" dt="2021-08-31T13:27:23.001" v="159" actId="478"/>
          <ac:picMkLst>
            <pc:docMk/>
            <pc:sldMk cId="1274794363" sldId="803"/>
            <ac:picMk id="86" creationId="{D0AF46FC-1A5D-4301-8BAD-891CFF63379B}"/>
          </ac:picMkLst>
        </pc:picChg>
        <pc:picChg chg="add del mod">
          <ac:chgData name="Siegbert Rudolph" userId="2af4d44886c067cc" providerId="LiveId" clId="{95C2127A-065C-45FB-AE09-F9F5F9030564}" dt="2021-08-31T13:27:23.001" v="159" actId="478"/>
          <ac:picMkLst>
            <pc:docMk/>
            <pc:sldMk cId="1274794363" sldId="803"/>
            <ac:picMk id="88" creationId="{90AB1F72-C288-4A88-8480-D9995A8938B8}"/>
          </ac:picMkLst>
        </pc:picChg>
        <pc:picChg chg="add del mod">
          <ac:chgData name="Siegbert Rudolph" userId="2af4d44886c067cc" providerId="LiveId" clId="{95C2127A-065C-45FB-AE09-F9F5F9030564}" dt="2021-08-31T13:27:23.001" v="159" actId="478"/>
          <ac:picMkLst>
            <pc:docMk/>
            <pc:sldMk cId="1274794363" sldId="803"/>
            <ac:picMk id="89" creationId="{7E66447D-3E50-4528-9F3B-6709FCBE84A1}"/>
          </ac:picMkLst>
        </pc:picChg>
        <pc:picChg chg="add del mod">
          <ac:chgData name="Siegbert Rudolph" userId="2af4d44886c067cc" providerId="LiveId" clId="{95C2127A-065C-45FB-AE09-F9F5F9030564}" dt="2021-08-31T13:27:23.001" v="159" actId="478"/>
          <ac:picMkLst>
            <pc:docMk/>
            <pc:sldMk cId="1274794363" sldId="803"/>
            <ac:picMk id="91" creationId="{77276F90-FA79-48A7-9B1B-DC28BA8721D2}"/>
          </ac:picMkLst>
        </pc:picChg>
        <pc:picChg chg="add del mod">
          <ac:chgData name="Siegbert Rudolph" userId="2af4d44886c067cc" providerId="LiveId" clId="{95C2127A-065C-45FB-AE09-F9F5F9030564}" dt="2021-08-31T13:27:23.001" v="159" actId="478"/>
          <ac:picMkLst>
            <pc:docMk/>
            <pc:sldMk cId="1274794363" sldId="803"/>
            <ac:picMk id="92" creationId="{FF8C8CDE-3237-4574-9E31-58D52CE85E35}"/>
          </ac:picMkLst>
        </pc:picChg>
        <pc:picChg chg="add del mod">
          <ac:chgData name="Siegbert Rudolph" userId="2af4d44886c067cc" providerId="LiveId" clId="{95C2127A-065C-45FB-AE09-F9F5F9030564}" dt="2021-08-31T13:27:23.001" v="159" actId="478"/>
          <ac:picMkLst>
            <pc:docMk/>
            <pc:sldMk cId="1274794363" sldId="803"/>
            <ac:picMk id="94" creationId="{2ADEE12B-8C9A-4A78-974B-405C34023940}"/>
          </ac:picMkLst>
        </pc:picChg>
        <pc:picChg chg="add del mod">
          <ac:chgData name="Siegbert Rudolph" userId="2af4d44886c067cc" providerId="LiveId" clId="{95C2127A-065C-45FB-AE09-F9F5F9030564}" dt="2021-08-31T13:27:23.001" v="159" actId="478"/>
          <ac:picMkLst>
            <pc:docMk/>
            <pc:sldMk cId="1274794363" sldId="803"/>
            <ac:picMk id="95" creationId="{724817CB-9EEB-4328-9AB2-349C509900A2}"/>
          </ac:picMkLst>
        </pc:picChg>
        <pc:picChg chg="add del mod">
          <ac:chgData name="Siegbert Rudolph" userId="2af4d44886c067cc" providerId="LiveId" clId="{95C2127A-065C-45FB-AE09-F9F5F9030564}" dt="2021-08-31T13:28:23.004" v="277" actId="478"/>
          <ac:picMkLst>
            <pc:docMk/>
            <pc:sldMk cId="1274794363" sldId="803"/>
            <ac:picMk id="98" creationId="{69B322F3-BACB-4466-9C10-41D1EFF16F63}"/>
          </ac:picMkLst>
        </pc:picChg>
        <pc:picChg chg="add del mod">
          <ac:chgData name="Siegbert Rudolph" userId="2af4d44886c067cc" providerId="LiveId" clId="{95C2127A-065C-45FB-AE09-F9F5F9030564}" dt="2021-08-31T13:28:23.004" v="277" actId="478"/>
          <ac:picMkLst>
            <pc:docMk/>
            <pc:sldMk cId="1274794363" sldId="803"/>
            <ac:picMk id="99" creationId="{78123FFF-5A0A-43AD-85DE-A6A50A7F3FBF}"/>
          </ac:picMkLst>
        </pc:picChg>
        <pc:picChg chg="add del mod">
          <ac:chgData name="Siegbert Rudolph" userId="2af4d44886c067cc" providerId="LiveId" clId="{95C2127A-065C-45FB-AE09-F9F5F9030564}" dt="2021-08-31T13:28:23.004" v="277" actId="478"/>
          <ac:picMkLst>
            <pc:docMk/>
            <pc:sldMk cId="1274794363" sldId="803"/>
            <ac:picMk id="100" creationId="{E847A301-9F5F-4189-A926-06CE73274E07}"/>
          </ac:picMkLst>
        </pc:picChg>
        <pc:picChg chg="add del mod">
          <ac:chgData name="Siegbert Rudolph" userId="2af4d44886c067cc" providerId="LiveId" clId="{95C2127A-065C-45FB-AE09-F9F5F9030564}" dt="2021-08-31T13:28:23.004" v="277" actId="478"/>
          <ac:picMkLst>
            <pc:docMk/>
            <pc:sldMk cId="1274794363" sldId="803"/>
            <ac:picMk id="101" creationId="{B5E4E23F-CA88-4E68-839B-7500C31B89A0}"/>
          </ac:picMkLst>
        </pc:picChg>
        <pc:picChg chg="add del mod">
          <ac:chgData name="Siegbert Rudolph" userId="2af4d44886c067cc" providerId="LiveId" clId="{95C2127A-065C-45FB-AE09-F9F5F9030564}" dt="2021-08-31T13:28:23.004" v="277" actId="478"/>
          <ac:picMkLst>
            <pc:docMk/>
            <pc:sldMk cId="1274794363" sldId="803"/>
            <ac:picMk id="102" creationId="{6F465792-13B7-4E8F-B505-1DCF3EE914D1}"/>
          </ac:picMkLst>
        </pc:picChg>
        <pc:picChg chg="add del mod">
          <ac:chgData name="Siegbert Rudolph" userId="2af4d44886c067cc" providerId="LiveId" clId="{95C2127A-065C-45FB-AE09-F9F5F9030564}" dt="2021-08-31T13:28:23.004" v="277" actId="478"/>
          <ac:picMkLst>
            <pc:docMk/>
            <pc:sldMk cId="1274794363" sldId="803"/>
            <ac:picMk id="103" creationId="{7B87455D-6ED7-4055-8A48-FD6C645F5327}"/>
          </ac:picMkLst>
        </pc:picChg>
        <pc:picChg chg="add del mod">
          <ac:chgData name="Siegbert Rudolph" userId="2af4d44886c067cc" providerId="LiveId" clId="{95C2127A-065C-45FB-AE09-F9F5F9030564}" dt="2021-08-31T13:28:23.004" v="277" actId="478"/>
          <ac:picMkLst>
            <pc:docMk/>
            <pc:sldMk cId="1274794363" sldId="803"/>
            <ac:picMk id="104" creationId="{F2628245-18D9-4A28-92A5-4123E021202E}"/>
          </ac:picMkLst>
        </pc:picChg>
        <pc:picChg chg="add del mod">
          <ac:chgData name="Siegbert Rudolph" userId="2af4d44886c067cc" providerId="LiveId" clId="{95C2127A-065C-45FB-AE09-F9F5F9030564}" dt="2021-08-31T13:28:23.004" v="277" actId="478"/>
          <ac:picMkLst>
            <pc:docMk/>
            <pc:sldMk cId="1274794363" sldId="803"/>
            <ac:picMk id="105" creationId="{C0F474AD-63BC-4934-8336-C43196640FB5}"/>
          </ac:picMkLst>
        </pc:picChg>
        <pc:picChg chg="add del mod">
          <ac:chgData name="Siegbert Rudolph" userId="2af4d44886c067cc" providerId="LiveId" clId="{95C2127A-065C-45FB-AE09-F9F5F9030564}" dt="2021-08-31T13:28:23.004" v="277" actId="478"/>
          <ac:picMkLst>
            <pc:docMk/>
            <pc:sldMk cId="1274794363" sldId="803"/>
            <ac:picMk id="106" creationId="{A3D14D27-DF79-40B6-85B5-B4A118DF7936}"/>
          </ac:picMkLst>
        </pc:picChg>
        <pc:picChg chg="add del mod">
          <ac:chgData name="Siegbert Rudolph" userId="2af4d44886c067cc" providerId="LiveId" clId="{95C2127A-065C-45FB-AE09-F9F5F9030564}" dt="2021-08-31T13:28:23.004" v="277" actId="478"/>
          <ac:picMkLst>
            <pc:docMk/>
            <pc:sldMk cId="1274794363" sldId="803"/>
            <ac:picMk id="107" creationId="{7DCC2AF3-9251-4DEC-8729-7B90C2916309}"/>
          </ac:picMkLst>
        </pc:picChg>
        <pc:picChg chg="add mod">
          <ac:chgData name="Siegbert Rudolph" userId="2af4d44886c067cc" providerId="LiveId" clId="{95C2127A-065C-45FB-AE09-F9F5F9030564}" dt="2021-08-31T14:12:28.741" v="1286" actId="1036"/>
          <ac:picMkLst>
            <pc:docMk/>
            <pc:sldMk cId="1274794363" sldId="803"/>
            <ac:picMk id="109" creationId="{529A0D96-BE4D-4385-9B36-C065DF356019}"/>
          </ac:picMkLst>
        </pc:picChg>
        <pc:picChg chg="add mod">
          <ac:chgData name="Siegbert Rudolph" userId="2af4d44886c067cc" providerId="LiveId" clId="{95C2127A-065C-45FB-AE09-F9F5F9030564}" dt="2021-08-31T14:12:28.741" v="1286" actId="1036"/>
          <ac:picMkLst>
            <pc:docMk/>
            <pc:sldMk cId="1274794363" sldId="803"/>
            <ac:picMk id="110" creationId="{C9809492-7D6C-46B5-9111-9A17D2F3E6C3}"/>
          </ac:picMkLst>
        </pc:picChg>
        <pc:picChg chg="add mod">
          <ac:chgData name="Siegbert Rudolph" userId="2af4d44886c067cc" providerId="LiveId" clId="{95C2127A-065C-45FB-AE09-F9F5F9030564}" dt="2021-08-31T14:12:28.741" v="1286" actId="1036"/>
          <ac:picMkLst>
            <pc:docMk/>
            <pc:sldMk cId="1274794363" sldId="803"/>
            <ac:picMk id="111" creationId="{6567594C-AFC7-475E-A582-0343A5B662E7}"/>
          </ac:picMkLst>
        </pc:picChg>
        <pc:picChg chg="add mod">
          <ac:chgData name="Siegbert Rudolph" userId="2af4d44886c067cc" providerId="LiveId" clId="{95C2127A-065C-45FB-AE09-F9F5F9030564}" dt="2021-08-31T14:12:28.741" v="1286" actId="1036"/>
          <ac:picMkLst>
            <pc:docMk/>
            <pc:sldMk cId="1274794363" sldId="803"/>
            <ac:picMk id="112" creationId="{EF343677-8346-4A3F-A7B6-545428C8D7FF}"/>
          </ac:picMkLst>
        </pc:picChg>
        <pc:picChg chg="add mod">
          <ac:chgData name="Siegbert Rudolph" userId="2af4d44886c067cc" providerId="LiveId" clId="{95C2127A-065C-45FB-AE09-F9F5F9030564}" dt="2021-08-31T14:12:28.741" v="1286" actId="1036"/>
          <ac:picMkLst>
            <pc:docMk/>
            <pc:sldMk cId="1274794363" sldId="803"/>
            <ac:picMk id="113" creationId="{0D71FA0F-C55E-4B69-A107-7E7F12329E94}"/>
          </ac:picMkLst>
        </pc:picChg>
        <pc:picChg chg="add mod">
          <ac:chgData name="Siegbert Rudolph" userId="2af4d44886c067cc" providerId="LiveId" clId="{95C2127A-065C-45FB-AE09-F9F5F9030564}" dt="2021-08-31T14:12:28.741" v="1286" actId="1036"/>
          <ac:picMkLst>
            <pc:docMk/>
            <pc:sldMk cId="1274794363" sldId="803"/>
            <ac:picMk id="114" creationId="{5031A306-8F58-4F05-9800-6BB255B2D98A}"/>
          </ac:picMkLst>
        </pc:picChg>
        <pc:picChg chg="add mod">
          <ac:chgData name="Siegbert Rudolph" userId="2af4d44886c067cc" providerId="LiveId" clId="{95C2127A-065C-45FB-AE09-F9F5F9030564}" dt="2021-08-31T14:12:28.741" v="1286" actId="1036"/>
          <ac:picMkLst>
            <pc:docMk/>
            <pc:sldMk cId="1274794363" sldId="803"/>
            <ac:picMk id="115" creationId="{C91E18B4-66C0-42D4-B1DE-E1742DBEB8C5}"/>
          </ac:picMkLst>
        </pc:picChg>
        <pc:picChg chg="add mod">
          <ac:chgData name="Siegbert Rudolph" userId="2af4d44886c067cc" providerId="LiveId" clId="{95C2127A-065C-45FB-AE09-F9F5F9030564}" dt="2021-08-31T14:12:28.741" v="1286" actId="1036"/>
          <ac:picMkLst>
            <pc:docMk/>
            <pc:sldMk cId="1274794363" sldId="803"/>
            <ac:picMk id="116" creationId="{E163A2DA-F5C9-49F2-98B7-EA150B4B7D2C}"/>
          </ac:picMkLst>
        </pc:picChg>
        <pc:picChg chg="add mod">
          <ac:chgData name="Siegbert Rudolph" userId="2af4d44886c067cc" providerId="LiveId" clId="{95C2127A-065C-45FB-AE09-F9F5F9030564}" dt="2021-08-31T14:12:28.741" v="1286" actId="1036"/>
          <ac:picMkLst>
            <pc:docMk/>
            <pc:sldMk cId="1274794363" sldId="803"/>
            <ac:picMk id="117" creationId="{0F15F3E7-E54A-42A8-A8CE-A8140E7D42DA}"/>
          </ac:picMkLst>
        </pc:picChg>
        <pc:picChg chg="add mod">
          <ac:chgData name="Siegbert Rudolph" userId="2af4d44886c067cc" providerId="LiveId" clId="{95C2127A-065C-45FB-AE09-F9F5F9030564}" dt="2021-08-31T14:12:28.741" v="1286" actId="1036"/>
          <ac:picMkLst>
            <pc:docMk/>
            <pc:sldMk cId="1274794363" sldId="803"/>
            <ac:picMk id="118" creationId="{18EBA50B-3F40-4274-B0E6-1F265A6F098B}"/>
          </ac:picMkLst>
        </pc:picChg>
        <pc:picChg chg="add mod">
          <ac:chgData name="Siegbert Rudolph" userId="2af4d44886c067cc" providerId="LiveId" clId="{95C2127A-065C-45FB-AE09-F9F5F9030564}" dt="2021-08-31T14:12:28.741" v="1286" actId="1036"/>
          <ac:picMkLst>
            <pc:docMk/>
            <pc:sldMk cId="1274794363" sldId="803"/>
            <ac:picMk id="119" creationId="{9A6022E5-10E6-42D6-954F-ADE1625A09FC}"/>
          </ac:picMkLst>
        </pc:picChg>
        <pc:picChg chg="add mod">
          <ac:chgData name="Siegbert Rudolph" userId="2af4d44886c067cc" providerId="LiveId" clId="{95C2127A-065C-45FB-AE09-F9F5F9030564}" dt="2021-08-31T14:12:28.741" v="1286" actId="1036"/>
          <ac:picMkLst>
            <pc:docMk/>
            <pc:sldMk cId="1274794363" sldId="803"/>
            <ac:picMk id="120" creationId="{364B0E98-1C25-491F-AB7D-D5CF5BFCFFAF}"/>
          </ac:picMkLst>
        </pc:picChg>
        <pc:picChg chg="add mod">
          <ac:chgData name="Siegbert Rudolph" userId="2af4d44886c067cc" providerId="LiveId" clId="{95C2127A-065C-45FB-AE09-F9F5F9030564}" dt="2021-08-31T14:12:28.741" v="1286" actId="1036"/>
          <ac:picMkLst>
            <pc:docMk/>
            <pc:sldMk cId="1274794363" sldId="803"/>
            <ac:picMk id="128" creationId="{7D28C1EE-8100-4CD2-A79C-03E3B48FC318}"/>
          </ac:picMkLst>
        </pc:picChg>
        <pc:picChg chg="add mod">
          <ac:chgData name="Siegbert Rudolph" userId="2af4d44886c067cc" providerId="LiveId" clId="{95C2127A-065C-45FB-AE09-F9F5F9030564}" dt="2021-08-31T14:12:28.741" v="1286" actId="1036"/>
          <ac:picMkLst>
            <pc:docMk/>
            <pc:sldMk cId="1274794363" sldId="803"/>
            <ac:picMk id="129" creationId="{2506AE20-E628-49C5-87DC-15952781CCB5}"/>
          </ac:picMkLst>
        </pc:picChg>
        <pc:picChg chg="add mod">
          <ac:chgData name="Siegbert Rudolph" userId="2af4d44886c067cc" providerId="LiveId" clId="{95C2127A-065C-45FB-AE09-F9F5F9030564}" dt="2021-08-31T14:12:28.741" v="1286" actId="1036"/>
          <ac:picMkLst>
            <pc:docMk/>
            <pc:sldMk cId="1274794363" sldId="803"/>
            <ac:picMk id="131" creationId="{4BDC620D-0BDD-4B9E-A051-3C64A04E91CD}"/>
          </ac:picMkLst>
        </pc:picChg>
        <pc:picChg chg="add mod">
          <ac:chgData name="Siegbert Rudolph" userId="2af4d44886c067cc" providerId="LiveId" clId="{95C2127A-065C-45FB-AE09-F9F5F9030564}" dt="2021-08-31T14:12:28.741" v="1286" actId="1036"/>
          <ac:picMkLst>
            <pc:docMk/>
            <pc:sldMk cId="1274794363" sldId="803"/>
            <ac:picMk id="132" creationId="{B9FB4FAF-53B0-458E-BF61-48B9BDCF8D26}"/>
          </ac:picMkLst>
        </pc:picChg>
        <pc:picChg chg="add mod">
          <ac:chgData name="Siegbert Rudolph" userId="2af4d44886c067cc" providerId="LiveId" clId="{95C2127A-065C-45FB-AE09-F9F5F9030564}" dt="2021-08-31T14:12:28.741" v="1286" actId="1036"/>
          <ac:picMkLst>
            <pc:docMk/>
            <pc:sldMk cId="1274794363" sldId="803"/>
            <ac:picMk id="134" creationId="{1F8FE86B-B947-4165-B27E-5B0937D396B2}"/>
          </ac:picMkLst>
        </pc:picChg>
        <pc:picChg chg="add mod">
          <ac:chgData name="Siegbert Rudolph" userId="2af4d44886c067cc" providerId="LiveId" clId="{95C2127A-065C-45FB-AE09-F9F5F9030564}" dt="2021-08-31T14:12:28.741" v="1286" actId="1036"/>
          <ac:picMkLst>
            <pc:docMk/>
            <pc:sldMk cId="1274794363" sldId="803"/>
            <ac:picMk id="135" creationId="{D428F240-C034-42C0-928F-A823637BA367}"/>
          </ac:picMkLst>
        </pc:picChg>
        <pc:picChg chg="add mod">
          <ac:chgData name="Siegbert Rudolph" userId="2af4d44886c067cc" providerId="LiveId" clId="{95C2127A-065C-45FB-AE09-F9F5F9030564}" dt="2021-08-31T14:12:28.741" v="1286" actId="1036"/>
          <ac:picMkLst>
            <pc:docMk/>
            <pc:sldMk cId="1274794363" sldId="803"/>
            <ac:picMk id="137" creationId="{FBE51E16-39ED-46FA-98B3-471F73BD57C8}"/>
          </ac:picMkLst>
        </pc:picChg>
        <pc:picChg chg="add mod">
          <ac:chgData name="Siegbert Rudolph" userId="2af4d44886c067cc" providerId="LiveId" clId="{95C2127A-065C-45FB-AE09-F9F5F9030564}" dt="2021-08-31T14:12:28.741" v="1286" actId="1036"/>
          <ac:picMkLst>
            <pc:docMk/>
            <pc:sldMk cId="1274794363" sldId="803"/>
            <ac:picMk id="138" creationId="{B6D6872A-8924-4B3C-8950-F9B3DF4717B6}"/>
          </ac:picMkLst>
        </pc:picChg>
        <pc:picChg chg="add mod">
          <ac:chgData name="Siegbert Rudolph" userId="2af4d44886c067cc" providerId="LiveId" clId="{95C2127A-065C-45FB-AE09-F9F5F9030564}" dt="2021-08-31T14:15:25.298" v="1341" actId="1035"/>
          <ac:picMkLst>
            <pc:docMk/>
            <pc:sldMk cId="1274794363" sldId="803"/>
            <ac:picMk id="141" creationId="{27B325AC-593E-4B46-9A8D-4ADF05AC3617}"/>
          </ac:picMkLst>
        </pc:picChg>
        <pc:picChg chg="add mod">
          <ac:chgData name="Siegbert Rudolph" userId="2af4d44886c067cc" providerId="LiveId" clId="{95C2127A-065C-45FB-AE09-F9F5F9030564}" dt="2021-08-31T14:15:25.298" v="1341" actId="1035"/>
          <ac:picMkLst>
            <pc:docMk/>
            <pc:sldMk cId="1274794363" sldId="803"/>
            <ac:picMk id="142" creationId="{BA45FE41-4212-49B9-AB7E-F95046ED59D6}"/>
          </ac:picMkLst>
        </pc:picChg>
        <pc:picChg chg="add mod">
          <ac:chgData name="Siegbert Rudolph" userId="2af4d44886c067cc" providerId="LiveId" clId="{95C2127A-065C-45FB-AE09-F9F5F9030564}" dt="2021-08-31T14:15:25.298" v="1341" actId="1035"/>
          <ac:picMkLst>
            <pc:docMk/>
            <pc:sldMk cId="1274794363" sldId="803"/>
            <ac:picMk id="143" creationId="{D3C27F97-02B9-42DA-AFB9-F1DC57B3429F}"/>
          </ac:picMkLst>
        </pc:picChg>
        <pc:picChg chg="add mod">
          <ac:chgData name="Siegbert Rudolph" userId="2af4d44886c067cc" providerId="LiveId" clId="{95C2127A-065C-45FB-AE09-F9F5F9030564}" dt="2021-08-31T14:15:25.298" v="1341" actId="1035"/>
          <ac:picMkLst>
            <pc:docMk/>
            <pc:sldMk cId="1274794363" sldId="803"/>
            <ac:picMk id="144" creationId="{9C1DD3E8-798A-4FF4-B4BC-DE3E3C45C1D2}"/>
          </ac:picMkLst>
        </pc:picChg>
        <pc:picChg chg="add mod">
          <ac:chgData name="Siegbert Rudolph" userId="2af4d44886c067cc" providerId="LiveId" clId="{95C2127A-065C-45FB-AE09-F9F5F9030564}" dt="2021-08-31T14:15:25.298" v="1341" actId="1035"/>
          <ac:picMkLst>
            <pc:docMk/>
            <pc:sldMk cId="1274794363" sldId="803"/>
            <ac:picMk id="145" creationId="{9FB39EE9-E83F-4B56-A577-D43BFFE5DAED}"/>
          </ac:picMkLst>
        </pc:picChg>
        <pc:picChg chg="add mod">
          <ac:chgData name="Siegbert Rudolph" userId="2af4d44886c067cc" providerId="LiveId" clId="{95C2127A-065C-45FB-AE09-F9F5F9030564}" dt="2021-08-31T14:15:25.298" v="1341" actId="1035"/>
          <ac:picMkLst>
            <pc:docMk/>
            <pc:sldMk cId="1274794363" sldId="803"/>
            <ac:picMk id="146" creationId="{B610EB4F-1941-4C2F-B581-4DF357046E00}"/>
          </ac:picMkLst>
        </pc:picChg>
        <pc:picChg chg="add mod">
          <ac:chgData name="Siegbert Rudolph" userId="2af4d44886c067cc" providerId="LiveId" clId="{95C2127A-065C-45FB-AE09-F9F5F9030564}" dt="2021-08-31T14:15:25.298" v="1341" actId="1035"/>
          <ac:picMkLst>
            <pc:docMk/>
            <pc:sldMk cId="1274794363" sldId="803"/>
            <ac:picMk id="147" creationId="{2B5349CD-422B-4A5E-AE0E-6D29E2C6EE80}"/>
          </ac:picMkLst>
        </pc:picChg>
        <pc:picChg chg="add mod">
          <ac:chgData name="Siegbert Rudolph" userId="2af4d44886c067cc" providerId="LiveId" clId="{95C2127A-065C-45FB-AE09-F9F5F9030564}" dt="2021-08-31T14:15:25.298" v="1341" actId="1035"/>
          <ac:picMkLst>
            <pc:docMk/>
            <pc:sldMk cId="1274794363" sldId="803"/>
            <ac:picMk id="148" creationId="{E42FF44E-7E39-4AD9-92A6-82305CE6A11B}"/>
          </ac:picMkLst>
        </pc:picChg>
        <pc:picChg chg="add mod">
          <ac:chgData name="Siegbert Rudolph" userId="2af4d44886c067cc" providerId="LiveId" clId="{95C2127A-065C-45FB-AE09-F9F5F9030564}" dt="2021-08-31T14:15:25.298" v="1341" actId="1035"/>
          <ac:picMkLst>
            <pc:docMk/>
            <pc:sldMk cId="1274794363" sldId="803"/>
            <ac:picMk id="149" creationId="{15B29BE9-1B02-447E-AC81-0B65FCE4F015}"/>
          </ac:picMkLst>
        </pc:picChg>
        <pc:picChg chg="add mod">
          <ac:chgData name="Siegbert Rudolph" userId="2af4d44886c067cc" providerId="LiveId" clId="{95C2127A-065C-45FB-AE09-F9F5F9030564}" dt="2021-08-31T14:15:25.298" v="1341" actId="1035"/>
          <ac:picMkLst>
            <pc:docMk/>
            <pc:sldMk cId="1274794363" sldId="803"/>
            <ac:picMk id="150" creationId="{BE1AF78E-B3B7-4A37-844E-6D812231E1F9}"/>
          </ac:picMkLst>
        </pc:picChg>
      </pc:sldChg>
      <pc:sldChg chg="del">
        <pc:chgData name="Siegbert Rudolph" userId="2af4d44886c067cc" providerId="LiveId" clId="{95C2127A-065C-45FB-AE09-F9F5F9030564}" dt="2021-08-31T13:21:01.926" v="5" actId="47"/>
        <pc:sldMkLst>
          <pc:docMk/>
          <pc:sldMk cId="448278297" sldId="804"/>
        </pc:sldMkLst>
      </pc:sldChg>
      <pc:sldChg chg="addSp delSp modSp mod modAnim">
        <pc:chgData name="Siegbert Rudolph" userId="2af4d44886c067cc" providerId="LiveId" clId="{95C2127A-065C-45FB-AE09-F9F5F9030564}" dt="2021-08-31T14:31:10.976" v="1402" actId="20577"/>
        <pc:sldMkLst>
          <pc:docMk/>
          <pc:sldMk cId="2823709003" sldId="805"/>
        </pc:sldMkLst>
        <pc:spChg chg="del">
          <ac:chgData name="Siegbert Rudolph" userId="2af4d44886c067cc" providerId="LiveId" clId="{95C2127A-065C-45FB-AE09-F9F5F9030564}" dt="2021-08-31T14:20:21.719" v="1385" actId="478"/>
          <ac:spMkLst>
            <pc:docMk/>
            <pc:sldMk cId="2823709003" sldId="805"/>
            <ac:spMk id="2" creationId="{B92B0D0D-138D-43CF-B9DC-F04AC0028CE7}"/>
          </ac:spMkLst>
        </pc:spChg>
        <pc:spChg chg="mod">
          <ac:chgData name="Siegbert Rudolph" userId="2af4d44886c067cc" providerId="LiveId" clId="{95C2127A-065C-45FB-AE09-F9F5F9030564}" dt="2021-08-31T14:20:21.719" v="1390" actId="1076"/>
          <ac:spMkLst>
            <pc:docMk/>
            <pc:sldMk cId="2823709003" sldId="805"/>
            <ac:spMk id="3" creationId="{D5996BA8-CD32-4883-9D9D-4FEC36BD650B}"/>
          </ac:spMkLst>
        </pc:spChg>
        <pc:spChg chg="mod">
          <ac:chgData name="Siegbert Rudolph" userId="2af4d44886c067cc" providerId="LiveId" clId="{95C2127A-065C-45FB-AE09-F9F5F9030564}" dt="2021-08-31T14:31:10.976" v="1402" actId="20577"/>
          <ac:spMkLst>
            <pc:docMk/>
            <pc:sldMk cId="2823709003" sldId="805"/>
            <ac:spMk id="4" creationId="{6FA7323E-22D2-4271-8308-4C497DCD0D47}"/>
          </ac:spMkLst>
        </pc:spChg>
        <pc:spChg chg="mod">
          <ac:chgData name="Siegbert Rudolph" userId="2af4d44886c067cc" providerId="LiveId" clId="{95C2127A-065C-45FB-AE09-F9F5F9030564}" dt="2021-08-31T13:27:06.833" v="158" actId="20577"/>
          <ac:spMkLst>
            <pc:docMk/>
            <pc:sldMk cId="2823709003" sldId="805"/>
            <ac:spMk id="5" creationId="{2D03B394-CF9B-4107-B269-9FB9700DE8AC}"/>
          </ac:spMkLst>
        </pc:spChg>
        <pc:spChg chg="add mod">
          <ac:chgData name="Siegbert Rudolph" userId="2af4d44886c067cc" providerId="LiveId" clId="{95C2127A-065C-45FB-AE09-F9F5F9030564}" dt="2021-08-31T13:23:57.485" v="86"/>
          <ac:spMkLst>
            <pc:docMk/>
            <pc:sldMk cId="2823709003" sldId="805"/>
            <ac:spMk id="6" creationId="{60155F45-57A2-4EFD-A6A5-5AE7D960C760}"/>
          </ac:spMkLst>
        </pc:spChg>
        <pc:spChg chg="del">
          <ac:chgData name="Siegbert Rudolph" userId="2af4d44886c067cc" providerId="LiveId" clId="{95C2127A-065C-45FB-AE09-F9F5F9030564}" dt="2021-08-31T13:20:55.896" v="2" actId="478"/>
          <ac:spMkLst>
            <pc:docMk/>
            <pc:sldMk cId="2823709003" sldId="805"/>
            <ac:spMk id="7" creationId="{94FB4A99-ED2A-4D81-B1EE-10B0F4A5278C}"/>
          </ac:spMkLst>
        </pc:spChg>
        <pc:spChg chg="add mod">
          <ac:chgData name="Siegbert Rudolph" userId="2af4d44886c067cc" providerId="LiveId" clId="{95C2127A-065C-45FB-AE09-F9F5F9030564}" dt="2021-08-31T13:23:57.485" v="86"/>
          <ac:spMkLst>
            <pc:docMk/>
            <pc:sldMk cId="2823709003" sldId="805"/>
            <ac:spMk id="8" creationId="{C02A8CCC-6274-49B5-9DB6-A4E6081EAEA2}"/>
          </ac:spMkLst>
        </pc:spChg>
        <pc:spChg chg="add mod">
          <ac:chgData name="Siegbert Rudolph" userId="2af4d44886c067cc" providerId="LiveId" clId="{95C2127A-065C-45FB-AE09-F9F5F9030564}" dt="2021-08-31T13:23:57.485" v="86"/>
          <ac:spMkLst>
            <pc:docMk/>
            <pc:sldMk cId="2823709003" sldId="805"/>
            <ac:spMk id="9" creationId="{BB3B85CE-17EC-414F-85B6-80C4147A4B03}"/>
          </ac:spMkLst>
        </pc:spChg>
        <pc:spChg chg="add mod">
          <ac:chgData name="Siegbert Rudolph" userId="2af4d44886c067cc" providerId="LiveId" clId="{95C2127A-065C-45FB-AE09-F9F5F9030564}" dt="2021-08-31T13:23:57.485" v="86"/>
          <ac:spMkLst>
            <pc:docMk/>
            <pc:sldMk cId="2823709003" sldId="805"/>
            <ac:spMk id="10" creationId="{7DE8A87D-043B-4F59-A723-173D4071CF1B}"/>
          </ac:spMkLst>
        </pc:spChg>
        <pc:spChg chg="add mod">
          <ac:chgData name="Siegbert Rudolph" userId="2af4d44886c067cc" providerId="LiveId" clId="{95C2127A-065C-45FB-AE09-F9F5F9030564}" dt="2021-08-31T13:23:57.485" v="86"/>
          <ac:spMkLst>
            <pc:docMk/>
            <pc:sldMk cId="2823709003" sldId="805"/>
            <ac:spMk id="11" creationId="{B41DF077-C8B3-4BFA-B19C-C4BABDE18FF0}"/>
          </ac:spMkLst>
        </pc:spChg>
        <pc:spChg chg="add mod">
          <ac:chgData name="Siegbert Rudolph" userId="2af4d44886c067cc" providerId="LiveId" clId="{95C2127A-065C-45FB-AE09-F9F5F9030564}" dt="2021-08-31T13:23:57.485" v="86"/>
          <ac:spMkLst>
            <pc:docMk/>
            <pc:sldMk cId="2823709003" sldId="805"/>
            <ac:spMk id="12" creationId="{41560425-BEA8-4A49-8F2A-42AD7121D854}"/>
          </ac:spMkLst>
        </pc:spChg>
        <pc:spChg chg="add mod">
          <ac:chgData name="Siegbert Rudolph" userId="2af4d44886c067cc" providerId="LiveId" clId="{95C2127A-065C-45FB-AE09-F9F5F9030564}" dt="2021-08-31T13:23:57.485" v="86"/>
          <ac:spMkLst>
            <pc:docMk/>
            <pc:sldMk cId="2823709003" sldId="805"/>
            <ac:spMk id="13" creationId="{D879F4D7-084D-4008-B2B0-300760A0D170}"/>
          </ac:spMkLst>
        </pc:spChg>
        <pc:spChg chg="add mod">
          <ac:chgData name="Siegbert Rudolph" userId="2af4d44886c067cc" providerId="LiveId" clId="{95C2127A-065C-45FB-AE09-F9F5F9030564}" dt="2021-08-31T13:23:57.485" v="86"/>
          <ac:spMkLst>
            <pc:docMk/>
            <pc:sldMk cId="2823709003" sldId="805"/>
            <ac:spMk id="14" creationId="{7097C075-0279-49FB-AB51-0CAE35136A28}"/>
          </ac:spMkLst>
        </pc:spChg>
        <pc:spChg chg="add mod">
          <ac:chgData name="Siegbert Rudolph" userId="2af4d44886c067cc" providerId="LiveId" clId="{95C2127A-065C-45FB-AE09-F9F5F9030564}" dt="2021-08-31T13:23:57.485" v="86"/>
          <ac:spMkLst>
            <pc:docMk/>
            <pc:sldMk cId="2823709003" sldId="805"/>
            <ac:spMk id="15" creationId="{32201E98-1FC6-4FBE-B4C4-F355175D4F39}"/>
          </ac:spMkLst>
        </pc:spChg>
        <pc:spChg chg="add mod">
          <ac:chgData name="Siegbert Rudolph" userId="2af4d44886c067cc" providerId="LiveId" clId="{95C2127A-065C-45FB-AE09-F9F5F9030564}" dt="2021-08-31T13:23:57.485" v="86"/>
          <ac:spMkLst>
            <pc:docMk/>
            <pc:sldMk cId="2823709003" sldId="805"/>
            <ac:spMk id="16" creationId="{55049B6E-23C3-4722-BF40-F574980C6810}"/>
          </ac:spMkLst>
        </pc:spChg>
      </pc:sldChg>
      <pc:sldChg chg="del">
        <pc:chgData name="Siegbert Rudolph" userId="2af4d44886c067cc" providerId="LiveId" clId="{95C2127A-065C-45FB-AE09-F9F5F9030564}" dt="2021-08-31T13:21:01.160" v="4" actId="47"/>
        <pc:sldMkLst>
          <pc:docMk/>
          <pc:sldMk cId="4176936582" sldId="80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microsoft.com/office/2007/relationships/media" Target="../media/media7.MP3"/><Relationship Id="rId18" Type="http://schemas.openxmlformats.org/officeDocument/2006/relationships/audio" Target="../media/media9.MP3"/><Relationship Id="rId3" Type="http://schemas.microsoft.com/office/2007/relationships/media" Target="../media/media2.MP3"/><Relationship Id="rId21" Type="http://schemas.openxmlformats.org/officeDocument/2006/relationships/slideLayout" Target="../slideLayouts/slideLayout2.xml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microsoft.com/office/2007/relationships/media" Target="../media/media9.MP3"/><Relationship Id="rId2" Type="http://schemas.openxmlformats.org/officeDocument/2006/relationships/audio" Target="../media/media1.MP3"/><Relationship Id="rId16" Type="http://schemas.openxmlformats.org/officeDocument/2006/relationships/audio" Target="../media/media8.MP3"/><Relationship Id="rId20" Type="http://schemas.openxmlformats.org/officeDocument/2006/relationships/audio" Target="../media/media10.MP3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24" Type="http://schemas.openxmlformats.org/officeDocument/2006/relationships/image" Target="../media/image7.png"/><Relationship Id="rId5" Type="http://schemas.microsoft.com/office/2007/relationships/media" Target="../media/media3.MP3"/><Relationship Id="rId15" Type="http://schemas.microsoft.com/office/2007/relationships/media" Target="../media/media8.MP3"/><Relationship Id="rId23" Type="http://schemas.openxmlformats.org/officeDocument/2006/relationships/image" Target="../media/image6.png"/><Relationship Id="rId10" Type="http://schemas.openxmlformats.org/officeDocument/2006/relationships/audio" Target="../media/media5.MP3"/><Relationship Id="rId19" Type="http://schemas.microsoft.com/office/2007/relationships/media" Target="../media/media10.MP3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Relationship Id="rId2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media14.MP3"/><Relationship Id="rId13" Type="http://schemas.microsoft.com/office/2007/relationships/media" Target="../media/media17.MP3"/><Relationship Id="rId18" Type="http://schemas.openxmlformats.org/officeDocument/2006/relationships/audio" Target="../media/media19.MP3"/><Relationship Id="rId3" Type="http://schemas.microsoft.com/office/2007/relationships/media" Target="../media/media12.MP3"/><Relationship Id="rId21" Type="http://schemas.openxmlformats.org/officeDocument/2006/relationships/slideLayout" Target="../slideLayouts/slideLayout2.xml"/><Relationship Id="rId7" Type="http://schemas.microsoft.com/office/2007/relationships/media" Target="../media/media14.MP3"/><Relationship Id="rId12" Type="http://schemas.openxmlformats.org/officeDocument/2006/relationships/audio" Target="../media/media16.MP3"/><Relationship Id="rId17" Type="http://schemas.microsoft.com/office/2007/relationships/media" Target="../media/media19.MP3"/><Relationship Id="rId2" Type="http://schemas.openxmlformats.org/officeDocument/2006/relationships/audio" Target="../media/media11.MP3"/><Relationship Id="rId16" Type="http://schemas.openxmlformats.org/officeDocument/2006/relationships/audio" Target="../media/media18.MP3"/><Relationship Id="rId20" Type="http://schemas.openxmlformats.org/officeDocument/2006/relationships/audio" Target="../media/media20.MP3"/><Relationship Id="rId1" Type="http://schemas.microsoft.com/office/2007/relationships/media" Target="../media/media11.MP3"/><Relationship Id="rId6" Type="http://schemas.openxmlformats.org/officeDocument/2006/relationships/audio" Target="../media/media13.MP3"/><Relationship Id="rId11" Type="http://schemas.microsoft.com/office/2007/relationships/media" Target="../media/media16.MP3"/><Relationship Id="rId24" Type="http://schemas.openxmlformats.org/officeDocument/2006/relationships/image" Target="../media/image7.png"/><Relationship Id="rId5" Type="http://schemas.microsoft.com/office/2007/relationships/media" Target="../media/media13.MP3"/><Relationship Id="rId15" Type="http://schemas.microsoft.com/office/2007/relationships/media" Target="../media/media18.MP3"/><Relationship Id="rId23" Type="http://schemas.openxmlformats.org/officeDocument/2006/relationships/image" Target="../media/image6.png"/><Relationship Id="rId10" Type="http://schemas.openxmlformats.org/officeDocument/2006/relationships/audio" Target="../media/media15.MP3"/><Relationship Id="rId19" Type="http://schemas.microsoft.com/office/2007/relationships/media" Target="../media/media20.MP3"/><Relationship Id="rId4" Type="http://schemas.openxmlformats.org/officeDocument/2006/relationships/audio" Target="../media/media12.MP3"/><Relationship Id="rId9" Type="http://schemas.microsoft.com/office/2007/relationships/media" Target="../media/media15.MP3"/><Relationship Id="rId14" Type="http://schemas.openxmlformats.org/officeDocument/2006/relationships/audio" Target="../media/media17.MP3"/><Relationship Id="rId2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836712"/>
            <a:ext cx="11745288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f v w 03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Lernzieldiktat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 Zusammenarbeit mit Beratungsrektorin Ute Eberlein und Förderlehrer Sebastian Schmid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Mittelschule Zirndorf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F49DB97-7A44-41D5-A8DA-5E0DBA217E81}"/>
              </a:ext>
            </a:extLst>
          </p:cNvPr>
          <p:cNvSpPr txBox="1"/>
          <p:nvPr/>
        </p:nvSpPr>
        <p:spPr>
          <a:xfrm>
            <a:off x="190500" y="6724134"/>
            <a:ext cx="396294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03 Lernzieldiktat.pptx - Seite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f v w 03 Lernzieldiktat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diktierten Wörter!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1343A59-F707-4803-A5FD-F652C9337D37}"/>
              </a:ext>
            </a:extLst>
          </p:cNvPr>
          <p:cNvSpPr txBox="1"/>
          <p:nvPr/>
        </p:nvSpPr>
        <p:spPr>
          <a:xfrm>
            <a:off x="260785" y="1352291"/>
            <a:ext cx="7609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Nach der _________ eines Feldspielers haben wir __________.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3155A1D-6EEE-443D-9051-535D6C05A500}"/>
              </a:ext>
            </a:extLst>
          </p:cNvPr>
          <p:cNvSpPr txBox="1"/>
          <p:nvPr/>
        </p:nvSpPr>
        <p:spPr>
          <a:xfrm>
            <a:off x="260785" y="1831064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Ich war _________ nicht __________ genug.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0F426DB-D075-4750-9925-8762307A7C3D}"/>
              </a:ext>
            </a:extLst>
          </p:cNvPr>
          <p:cNvSpPr txBox="1"/>
          <p:nvPr/>
        </p:nvSpPr>
        <p:spPr>
          <a:xfrm>
            <a:off x="260785" y="2309837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Im Wort __________ ist ein __________.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D4E4985-73C9-4CBF-A58A-91A9DA9FC2D4}"/>
              </a:ext>
            </a:extLst>
          </p:cNvPr>
          <p:cNvSpPr txBox="1"/>
          <p:nvPr/>
        </p:nvSpPr>
        <p:spPr>
          <a:xfrm>
            <a:off x="260785" y="2788610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__________ ist _________.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26FC68F-83DB-41FA-AC90-2532081EF05C}"/>
              </a:ext>
            </a:extLst>
          </p:cNvPr>
          <p:cNvSpPr txBox="1"/>
          <p:nvPr/>
        </p:nvSpPr>
        <p:spPr>
          <a:xfrm>
            <a:off x="260785" y="3267383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Unser _________   __________ verliert kein Spiel.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F8FA592-045F-4E05-B4FC-6D8E45108B91}"/>
              </a:ext>
            </a:extLst>
          </p:cNvPr>
          <p:cNvSpPr txBox="1"/>
          <p:nvPr/>
        </p:nvSpPr>
        <p:spPr>
          <a:xfrm>
            <a:off x="260785" y="3746156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Mein _________   ___________ die _____________.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866ECC6-0630-43FE-B7CF-8699D37A9CA8}"/>
              </a:ext>
            </a:extLst>
          </p:cNvPr>
          <p:cNvSpPr txBox="1"/>
          <p:nvPr/>
        </p:nvSpPr>
        <p:spPr>
          <a:xfrm>
            <a:off x="260785" y="4224929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__________ brach im ____________ aus.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443001B-D8FC-41B9-8836-06A3C0A5C9ED}"/>
              </a:ext>
            </a:extLst>
          </p:cNvPr>
          <p:cNvSpPr txBox="1"/>
          <p:nvPr/>
        </p:nvSpPr>
        <p:spPr>
          <a:xfrm>
            <a:off x="260784" y="4703702"/>
            <a:ext cx="876191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___________ erkannte den __________ am __________   __________.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F86635-3FC5-4CE3-95C7-B5B96B07203B}"/>
              </a:ext>
            </a:extLst>
          </p:cNvPr>
          <p:cNvSpPr txBox="1"/>
          <p:nvPr/>
        </p:nvSpPr>
        <p:spPr>
          <a:xfrm>
            <a:off x="260785" y="5182475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 dürfen nicht __________, ________ zu sein.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CF1FA6A-4511-4A9F-900B-571DE9CD3BF0}"/>
              </a:ext>
            </a:extLst>
          </p:cNvPr>
          <p:cNvSpPr txBox="1"/>
          <p:nvPr/>
        </p:nvSpPr>
        <p:spPr>
          <a:xfrm>
            <a:off x="260785" y="5661248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Du kannst mir das nicht _____ allen Leuten __________.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D7E4550-8D61-49CE-A59F-93D3E60244BA}"/>
              </a:ext>
            </a:extLst>
          </p:cNvPr>
          <p:cNvSpPr txBox="1"/>
          <p:nvPr/>
        </p:nvSpPr>
        <p:spPr>
          <a:xfrm>
            <a:off x="190500" y="6724134"/>
            <a:ext cx="396294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03 Lernzieldiktat.pptx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103493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>
                <a:solidFill>
                  <a:srgbClr val="FF0000"/>
                </a:solidFill>
              </a:rPr>
              <a:t>Klick auf den Lautsprecher für Ton, zweiter Klick für den Text an/aus! Klick auf die Lücken für die Wörter!</a:t>
            </a:r>
            <a:endParaRPr lang="de-DE" sz="1800" dirty="0">
              <a:solidFill>
                <a:srgbClr val="FF0000"/>
              </a:solidFill>
            </a:endParaRP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1A03AB76-42E1-435D-B63A-206757545372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98" y="1233738"/>
            <a:ext cx="250766" cy="249651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A99DAFBD-4D98-49D3-A9FE-C0530E9F8EFA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98" y="1731056"/>
            <a:ext cx="250766" cy="249651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729FCEB2-CFDD-4EA0-B9E4-C727FC0FACCD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98" y="2195868"/>
            <a:ext cx="250766" cy="249651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395E5E38-444B-43FC-9CDD-7E85F727C036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98" y="2668194"/>
            <a:ext cx="250766" cy="249651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73741156-6864-4425-B2F8-F57060C8C4C2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98" y="3138051"/>
            <a:ext cx="250766" cy="249651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2720D5EC-7873-44B0-9DEC-10B3F37D33CE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98" y="3621994"/>
            <a:ext cx="250766" cy="249651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E3EAE42B-9268-4D04-A7F6-A185D05EF65C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635" y="1215824"/>
            <a:ext cx="266393" cy="250723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43433A14-037F-4C01-81DA-E159BB574DA4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635" y="1710171"/>
            <a:ext cx="266393" cy="250723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6D4097C8-A1E9-4DB7-80DE-79F5E7E4A203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635" y="2172012"/>
            <a:ext cx="266393" cy="250723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741D348D-273C-4B96-9DD8-7C91F95414B6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635" y="2641367"/>
            <a:ext cx="266393" cy="250723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CDD91748-AAC9-470A-B1FC-4C98E5D220C6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635" y="3108253"/>
            <a:ext cx="266393" cy="250723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A1052911-4A8C-4851-8AA6-656662ADBAB2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635" y="3589226"/>
            <a:ext cx="266393" cy="250723"/>
          </a:xfrm>
          <a:prstGeom prst="rect">
            <a:avLst/>
          </a:prstGeom>
        </p:spPr>
      </p:pic>
      <p:sp>
        <p:nvSpPr>
          <p:cNvPr id="45" name="Textfeld 44">
            <a:extLst>
              <a:ext uri="{FF2B5EF4-FFF2-40B4-BE49-F238E27FC236}">
                <a16:creationId xmlns:a16="http://schemas.microsoft.com/office/drawing/2014/main" id="{13C463E9-4C77-40B1-91FF-3A55E39985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1508" y="6358830"/>
            <a:ext cx="269817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Gesamtlösung</a:t>
            </a:r>
            <a:r>
              <a:rPr kumimoji="0" lang="de-DE" altLang="de-DE" sz="2000" b="1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an/aus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52" name="Grafik 51">
            <a:extLst>
              <a:ext uri="{FF2B5EF4-FFF2-40B4-BE49-F238E27FC236}">
                <a16:creationId xmlns:a16="http://schemas.microsoft.com/office/drawing/2014/main" id="{41FEE546-BA7B-4D2B-B020-6D7D4DE221DF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21" y="5541785"/>
            <a:ext cx="250766" cy="249651"/>
          </a:xfrm>
          <a:prstGeom prst="rect">
            <a:avLst/>
          </a:prstGeom>
        </p:spPr>
      </p:pic>
      <p:pic>
        <p:nvPicPr>
          <p:cNvPr id="53" name="Grafik 52">
            <a:extLst>
              <a:ext uri="{FF2B5EF4-FFF2-40B4-BE49-F238E27FC236}">
                <a16:creationId xmlns:a16="http://schemas.microsoft.com/office/drawing/2014/main" id="{36EDF318-170E-43C0-B365-AE4993D62DDC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458" y="5509017"/>
            <a:ext cx="266393" cy="250723"/>
          </a:xfrm>
          <a:prstGeom prst="rect">
            <a:avLst/>
          </a:prstGeom>
        </p:spPr>
      </p:pic>
      <p:pic>
        <p:nvPicPr>
          <p:cNvPr id="55" name="Grafik 54">
            <a:extLst>
              <a:ext uri="{FF2B5EF4-FFF2-40B4-BE49-F238E27FC236}">
                <a16:creationId xmlns:a16="http://schemas.microsoft.com/office/drawing/2014/main" id="{3473A263-CEF7-4F7C-8B10-C9852E8DB2CF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86" y="4092251"/>
            <a:ext cx="250766" cy="249651"/>
          </a:xfrm>
          <a:prstGeom prst="rect">
            <a:avLst/>
          </a:prstGeom>
        </p:spPr>
      </p:pic>
      <p:pic>
        <p:nvPicPr>
          <p:cNvPr id="56" name="Grafik 55">
            <a:extLst>
              <a:ext uri="{FF2B5EF4-FFF2-40B4-BE49-F238E27FC236}">
                <a16:creationId xmlns:a16="http://schemas.microsoft.com/office/drawing/2014/main" id="{B102B18B-1B5C-4D76-B515-6497D1BCC1D4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23" y="4059483"/>
            <a:ext cx="266393" cy="250723"/>
          </a:xfrm>
          <a:prstGeom prst="rect">
            <a:avLst/>
          </a:prstGeom>
        </p:spPr>
      </p:pic>
      <p:pic>
        <p:nvPicPr>
          <p:cNvPr id="58" name="Grafik 57">
            <a:extLst>
              <a:ext uri="{FF2B5EF4-FFF2-40B4-BE49-F238E27FC236}">
                <a16:creationId xmlns:a16="http://schemas.microsoft.com/office/drawing/2014/main" id="{B42F644E-F275-4E72-AF87-C87DF137A1E0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87" y="4567864"/>
            <a:ext cx="250766" cy="249651"/>
          </a:xfrm>
          <a:prstGeom prst="rect">
            <a:avLst/>
          </a:prstGeom>
        </p:spPr>
      </p:pic>
      <p:pic>
        <p:nvPicPr>
          <p:cNvPr id="59" name="Grafik 58">
            <a:extLst>
              <a:ext uri="{FF2B5EF4-FFF2-40B4-BE49-F238E27FC236}">
                <a16:creationId xmlns:a16="http://schemas.microsoft.com/office/drawing/2014/main" id="{ADE02B57-9756-4D85-A66F-75AD0F03B118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024" y="4535096"/>
            <a:ext cx="266393" cy="250723"/>
          </a:xfrm>
          <a:prstGeom prst="rect">
            <a:avLst/>
          </a:prstGeom>
        </p:spPr>
      </p:pic>
      <p:pic>
        <p:nvPicPr>
          <p:cNvPr id="61" name="Grafik 60">
            <a:extLst>
              <a:ext uri="{FF2B5EF4-FFF2-40B4-BE49-F238E27FC236}">
                <a16:creationId xmlns:a16="http://schemas.microsoft.com/office/drawing/2014/main" id="{28C37EFF-A34D-40D6-AC54-5FB194D7F63E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" y="5045944"/>
            <a:ext cx="250766" cy="249651"/>
          </a:xfrm>
          <a:prstGeom prst="rect">
            <a:avLst/>
          </a:prstGeom>
        </p:spPr>
      </p:pic>
      <p:pic>
        <p:nvPicPr>
          <p:cNvPr id="62" name="Grafik 61">
            <a:extLst>
              <a:ext uri="{FF2B5EF4-FFF2-40B4-BE49-F238E27FC236}">
                <a16:creationId xmlns:a16="http://schemas.microsoft.com/office/drawing/2014/main" id="{4046F48F-55EE-463C-A417-D03C305EAC30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2" y="5013176"/>
            <a:ext cx="266393" cy="250723"/>
          </a:xfrm>
          <a:prstGeom prst="rect">
            <a:avLst/>
          </a:prstGeom>
        </p:spPr>
      </p:pic>
      <p:graphicFrame>
        <p:nvGraphicFramePr>
          <p:cNvPr id="64" name="Tabelle 63">
            <a:extLst>
              <a:ext uri="{FF2B5EF4-FFF2-40B4-BE49-F238E27FC236}">
                <a16:creationId xmlns:a16="http://schemas.microsoft.com/office/drawing/2014/main" id="{6B06B136-2CA0-4260-BDFD-5F56EDAEEABE}"/>
              </a:ext>
            </a:extLst>
          </p:cNvPr>
          <p:cNvGraphicFramePr>
            <a:graphicFrameLocks noGrp="1"/>
          </p:cNvGraphicFramePr>
          <p:nvPr/>
        </p:nvGraphicFramePr>
        <p:xfrm>
          <a:off x="107504" y="998800"/>
          <a:ext cx="463314" cy="47609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3314">
                  <a:extLst>
                    <a:ext uri="{9D8B030D-6E8A-4147-A177-3AD203B41FA5}">
                      <a16:colId xmlns:a16="http://schemas.microsoft.com/office/drawing/2014/main" val="2786119987"/>
                    </a:ext>
                  </a:extLst>
                </a:gridCol>
              </a:tblGrid>
              <a:tr h="47609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Zeile 1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9336848"/>
                  </a:ext>
                </a:extLst>
              </a:tr>
              <a:tr h="47609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4720742"/>
                  </a:ext>
                </a:extLst>
              </a:tr>
              <a:tr h="47609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7541641"/>
                  </a:ext>
                </a:extLst>
              </a:tr>
              <a:tr h="47609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4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6375365"/>
                  </a:ext>
                </a:extLst>
              </a:tr>
              <a:tr h="47609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6352752"/>
                  </a:ext>
                </a:extLst>
              </a:tr>
              <a:tr h="47609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6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645323"/>
                  </a:ext>
                </a:extLst>
              </a:tr>
              <a:tr h="47609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7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0672636"/>
                  </a:ext>
                </a:extLst>
              </a:tr>
              <a:tr h="47609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5432380"/>
                  </a:ext>
                </a:extLst>
              </a:tr>
              <a:tr h="47609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6425434"/>
                  </a:ext>
                </a:extLst>
              </a:tr>
              <a:tr h="47609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10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640551"/>
                  </a:ext>
                </a:extLst>
              </a:tr>
            </a:tbl>
          </a:graphicData>
        </a:graphic>
      </p:graphicFrame>
      <p:pic>
        <p:nvPicPr>
          <p:cNvPr id="65" name="811_9741">
            <a:hlinkClick r:id="" action="ppaction://media"/>
            <a:extLst>
              <a:ext uri="{FF2B5EF4-FFF2-40B4-BE49-F238E27FC236}">
                <a16:creationId xmlns:a16="http://schemas.microsoft.com/office/drawing/2014/main" id="{0EF9C3A5-0EE3-4A5F-AFD8-5C18B944172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1524000" y="188640"/>
            <a:ext cx="254000" cy="254000"/>
          </a:xfrm>
          <a:prstGeom prst="rect">
            <a:avLst/>
          </a:prstGeom>
        </p:spPr>
      </p:pic>
      <p:pic>
        <p:nvPicPr>
          <p:cNvPr id="66" name="811_9742">
            <a:hlinkClick r:id="" action="ppaction://media"/>
            <a:extLst>
              <a:ext uri="{FF2B5EF4-FFF2-40B4-BE49-F238E27FC236}">
                <a16:creationId xmlns:a16="http://schemas.microsoft.com/office/drawing/2014/main" id="{40704B3E-3FC7-468F-9176-7B0DA2528BC1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1905000" y="188640"/>
            <a:ext cx="254000" cy="254000"/>
          </a:xfrm>
          <a:prstGeom prst="rect">
            <a:avLst/>
          </a:prstGeom>
        </p:spPr>
      </p:pic>
      <p:pic>
        <p:nvPicPr>
          <p:cNvPr id="67" name="811_9744">
            <a:hlinkClick r:id="" action="ppaction://media"/>
            <a:extLst>
              <a:ext uri="{FF2B5EF4-FFF2-40B4-BE49-F238E27FC236}">
                <a16:creationId xmlns:a16="http://schemas.microsoft.com/office/drawing/2014/main" id="{85F9F3A8-732D-44A4-9BE6-FFFD7547F378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2286000" y="188640"/>
            <a:ext cx="254000" cy="254000"/>
          </a:xfrm>
          <a:prstGeom prst="rect">
            <a:avLst/>
          </a:prstGeom>
        </p:spPr>
      </p:pic>
      <p:pic>
        <p:nvPicPr>
          <p:cNvPr id="68" name="811_9745">
            <a:hlinkClick r:id="" action="ppaction://media"/>
            <a:extLst>
              <a:ext uri="{FF2B5EF4-FFF2-40B4-BE49-F238E27FC236}">
                <a16:creationId xmlns:a16="http://schemas.microsoft.com/office/drawing/2014/main" id="{2F5D7180-9EB1-431D-ADA6-026644C4A2CA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2667000" y="188640"/>
            <a:ext cx="254000" cy="254000"/>
          </a:xfrm>
          <a:prstGeom prst="rect">
            <a:avLst/>
          </a:prstGeom>
        </p:spPr>
      </p:pic>
      <p:pic>
        <p:nvPicPr>
          <p:cNvPr id="69" name="811_9746">
            <a:hlinkClick r:id="" action="ppaction://media"/>
            <a:extLst>
              <a:ext uri="{FF2B5EF4-FFF2-40B4-BE49-F238E27FC236}">
                <a16:creationId xmlns:a16="http://schemas.microsoft.com/office/drawing/2014/main" id="{39FBF45E-C519-4F0B-8C35-1C21560F473E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3048000" y="188640"/>
            <a:ext cx="254000" cy="254000"/>
          </a:xfrm>
          <a:prstGeom prst="rect">
            <a:avLst/>
          </a:prstGeom>
        </p:spPr>
      </p:pic>
      <p:pic>
        <p:nvPicPr>
          <p:cNvPr id="70" name="811_9749">
            <a:hlinkClick r:id="" action="ppaction://media"/>
            <a:extLst>
              <a:ext uri="{FF2B5EF4-FFF2-40B4-BE49-F238E27FC236}">
                <a16:creationId xmlns:a16="http://schemas.microsoft.com/office/drawing/2014/main" id="{A846BA60-3A9F-41DB-87D6-02DC0914F9E4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3810000" y="188640"/>
            <a:ext cx="254000" cy="254000"/>
          </a:xfrm>
          <a:prstGeom prst="rect">
            <a:avLst/>
          </a:prstGeom>
        </p:spPr>
      </p:pic>
      <p:pic>
        <p:nvPicPr>
          <p:cNvPr id="71" name="811_9737">
            <a:hlinkClick r:id="" action="ppaction://media"/>
            <a:extLst>
              <a:ext uri="{FF2B5EF4-FFF2-40B4-BE49-F238E27FC236}">
                <a16:creationId xmlns:a16="http://schemas.microsoft.com/office/drawing/2014/main" id="{5010CADA-8C26-409D-AECA-CD36539904B6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381000" y="188640"/>
            <a:ext cx="254000" cy="254000"/>
          </a:xfrm>
          <a:prstGeom prst="rect">
            <a:avLst/>
          </a:prstGeom>
        </p:spPr>
      </p:pic>
      <p:pic>
        <p:nvPicPr>
          <p:cNvPr id="72" name="811_9738">
            <a:hlinkClick r:id="" action="ppaction://media"/>
            <a:extLst>
              <a:ext uri="{FF2B5EF4-FFF2-40B4-BE49-F238E27FC236}">
                <a16:creationId xmlns:a16="http://schemas.microsoft.com/office/drawing/2014/main" id="{F0CDE89D-8D76-4132-AD9D-F5E508E8E59E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762000" y="188640"/>
            <a:ext cx="254000" cy="254000"/>
          </a:xfrm>
          <a:prstGeom prst="rect">
            <a:avLst/>
          </a:prstGeom>
        </p:spPr>
      </p:pic>
      <p:pic>
        <p:nvPicPr>
          <p:cNvPr id="73" name="811_9740">
            <a:hlinkClick r:id="" action="ppaction://media"/>
            <a:extLst>
              <a:ext uri="{FF2B5EF4-FFF2-40B4-BE49-F238E27FC236}">
                <a16:creationId xmlns:a16="http://schemas.microsoft.com/office/drawing/2014/main" id="{D069F854-5779-4FED-94DC-E1468D2AA550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1143000" y="188640"/>
            <a:ext cx="254000" cy="254000"/>
          </a:xfrm>
          <a:prstGeom prst="rect">
            <a:avLst/>
          </a:prstGeom>
        </p:spPr>
      </p:pic>
      <p:pic>
        <p:nvPicPr>
          <p:cNvPr id="74" name="811_9750">
            <a:hlinkClick r:id="" action="ppaction://media"/>
            <a:extLst>
              <a:ext uri="{FF2B5EF4-FFF2-40B4-BE49-F238E27FC236}">
                <a16:creationId xmlns:a16="http://schemas.microsoft.com/office/drawing/2014/main" id="{7E58098D-3B1D-4819-99E8-4D628AC7601D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1999566" y="192394"/>
            <a:ext cx="254000" cy="254000"/>
          </a:xfrm>
          <a:prstGeom prst="rect">
            <a:avLst/>
          </a:prstGeom>
        </p:spPr>
      </p:pic>
      <p:sp>
        <p:nvSpPr>
          <p:cNvPr id="75" name="Textfeld 74">
            <a:extLst>
              <a:ext uri="{FF2B5EF4-FFF2-40B4-BE49-F238E27FC236}">
                <a16:creationId xmlns:a16="http://schemas.microsoft.com/office/drawing/2014/main" id="{4EA50765-CF5A-444C-90C0-C549A33B4746}"/>
              </a:ext>
            </a:extLst>
          </p:cNvPr>
          <p:cNvSpPr txBox="1"/>
          <p:nvPr/>
        </p:nvSpPr>
        <p:spPr>
          <a:xfrm>
            <a:off x="1582556" y="1112117"/>
            <a:ext cx="7609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Nach der ___________ eines Feldspielers haben wir __________.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DEF6C55A-AE43-483A-98EF-90B64A90782A}"/>
              </a:ext>
            </a:extLst>
          </p:cNvPr>
          <p:cNvSpPr txBox="1"/>
          <p:nvPr/>
        </p:nvSpPr>
        <p:spPr>
          <a:xfrm>
            <a:off x="1582556" y="1590890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Ich war _________ nicht __________ genug.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3DA2E55C-53B1-4E12-A5FF-66FC6F4B1EE1}"/>
              </a:ext>
            </a:extLst>
          </p:cNvPr>
          <p:cNvSpPr txBox="1"/>
          <p:nvPr/>
        </p:nvSpPr>
        <p:spPr>
          <a:xfrm>
            <a:off x="1582556" y="2069663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Im Wort __________ ist ein __________.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8A81537D-DAEC-45FB-99CE-74342C9609DB}"/>
              </a:ext>
            </a:extLst>
          </p:cNvPr>
          <p:cNvSpPr txBox="1"/>
          <p:nvPr/>
        </p:nvSpPr>
        <p:spPr>
          <a:xfrm>
            <a:off x="1582556" y="2548436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__________ ist _________.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75A1729E-BC34-4671-9CE7-2980DD2997C4}"/>
              </a:ext>
            </a:extLst>
          </p:cNvPr>
          <p:cNvSpPr txBox="1"/>
          <p:nvPr/>
        </p:nvSpPr>
        <p:spPr>
          <a:xfrm>
            <a:off x="1582556" y="3027209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Unser _________   __________ verliert kein Spiel.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2C475D2A-4EA5-41EB-BAE6-5838CD9D9D69}"/>
              </a:ext>
            </a:extLst>
          </p:cNvPr>
          <p:cNvSpPr txBox="1"/>
          <p:nvPr/>
        </p:nvSpPr>
        <p:spPr>
          <a:xfrm>
            <a:off x="1582556" y="3505982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Mein _________   ___________ die _____________.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B35CD8D9-91D0-43DC-9AF9-FB5DE757AA4B}"/>
              </a:ext>
            </a:extLst>
          </p:cNvPr>
          <p:cNvSpPr txBox="1"/>
          <p:nvPr/>
        </p:nvSpPr>
        <p:spPr>
          <a:xfrm>
            <a:off x="1582556" y="3984755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__________ brach im ____________ aus.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59435E8F-64C1-4204-976E-A347B9FEC3DE}"/>
              </a:ext>
            </a:extLst>
          </p:cNvPr>
          <p:cNvSpPr txBox="1"/>
          <p:nvPr/>
        </p:nvSpPr>
        <p:spPr>
          <a:xfrm>
            <a:off x="1582555" y="4463528"/>
            <a:ext cx="876191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___________ erkannte den __________ am __________   __________.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6F543387-61DD-4842-890A-28E29C59DF0E}"/>
              </a:ext>
            </a:extLst>
          </p:cNvPr>
          <p:cNvSpPr txBox="1"/>
          <p:nvPr/>
        </p:nvSpPr>
        <p:spPr>
          <a:xfrm>
            <a:off x="1582556" y="4942301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 dürfen nicht __________, ________ zu sein.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6C500643-A29F-4BAB-8161-7A1B20535AF2}"/>
              </a:ext>
            </a:extLst>
          </p:cNvPr>
          <p:cNvSpPr txBox="1"/>
          <p:nvPr/>
        </p:nvSpPr>
        <p:spPr>
          <a:xfrm>
            <a:off x="1536647" y="5423054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Du kannst mir das nicht _____ allen Leuten __________.</a:t>
            </a:r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f v w 03 Lernzieldiktat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036864A-009F-4B1C-BF43-B84D0A384D1B}"/>
              </a:ext>
            </a:extLst>
          </p:cNvPr>
          <p:cNvSpPr/>
          <p:nvPr/>
        </p:nvSpPr>
        <p:spPr>
          <a:xfrm>
            <a:off x="2505968" y="1073386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F42EE924-025E-4D31-9ECC-83AEFC4B8CF9}"/>
              </a:ext>
            </a:extLst>
          </p:cNvPr>
          <p:cNvSpPr txBox="1"/>
          <p:nvPr/>
        </p:nvSpPr>
        <p:spPr>
          <a:xfrm>
            <a:off x="2717544" y="1073386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Verletzung</a:t>
            </a:r>
            <a:endParaRPr lang="de-DE" sz="2000" dirty="0"/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4F94E977-7055-4641-A181-CA23D88EBC09}"/>
              </a:ext>
            </a:extLst>
          </p:cNvPr>
          <p:cNvSpPr/>
          <p:nvPr/>
        </p:nvSpPr>
        <p:spPr>
          <a:xfrm>
            <a:off x="7350405" y="1106184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B22ED571-3C76-4951-968D-487CDE175D24}"/>
              </a:ext>
            </a:extLst>
          </p:cNvPr>
          <p:cNvSpPr txBox="1"/>
          <p:nvPr/>
        </p:nvSpPr>
        <p:spPr>
          <a:xfrm>
            <a:off x="7561981" y="1106184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verloren</a:t>
            </a:r>
            <a:endParaRPr lang="de-DE" sz="2000" dirty="0"/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A94D4334-64CF-41E6-B097-CE89A4E4D8D7}"/>
              </a:ext>
            </a:extLst>
          </p:cNvPr>
          <p:cNvSpPr/>
          <p:nvPr/>
        </p:nvSpPr>
        <p:spPr>
          <a:xfrm>
            <a:off x="2331695" y="1545702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8DB15B00-2D88-40E5-8689-D83BA0690F36}"/>
              </a:ext>
            </a:extLst>
          </p:cNvPr>
          <p:cNvSpPr txBox="1"/>
          <p:nvPr/>
        </p:nvSpPr>
        <p:spPr>
          <a:xfrm>
            <a:off x="2543271" y="1545702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vielleicht</a:t>
            </a:r>
            <a:endParaRPr lang="de-DE" sz="2000" dirty="0"/>
          </a:p>
        </p:txBody>
      </p:sp>
      <p:sp>
        <p:nvSpPr>
          <p:cNvPr id="90" name="Rechteck 89">
            <a:extLst>
              <a:ext uri="{FF2B5EF4-FFF2-40B4-BE49-F238E27FC236}">
                <a16:creationId xmlns:a16="http://schemas.microsoft.com/office/drawing/2014/main" id="{9DBFFDE6-51AD-4CF4-8D8A-7AA2C3A41304}"/>
              </a:ext>
            </a:extLst>
          </p:cNvPr>
          <p:cNvSpPr/>
          <p:nvPr/>
        </p:nvSpPr>
        <p:spPr>
          <a:xfrm>
            <a:off x="4302196" y="1560784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384BA4EB-E25E-44FC-88B3-A2418D3C3006}"/>
              </a:ext>
            </a:extLst>
          </p:cNvPr>
          <p:cNvSpPr txBox="1"/>
          <p:nvPr/>
        </p:nvSpPr>
        <p:spPr>
          <a:xfrm>
            <a:off x="4513772" y="1560784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vorsichtig</a:t>
            </a:r>
            <a:endParaRPr lang="de-DE" sz="2000" dirty="0"/>
          </a:p>
        </p:txBody>
      </p:sp>
      <p:sp>
        <p:nvSpPr>
          <p:cNvPr id="92" name="Rechteck 91">
            <a:extLst>
              <a:ext uri="{FF2B5EF4-FFF2-40B4-BE49-F238E27FC236}">
                <a16:creationId xmlns:a16="http://schemas.microsoft.com/office/drawing/2014/main" id="{589DFF47-809A-4D51-B068-A256D1EA0E6B}"/>
              </a:ext>
            </a:extLst>
          </p:cNvPr>
          <p:cNvSpPr/>
          <p:nvPr/>
        </p:nvSpPr>
        <p:spPr>
          <a:xfrm>
            <a:off x="2403708" y="2036285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26956491-362B-493A-8E1C-358B1CC66B64}"/>
              </a:ext>
            </a:extLst>
          </p:cNvPr>
          <p:cNvSpPr txBox="1"/>
          <p:nvPr/>
        </p:nvSpPr>
        <p:spPr>
          <a:xfrm>
            <a:off x="2615284" y="2036285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Verb</a:t>
            </a:r>
            <a:endParaRPr lang="de-DE" sz="2000" dirty="0"/>
          </a:p>
        </p:txBody>
      </p:sp>
      <p:sp>
        <p:nvSpPr>
          <p:cNvPr id="94" name="Rechteck 93">
            <a:extLst>
              <a:ext uri="{FF2B5EF4-FFF2-40B4-BE49-F238E27FC236}">
                <a16:creationId xmlns:a16="http://schemas.microsoft.com/office/drawing/2014/main" id="{D0B58D35-971B-4B37-BBBB-CD69C595F049}"/>
              </a:ext>
            </a:extLst>
          </p:cNvPr>
          <p:cNvSpPr/>
          <p:nvPr/>
        </p:nvSpPr>
        <p:spPr>
          <a:xfrm>
            <a:off x="4701563" y="2051367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F2969726-9C38-480B-9A77-3089D9DF62F4}"/>
              </a:ext>
            </a:extLst>
          </p:cNvPr>
          <p:cNvSpPr txBox="1"/>
          <p:nvPr/>
        </p:nvSpPr>
        <p:spPr>
          <a:xfrm>
            <a:off x="4913139" y="2051367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Vokal</a:t>
            </a:r>
            <a:endParaRPr lang="de-DE" sz="2000" dirty="0"/>
          </a:p>
        </p:txBody>
      </p:sp>
      <p:sp>
        <p:nvSpPr>
          <p:cNvPr id="96" name="Rechteck 95">
            <a:extLst>
              <a:ext uri="{FF2B5EF4-FFF2-40B4-BE49-F238E27FC236}">
                <a16:creationId xmlns:a16="http://schemas.microsoft.com/office/drawing/2014/main" id="{607C7598-4EF0-450C-A028-3B042A88E11C}"/>
              </a:ext>
            </a:extLst>
          </p:cNvPr>
          <p:cNvSpPr/>
          <p:nvPr/>
        </p:nvSpPr>
        <p:spPr>
          <a:xfrm>
            <a:off x="1935007" y="2527225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B56CBA45-F294-4D2D-8C31-14614BC8AAA2}"/>
              </a:ext>
            </a:extLst>
          </p:cNvPr>
          <p:cNvSpPr txBox="1"/>
          <p:nvPr/>
        </p:nvSpPr>
        <p:spPr>
          <a:xfrm>
            <a:off x="2146583" y="2527225"/>
            <a:ext cx="115541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Vase</a:t>
            </a:r>
            <a:endParaRPr lang="de-DE" sz="2000" dirty="0"/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BBDD26AE-1AAB-4081-B657-5E3E5EB58F1F}"/>
              </a:ext>
            </a:extLst>
          </p:cNvPr>
          <p:cNvSpPr/>
          <p:nvPr/>
        </p:nvSpPr>
        <p:spPr>
          <a:xfrm>
            <a:off x="3874120" y="2542307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9C4C3AC9-4EA3-49ED-93B7-3AE63B5F3C3D}"/>
              </a:ext>
            </a:extLst>
          </p:cNvPr>
          <p:cNvSpPr txBox="1"/>
          <p:nvPr/>
        </p:nvSpPr>
        <p:spPr>
          <a:xfrm>
            <a:off x="3905027" y="2564904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oval</a:t>
            </a:r>
            <a:endParaRPr lang="de-DE" sz="2000" dirty="0"/>
          </a:p>
        </p:txBody>
      </p:sp>
      <p:sp>
        <p:nvSpPr>
          <p:cNvPr id="100" name="Rechteck 99">
            <a:extLst>
              <a:ext uri="{FF2B5EF4-FFF2-40B4-BE49-F238E27FC236}">
                <a16:creationId xmlns:a16="http://schemas.microsoft.com/office/drawing/2014/main" id="{FADB81B1-0A5B-4DC5-A7D7-E679D87C43A0}"/>
              </a:ext>
            </a:extLst>
          </p:cNvPr>
          <p:cNvSpPr/>
          <p:nvPr/>
        </p:nvSpPr>
        <p:spPr>
          <a:xfrm>
            <a:off x="2146583" y="2986145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4CA3493C-26E6-4694-8C91-60EECAAC4C61}"/>
              </a:ext>
            </a:extLst>
          </p:cNvPr>
          <p:cNvSpPr txBox="1"/>
          <p:nvPr/>
        </p:nvSpPr>
        <p:spPr>
          <a:xfrm>
            <a:off x="2358159" y="2986145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Verein</a:t>
            </a:r>
            <a:endParaRPr lang="de-DE" sz="2000" dirty="0"/>
          </a:p>
        </p:txBody>
      </p:sp>
      <p:sp>
        <p:nvSpPr>
          <p:cNvPr id="102" name="Rechteck 101">
            <a:extLst>
              <a:ext uri="{FF2B5EF4-FFF2-40B4-BE49-F238E27FC236}">
                <a16:creationId xmlns:a16="http://schemas.microsoft.com/office/drawing/2014/main" id="{706257CA-94B2-4C87-AFCC-E2E217E9C0E9}"/>
              </a:ext>
            </a:extLst>
          </p:cNvPr>
          <p:cNvSpPr/>
          <p:nvPr/>
        </p:nvSpPr>
        <p:spPr>
          <a:xfrm>
            <a:off x="3643280" y="3001227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3" name="Textfeld 102">
            <a:extLst>
              <a:ext uri="{FF2B5EF4-FFF2-40B4-BE49-F238E27FC236}">
                <a16:creationId xmlns:a16="http://schemas.microsoft.com/office/drawing/2014/main" id="{F9D55024-B17F-4DCB-8821-1629101BAE6A}"/>
              </a:ext>
            </a:extLst>
          </p:cNvPr>
          <p:cNvSpPr txBox="1"/>
          <p:nvPr/>
        </p:nvSpPr>
        <p:spPr>
          <a:xfrm>
            <a:off x="3854856" y="3001227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verliert</a:t>
            </a:r>
            <a:endParaRPr lang="de-DE" sz="2000" dirty="0"/>
          </a:p>
        </p:txBody>
      </p:sp>
      <p:sp>
        <p:nvSpPr>
          <p:cNvPr id="104" name="Rechteck 103">
            <a:extLst>
              <a:ext uri="{FF2B5EF4-FFF2-40B4-BE49-F238E27FC236}">
                <a16:creationId xmlns:a16="http://schemas.microsoft.com/office/drawing/2014/main" id="{D174932F-F602-418F-B5C9-63E35B5D0979}"/>
              </a:ext>
            </a:extLst>
          </p:cNvPr>
          <p:cNvSpPr/>
          <p:nvPr/>
        </p:nvSpPr>
        <p:spPr>
          <a:xfrm>
            <a:off x="2146583" y="3489916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B66B8322-E404-4BFE-9866-ACC8B7D69F3B}"/>
              </a:ext>
            </a:extLst>
          </p:cNvPr>
          <p:cNvSpPr txBox="1"/>
          <p:nvPr/>
        </p:nvSpPr>
        <p:spPr>
          <a:xfrm>
            <a:off x="2358159" y="3489916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Vater</a:t>
            </a:r>
            <a:endParaRPr lang="de-DE" sz="2000" dirty="0"/>
          </a:p>
        </p:txBody>
      </p:sp>
      <p:sp>
        <p:nvSpPr>
          <p:cNvPr id="106" name="Rechteck 105">
            <a:extLst>
              <a:ext uri="{FF2B5EF4-FFF2-40B4-BE49-F238E27FC236}">
                <a16:creationId xmlns:a16="http://schemas.microsoft.com/office/drawing/2014/main" id="{24A047E9-C8E7-490B-AD7B-5B94E3BEC463}"/>
              </a:ext>
            </a:extLst>
          </p:cNvPr>
          <p:cNvSpPr/>
          <p:nvPr/>
        </p:nvSpPr>
        <p:spPr>
          <a:xfrm>
            <a:off x="3658096" y="3504998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FC296001-259A-4879-A7F4-104960CEC69A}"/>
              </a:ext>
            </a:extLst>
          </p:cNvPr>
          <p:cNvSpPr txBox="1"/>
          <p:nvPr/>
        </p:nvSpPr>
        <p:spPr>
          <a:xfrm>
            <a:off x="3715288" y="3504998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verbrannte</a:t>
            </a:r>
            <a:endParaRPr lang="de-DE" sz="2000" dirty="0"/>
          </a:p>
        </p:txBody>
      </p:sp>
      <p:sp>
        <p:nvSpPr>
          <p:cNvPr id="108" name="Rechteck 107">
            <a:extLst>
              <a:ext uri="{FF2B5EF4-FFF2-40B4-BE49-F238E27FC236}">
                <a16:creationId xmlns:a16="http://schemas.microsoft.com/office/drawing/2014/main" id="{3750F188-7ECC-4117-A31C-DDCADD02997D}"/>
              </a:ext>
            </a:extLst>
          </p:cNvPr>
          <p:cNvSpPr/>
          <p:nvPr/>
        </p:nvSpPr>
        <p:spPr>
          <a:xfrm>
            <a:off x="5519936" y="3504998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E09DA527-87A2-4446-9E4C-7E012A4995C7}"/>
              </a:ext>
            </a:extLst>
          </p:cNvPr>
          <p:cNvSpPr txBox="1"/>
          <p:nvPr/>
        </p:nvSpPr>
        <p:spPr>
          <a:xfrm>
            <a:off x="5731512" y="3504998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Verpackung</a:t>
            </a:r>
            <a:endParaRPr lang="de-DE" sz="2000" dirty="0"/>
          </a:p>
        </p:txBody>
      </p:sp>
      <p:sp>
        <p:nvSpPr>
          <p:cNvPr id="112" name="Rechteck 111">
            <a:extLst>
              <a:ext uri="{FF2B5EF4-FFF2-40B4-BE49-F238E27FC236}">
                <a16:creationId xmlns:a16="http://schemas.microsoft.com/office/drawing/2014/main" id="{81561BFD-AF2A-435A-80BE-CEB81E94BBF5}"/>
              </a:ext>
            </a:extLst>
          </p:cNvPr>
          <p:cNvSpPr/>
          <p:nvPr/>
        </p:nvSpPr>
        <p:spPr>
          <a:xfrm>
            <a:off x="2031061" y="3946024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C7A6726A-28F1-4BC7-ADBC-4D85B83F0C06}"/>
              </a:ext>
            </a:extLst>
          </p:cNvPr>
          <p:cNvSpPr txBox="1"/>
          <p:nvPr/>
        </p:nvSpPr>
        <p:spPr>
          <a:xfrm>
            <a:off x="2088253" y="3946024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Vulkan</a:t>
            </a:r>
            <a:endParaRPr lang="de-DE" sz="2000" dirty="0"/>
          </a:p>
        </p:txBody>
      </p:sp>
      <p:sp>
        <p:nvSpPr>
          <p:cNvPr id="114" name="Rechteck 113">
            <a:extLst>
              <a:ext uri="{FF2B5EF4-FFF2-40B4-BE49-F238E27FC236}">
                <a16:creationId xmlns:a16="http://schemas.microsoft.com/office/drawing/2014/main" id="{FA4D29FF-8E42-48A5-AC54-E29B1B291B3B}"/>
              </a:ext>
            </a:extLst>
          </p:cNvPr>
          <p:cNvSpPr/>
          <p:nvPr/>
        </p:nvSpPr>
        <p:spPr>
          <a:xfrm>
            <a:off x="4485539" y="3946024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6CE36BE7-4F8D-419E-BEE0-C8EB360109AB}"/>
              </a:ext>
            </a:extLst>
          </p:cNvPr>
          <p:cNvSpPr txBox="1"/>
          <p:nvPr/>
        </p:nvSpPr>
        <p:spPr>
          <a:xfrm>
            <a:off x="4697115" y="3946024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November</a:t>
            </a:r>
            <a:endParaRPr lang="de-DE" sz="2000" dirty="0"/>
          </a:p>
        </p:txBody>
      </p:sp>
      <p:sp>
        <p:nvSpPr>
          <p:cNvPr id="116" name="Rechteck 115">
            <a:extLst>
              <a:ext uri="{FF2B5EF4-FFF2-40B4-BE49-F238E27FC236}">
                <a16:creationId xmlns:a16="http://schemas.microsoft.com/office/drawing/2014/main" id="{870B9213-E9F5-426A-BA28-EF2D9F8D8F6B}"/>
              </a:ext>
            </a:extLst>
          </p:cNvPr>
          <p:cNvSpPr/>
          <p:nvPr/>
        </p:nvSpPr>
        <p:spPr>
          <a:xfrm>
            <a:off x="2101808" y="4436062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id="{1BCA6A2C-10E7-4B5A-A113-0DD05DA0BBEB}"/>
              </a:ext>
            </a:extLst>
          </p:cNvPr>
          <p:cNvSpPr txBox="1"/>
          <p:nvPr/>
        </p:nvSpPr>
        <p:spPr>
          <a:xfrm>
            <a:off x="2159000" y="4436062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Detektiv</a:t>
            </a:r>
            <a:endParaRPr lang="de-DE" sz="2000" dirty="0"/>
          </a:p>
        </p:txBody>
      </p:sp>
      <p:sp>
        <p:nvSpPr>
          <p:cNvPr id="118" name="Rechteck 117">
            <a:extLst>
              <a:ext uri="{FF2B5EF4-FFF2-40B4-BE49-F238E27FC236}">
                <a16:creationId xmlns:a16="http://schemas.microsoft.com/office/drawing/2014/main" id="{51A0CCAB-A97E-41FE-9F58-A8E2103A48C9}"/>
              </a:ext>
            </a:extLst>
          </p:cNvPr>
          <p:cNvSpPr/>
          <p:nvPr/>
        </p:nvSpPr>
        <p:spPr>
          <a:xfrm>
            <a:off x="5061603" y="4436062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id="{CC1BB520-2221-41A8-9EBA-35190E855599}"/>
              </a:ext>
            </a:extLst>
          </p:cNvPr>
          <p:cNvSpPr txBox="1"/>
          <p:nvPr/>
        </p:nvSpPr>
        <p:spPr>
          <a:xfrm>
            <a:off x="5222380" y="4436062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Verbrecher</a:t>
            </a:r>
            <a:endParaRPr lang="de-DE" sz="2000" dirty="0"/>
          </a:p>
        </p:txBody>
      </p:sp>
      <p:sp>
        <p:nvSpPr>
          <p:cNvPr id="120" name="Rechteck 119">
            <a:extLst>
              <a:ext uri="{FF2B5EF4-FFF2-40B4-BE49-F238E27FC236}">
                <a16:creationId xmlns:a16="http://schemas.microsoft.com/office/drawing/2014/main" id="{63D82239-5217-4CFD-A38A-48FB25B88B8F}"/>
              </a:ext>
            </a:extLst>
          </p:cNvPr>
          <p:cNvSpPr/>
          <p:nvPr/>
        </p:nvSpPr>
        <p:spPr>
          <a:xfrm>
            <a:off x="7093029" y="4436062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1" name="Textfeld 120">
            <a:extLst>
              <a:ext uri="{FF2B5EF4-FFF2-40B4-BE49-F238E27FC236}">
                <a16:creationId xmlns:a16="http://schemas.microsoft.com/office/drawing/2014/main" id="{9759A2FB-C87B-43C8-8175-BDAEB9536179}"/>
              </a:ext>
            </a:extLst>
          </p:cNvPr>
          <p:cNvSpPr txBox="1"/>
          <p:nvPr/>
        </p:nvSpPr>
        <p:spPr>
          <a:xfrm>
            <a:off x="7150221" y="4436062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violetten</a:t>
            </a:r>
            <a:endParaRPr lang="de-DE" sz="2000" dirty="0"/>
          </a:p>
        </p:txBody>
      </p:sp>
      <p:sp>
        <p:nvSpPr>
          <p:cNvPr id="122" name="Rechteck 121">
            <a:extLst>
              <a:ext uri="{FF2B5EF4-FFF2-40B4-BE49-F238E27FC236}">
                <a16:creationId xmlns:a16="http://schemas.microsoft.com/office/drawing/2014/main" id="{2B7FCC15-8B72-41A5-ADDF-ACF77C0CFA0B}"/>
              </a:ext>
            </a:extLst>
          </p:cNvPr>
          <p:cNvSpPr/>
          <p:nvPr/>
        </p:nvSpPr>
        <p:spPr>
          <a:xfrm>
            <a:off x="8328248" y="4436062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22">
            <a:extLst>
              <a:ext uri="{FF2B5EF4-FFF2-40B4-BE49-F238E27FC236}">
                <a16:creationId xmlns:a16="http://schemas.microsoft.com/office/drawing/2014/main" id="{7F3216BD-A484-4DBD-86A4-0F53DCEEA697}"/>
              </a:ext>
            </a:extLst>
          </p:cNvPr>
          <p:cNvSpPr txBox="1"/>
          <p:nvPr/>
        </p:nvSpPr>
        <p:spPr>
          <a:xfrm>
            <a:off x="8539824" y="4436062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Pullover</a:t>
            </a:r>
            <a:endParaRPr lang="de-DE" sz="2000" dirty="0"/>
          </a:p>
        </p:txBody>
      </p:sp>
      <p:sp>
        <p:nvSpPr>
          <p:cNvPr id="124" name="Rechteck 123">
            <a:extLst>
              <a:ext uri="{FF2B5EF4-FFF2-40B4-BE49-F238E27FC236}">
                <a16:creationId xmlns:a16="http://schemas.microsoft.com/office/drawing/2014/main" id="{4A5EB4A4-D62E-4598-A0D4-7B072705CB3F}"/>
              </a:ext>
            </a:extLst>
          </p:cNvPr>
          <p:cNvSpPr/>
          <p:nvPr/>
        </p:nvSpPr>
        <p:spPr>
          <a:xfrm>
            <a:off x="3507554" y="4927762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5" name="Textfeld 124">
            <a:extLst>
              <a:ext uri="{FF2B5EF4-FFF2-40B4-BE49-F238E27FC236}">
                <a16:creationId xmlns:a16="http://schemas.microsoft.com/office/drawing/2014/main" id="{1C17E95B-2BFC-4382-915E-3A78B50A11A4}"/>
              </a:ext>
            </a:extLst>
          </p:cNvPr>
          <p:cNvSpPr txBox="1"/>
          <p:nvPr/>
        </p:nvSpPr>
        <p:spPr>
          <a:xfrm>
            <a:off x="3564746" y="4927762"/>
            <a:ext cx="144193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vergessen</a:t>
            </a:r>
            <a:endParaRPr lang="de-DE" sz="2000" dirty="0"/>
          </a:p>
        </p:txBody>
      </p:sp>
      <p:sp>
        <p:nvSpPr>
          <p:cNvPr id="126" name="Rechteck 125">
            <a:extLst>
              <a:ext uri="{FF2B5EF4-FFF2-40B4-BE49-F238E27FC236}">
                <a16:creationId xmlns:a16="http://schemas.microsoft.com/office/drawing/2014/main" id="{C0B30A56-E43B-4901-9297-280F8EBE1E30}"/>
              </a:ext>
            </a:extLst>
          </p:cNvPr>
          <p:cNvSpPr/>
          <p:nvPr/>
        </p:nvSpPr>
        <p:spPr>
          <a:xfrm>
            <a:off x="5061603" y="4927762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7" name="Textfeld 126">
            <a:extLst>
              <a:ext uri="{FF2B5EF4-FFF2-40B4-BE49-F238E27FC236}">
                <a16:creationId xmlns:a16="http://schemas.microsoft.com/office/drawing/2014/main" id="{9EC5FD3D-7FE8-4899-A163-D0168F51BF08}"/>
              </a:ext>
            </a:extLst>
          </p:cNvPr>
          <p:cNvSpPr txBox="1"/>
          <p:nvPr/>
        </p:nvSpPr>
        <p:spPr>
          <a:xfrm>
            <a:off x="5203482" y="4927762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brav</a:t>
            </a:r>
            <a:endParaRPr lang="de-DE" sz="2000" dirty="0"/>
          </a:p>
        </p:txBody>
      </p:sp>
      <p:sp>
        <p:nvSpPr>
          <p:cNvPr id="128" name="Rechteck 127">
            <a:extLst>
              <a:ext uri="{FF2B5EF4-FFF2-40B4-BE49-F238E27FC236}">
                <a16:creationId xmlns:a16="http://schemas.microsoft.com/office/drawing/2014/main" id="{C421312E-39DB-45E6-9D74-597712EC67A9}"/>
              </a:ext>
            </a:extLst>
          </p:cNvPr>
          <p:cNvSpPr/>
          <p:nvPr/>
        </p:nvSpPr>
        <p:spPr>
          <a:xfrm>
            <a:off x="4266827" y="5404758"/>
            <a:ext cx="1109093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9" name="Textfeld 128">
            <a:extLst>
              <a:ext uri="{FF2B5EF4-FFF2-40B4-BE49-F238E27FC236}">
                <a16:creationId xmlns:a16="http://schemas.microsoft.com/office/drawing/2014/main" id="{546E398D-B837-4239-88EC-530146C17B50}"/>
              </a:ext>
            </a:extLst>
          </p:cNvPr>
          <p:cNvSpPr txBox="1"/>
          <p:nvPr/>
        </p:nvSpPr>
        <p:spPr>
          <a:xfrm>
            <a:off x="4324019" y="5404758"/>
            <a:ext cx="8794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vor</a:t>
            </a:r>
            <a:endParaRPr lang="de-DE" sz="2000" dirty="0"/>
          </a:p>
        </p:txBody>
      </p:sp>
      <p:sp>
        <p:nvSpPr>
          <p:cNvPr id="130" name="Rechteck 129">
            <a:extLst>
              <a:ext uri="{FF2B5EF4-FFF2-40B4-BE49-F238E27FC236}">
                <a16:creationId xmlns:a16="http://schemas.microsoft.com/office/drawing/2014/main" id="{DDDEBF22-82DA-44CF-93A1-B25DACC6AA46}"/>
              </a:ext>
            </a:extLst>
          </p:cNvPr>
          <p:cNvSpPr/>
          <p:nvPr/>
        </p:nvSpPr>
        <p:spPr>
          <a:xfrm>
            <a:off x="6312024" y="5404758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1" name="Textfeld 130">
            <a:extLst>
              <a:ext uri="{FF2B5EF4-FFF2-40B4-BE49-F238E27FC236}">
                <a16:creationId xmlns:a16="http://schemas.microsoft.com/office/drawing/2014/main" id="{4AAF0EFB-E615-400E-ABC8-08AF7060418F}"/>
              </a:ext>
            </a:extLst>
          </p:cNvPr>
          <p:cNvSpPr txBox="1"/>
          <p:nvPr/>
        </p:nvSpPr>
        <p:spPr>
          <a:xfrm>
            <a:off x="6523600" y="5404758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verbieten</a:t>
            </a:r>
            <a:endParaRPr lang="de-DE" sz="2000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6501D40B-3700-446B-B6A8-4322BB3C0D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7691" y="1073386"/>
            <a:ext cx="8516056" cy="493981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Nach der </a:t>
            </a:r>
            <a:r>
              <a:rPr lang="de-DE" sz="2000" b="1" kern="0" dirty="0">
                <a:latin typeface="Trebuchet MS" pitchFamily="34" charset="0"/>
              </a:rPr>
              <a:t>Verletzung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eines Feldspielers haben wir </a:t>
            </a:r>
            <a:r>
              <a:rPr lang="de-DE" sz="2000" b="1" kern="0" dirty="0">
                <a:latin typeface="Trebuchet MS" pitchFamily="34" charset="0"/>
              </a:rPr>
              <a:t>verloren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Ich war </a:t>
            </a:r>
            <a:r>
              <a:rPr lang="de-DE" sz="2000" b="1" kern="0" dirty="0">
                <a:latin typeface="Trebuchet MS" pitchFamily="34" charset="0"/>
              </a:rPr>
              <a:t>vielleicht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nicht </a:t>
            </a:r>
            <a:r>
              <a:rPr lang="de-DE" sz="2000" b="1" kern="0" dirty="0">
                <a:latin typeface="Trebuchet MS" pitchFamily="34" charset="0"/>
              </a:rPr>
              <a:t>vorsichtig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genug.</a:t>
            </a: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Im Wort </a:t>
            </a:r>
            <a:r>
              <a:rPr lang="de-DE" sz="2000" b="1" kern="0" dirty="0">
                <a:latin typeface="Trebuchet MS" pitchFamily="34" charset="0"/>
              </a:rPr>
              <a:t>Verb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ist ein </a:t>
            </a:r>
            <a:r>
              <a:rPr lang="de-DE" sz="2000" b="1" kern="0" dirty="0">
                <a:latin typeface="Trebuchet MS" pitchFamily="34" charset="0"/>
              </a:rPr>
              <a:t>Vokal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</a:t>
            </a:r>
            <a:r>
              <a:rPr lang="de-DE" sz="2000" b="1" kern="0" dirty="0">
                <a:latin typeface="Trebuchet MS" pitchFamily="34" charset="0"/>
              </a:rPr>
              <a:t>Vase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ist </a:t>
            </a:r>
            <a:r>
              <a:rPr lang="de-DE" sz="2000" b="1" kern="0" dirty="0">
                <a:latin typeface="Trebuchet MS" pitchFamily="34" charset="0"/>
              </a:rPr>
              <a:t>oval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Unser </a:t>
            </a:r>
            <a:r>
              <a:rPr lang="de-DE" sz="2000" b="1" kern="0" dirty="0">
                <a:latin typeface="Trebuchet MS" pitchFamily="34" charset="0"/>
              </a:rPr>
              <a:t>Verein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sz="2000" b="1" kern="0" dirty="0">
                <a:latin typeface="Trebuchet MS" pitchFamily="34" charset="0"/>
              </a:rPr>
              <a:t>verliert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kein Spiel. </a:t>
            </a: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Mein </a:t>
            </a:r>
            <a:r>
              <a:rPr lang="de-DE" sz="2000" b="1" kern="0" dirty="0">
                <a:latin typeface="Trebuchet MS" pitchFamily="34" charset="0"/>
              </a:rPr>
              <a:t>Vater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sz="2000" b="1" kern="0" dirty="0">
                <a:latin typeface="Trebuchet MS" pitchFamily="34" charset="0"/>
              </a:rPr>
              <a:t>verbrannte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die </a:t>
            </a:r>
            <a:r>
              <a:rPr lang="de-DE" sz="2000" b="1" kern="0" dirty="0">
                <a:latin typeface="Trebuchet MS" pitchFamily="34" charset="0"/>
              </a:rPr>
              <a:t>Verpackung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</a:t>
            </a:r>
            <a:r>
              <a:rPr lang="de-DE" sz="2000" b="1" kern="0" dirty="0">
                <a:latin typeface="Trebuchet MS" pitchFamily="34" charset="0"/>
              </a:rPr>
              <a:t>Vulkan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brach im </a:t>
            </a:r>
            <a:r>
              <a:rPr lang="de-DE" sz="2000" b="1" kern="0" dirty="0">
                <a:latin typeface="Trebuchet MS" pitchFamily="34" charset="0"/>
              </a:rPr>
              <a:t>November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aus.</a:t>
            </a: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</a:t>
            </a:r>
            <a:r>
              <a:rPr lang="de-DE" sz="2000" b="1" kern="0" dirty="0">
                <a:latin typeface="Trebuchet MS" pitchFamily="34" charset="0"/>
              </a:rPr>
              <a:t>Detektiv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erkannte den </a:t>
            </a:r>
            <a:r>
              <a:rPr lang="de-DE" sz="2000" b="1" kern="0" dirty="0">
                <a:latin typeface="Trebuchet MS" pitchFamily="34" charset="0"/>
              </a:rPr>
              <a:t>Verbrecher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am </a:t>
            </a:r>
            <a:r>
              <a:rPr lang="de-DE" sz="2000" b="1" kern="0" dirty="0">
                <a:latin typeface="Trebuchet MS" pitchFamily="34" charset="0"/>
              </a:rPr>
              <a:t>violetten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sz="2000" b="1" kern="0" dirty="0">
                <a:latin typeface="Trebuchet MS" pitchFamily="34" charset="0"/>
              </a:rPr>
              <a:t>Pullover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 dürfen nicht </a:t>
            </a:r>
            <a:r>
              <a:rPr lang="de-DE" sz="2000" b="1" kern="0" dirty="0">
                <a:latin typeface="Trebuchet MS" pitchFamily="34" charset="0"/>
              </a:rPr>
              <a:t>vergessen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, </a:t>
            </a:r>
            <a:r>
              <a:rPr lang="de-DE" sz="2000" b="1" kern="0" dirty="0">
                <a:latin typeface="Trebuchet MS" pitchFamily="34" charset="0"/>
              </a:rPr>
              <a:t>brav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zu sein.</a:t>
            </a: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Du kannst mir das nicht </a:t>
            </a:r>
            <a:r>
              <a:rPr lang="de-DE" sz="2000" b="1" kern="0" dirty="0">
                <a:latin typeface="Trebuchet MS" pitchFamily="34" charset="0"/>
              </a:rPr>
              <a:t>vor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allen Leuten </a:t>
            </a:r>
            <a:r>
              <a:rPr lang="de-DE" sz="2000" b="1" kern="0" dirty="0">
                <a:latin typeface="Trebuchet MS" pitchFamily="34" charset="0"/>
              </a:rPr>
              <a:t>verbieten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  <a:endParaRPr lang="de-DE" sz="20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8A7D1CE-5684-4DEB-9289-5DE75A9F1BA9}"/>
              </a:ext>
            </a:extLst>
          </p:cNvPr>
          <p:cNvSpPr txBox="1"/>
          <p:nvPr/>
        </p:nvSpPr>
        <p:spPr>
          <a:xfrm>
            <a:off x="190500" y="6724134"/>
            <a:ext cx="396294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03 Lernzieldiktat.pptx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287570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1128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7706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6817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4597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7053" fill="hold"/>
                                        <p:tgtEl>
                                          <p:spTgt spid="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7706" fill="hold"/>
                                        <p:tgtEl>
                                          <p:spTgt spid="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9508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7784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5" dur="10161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4" dur="7549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7" dur="4597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2" dur="7053" fill="hold"/>
                                        <p:tgtEl>
                                          <p:spTgt spid="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7" dur="7784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2" dur="10161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7" dur="7549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2" dur="9508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93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4" fill="hold">
                      <p:stCondLst>
                        <p:cond delay="0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7" dur="11128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2" dur="7706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03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4" fill="hold">
                      <p:stCondLst>
                        <p:cond delay="0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7" dur="6817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audio>
              <p:cMediaNode vol="80000">
                <p:cTn id="20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  <p:audio>
              <p:cMediaNode vol="80000">
                <p:cTn id="20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6"/>
                </p:tgtEl>
              </p:cMediaNode>
            </p:audio>
            <p:audio>
              <p:cMediaNode vol="80000">
                <p:cTn id="2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audio>
              <p:cMediaNode vol="80000">
                <p:cTn id="2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"/>
                </p:tgtEl>
              </p:cMediaNode>
            </p:audio>
            <p:audio>
              <p:cMediaNode vol="80000">
                <p:cTn id="2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  <p:audio>
              <p:cMediaNode vol="80000">
                <p:cTn id="2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  <p:audio>
              <p:cMediaNode vol="80000">
                <p:cTn id="2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"/>
                </p:tgtEl>
              </p:cMediaNode>
            </p:audio>
            <p:audio>
              <p:cMediaNode vol="80000">
                <p:cTn id="2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vol="80000">
                <p:cTn id="2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  <p:audio>
              <p:cMediaNode vol="80000">
                <p:cTn id="2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4"/>
                </p:tgtEl>
              </p:cMediaNode>
            </p:audio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3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4" fill="hold">
                      <p:stCondLst>
                        <p:cond delay="0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228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9" fill="hold">
                      <p:stCondLst>
                        <p:cond delay="0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238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9" fill="hold">
                      <p:stCondLst>
                        <p:cond delay="0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243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4" fill="hold">
                      <p:stCondLst>
                        <p:cond delay="0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253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4" fill="hold">
                      <p:stCondLst>
                        <p:cond delay="0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258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9" fill="hold">
                      <p:stCondLst>
                        <p:cond delay="0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263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4" fill="hold">
                      <p:stCondLst>
                        <p:cond delay="0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268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9" fill="hold">
                      <p:stCondLst>
                        <p:cond delay="0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273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4" fill="hold">
                      <p:stCondLst>
                        <p:cond delay="0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283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4" fill="hold">
                      <p:stCondLst>
                        <p:cond delay="0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>
                      <p:stCondLst>
                        <p:cond delay="0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298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9" fill="hold">
                      <p:stCondLst>
                        <p:cond delay="0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303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4" fill="hold">
                      <p:stCondLst>
                        <p:cond delay="0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313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4" fill="hold">
                      <p:stCondLst>
                        <p:cond delay="0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318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9" fill="hold">
                      <p:stCondLst>
                        <p:cond delay="0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323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4" fill="hold">
                      <p:stCondLst>
                        <p:cond delay="0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328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9" fill="hold">
                      <p:stCondLst>
                        <p:cond delay="0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3" grpId="0" animBg="1"/>
      <p:bldP spid="85" grpId="0"/>
      <p:bldP spid="86" grpId="0" animBg="1"/>
      <p:bldP spid="87" grpId="0"/>
      <p:bldP spid="88" grpId="0" animBg="1"/>
      <p:bldP spid="89" grpId="0"/>
      <p:bldP spid="90" grpId="0" animBg="1"/>
      <p:bldP spid="91" grpId="0"/>
      <p:bldP spid="92" grpId="0" animBg="1"/>
      <p:bldP spid="93" grpId="0"/>
      <p:bldP spid="94" grpId="0" animBg="1"/>
      <p:bldP spid="95" grpId="0"/>
      <p:bldP spid="96" grpId="0" animBg="1"/>
      <p:bldP spid="97" grpId="0"/>
      <p:bldP spid="98" grpId="0" animBg="1"/>
      <p:bldP spid="99" grpId="0"/>
      <p:bldP spid="100" grpId="0" animBg="1"/>
      <p:bldP spid="101" grpId="0"/>
      <p:bldP spid="102" grpId="0" animBg="1"/>
      <p:bldP spid="103" grpId="0"/>
      <p:bldP spid="104" grpId="0" animBg="1"/>
      <p:bldP spid="105" grpId="0"/>
      <p:bldP spid="106" grpId="0" animBg="1"/>
      <p:bldP spid="107" grpId="0"/>
      <p:bldP spid="108" grpId="0" animBg="1"/>
      <p:bldP spid="109" grpId="0"/>
      <p:bldP spid="112" grpId="0" animBg="1"/>
      <p:bldP spid="113" grpId="0"/>
      <p:bldP spid="114" grpId="0" animBg="1"/>
      <p:bldP spid="115" grpId="0"/>
      <p:bldP spid="116" grpId="0" animBg="1"/>
      <p:bldP spid="117" grpId="0"/>
      <p:bldP spid="118" grpId="0" animBg="1"/>
      <p:bldP spid="119" grpId="0"/>
      <p:bldP spid="120" grpId="0" animBg="1"/>
      <p:bldP spid="121" grpId="0"/>
      <p:bldP spid="122" grpId="0" animBg="1"/>
      <p:bldP spid="123" grpId="0"/>
      <p:bldP spid="124" grpId="0" animBg="1"/>
      <p:bldP spid="125" grpId="0"/>
      <p:bldP spid="126" grpId="0" animBg="1"/>
      <p:bldP spid="127" grpId="0"/>
      <p:bldP spid="128" grpId="0" animBg="1"/>
      <p:bldP spid="129" grpId="0"/>
      <p:bldP spid="130" grpId="0" animBg="1"/>
      <p:bldP spid="131" grpId="0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f v w 03 Lernzieldiktat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Streiche die Fehler durch und schreibe die Wörter richtig!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0155F45-57A2-4EFD-A6A5-5AE7D960C760}"/>
              </a:ext>
            </a:extLst>
          </p:cNvPr>
          <p:cNvSpPr txBox="1"/>
          <p:nvPr/>
        </p:nvSpPr>
        <p:spPr>
          <a:xfrm>
            <a:off x="407369" y="1370825"/>
            <a:ext cx="7609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________ kommt _____ Weihnachten.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02A8CCC-6274-49B5-9DB6-A4E6081EAEA2}"/>
              </a:ext>
            </a:extLst>
          </p:cNvPr>
          <p:cNvSpPr txBox="1"/>
          <p:nvPr/>
        </p:nvSpPr>
        <p:spPr>
          <a:xfrm>
            <a:off x="407369" y="1837274"/>
            <a:ext cx="7609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Ich habe ___________   _________ zu spielen.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B3B85CE-17EC-414F-85B6-80C4147A4B03}"/>
              </a:ext>
            </a:extLst>
          </p:cNvPr>
          <p:cNvSpPr txBox="1"/>
          <p:nvPr/>
        </p:nvSpPr>
        <p:spPr>
          <a:xfrm>
            <a:off x="413448" y="2315745"/>
            <a:ext cx="7609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__________ an __________ war enorm.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DE8A87D-043B-4F59-A723-173D4071CF1B}"/>
              </a:ext>
            </a:extLst>
          </p:cNvPr>
          <p:cNvSpPr txBox="1"/>
          <p:nvPr/>
        </p:nvSpPr>
        <p:spPr>
          <a:xfrm>
            <a:off x="428982" y="2793632"/>
            <a:ext cx="7609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Mit diesem __________ schoss Max den _________ ab.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41DF077-C8B3-4BFA-B19C-C4BABDE18FF0}"/>
              </a:ext>
            </a:extLst>
          </p:cNvPr>
          <p:cNvSpPr txBox="1"/>
          <p:nvPr/>
        </p:nvSpPr>
        <p:spPr>
          <a:xfrm>
            <a:off x="407368" y="3243384"/>
            <a:ext cx="76830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Schuss ging _______ daneben, ___________ aber niemanden.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1560425-BEA8-4A49-8F2A-42AD7121D854}"/>
              </a:ext>
            </a:extLst>
          </p:cNvPr>
          <p:cNvSpPr txBox="1"/>
          <p:nvPr/>
        </p:nvSpPr>
        <p:spPr>
          <a:xfrm>
            <a:off x="407368" y="3791397"/>
            <a:ext cx="907044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___________   ___________ die Spur des ___________  im  ___________.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879F4D7-084D-4008-B2B0-300760A0D170}"/>
              </a:ext>
            </a:extLst>
          </p:cNvPr>
          <p:cNvSpPr txBox="1"/>
          <p:nvPr/>
        </p:nvSpPr>
        <p:spPr>
          <a:xfrm>
            <a:off x="428224" y="4213352"/>
            <a:ext cx="74961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Bitte ____________, das ____________ zu _______________.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097C075-0279-49FB-AB51-0CAE35136A28}"/>
              </a:ext>
            </a:extLst>
          </p:cNvPr>
          <p:cNvSpPr txBox="1"/>
          <p:nvPr/>
        </p:nvSpPr>
        <p:spPr>
          <a:xfrm>
            <a:off x="439498" y="4677503"/>
            <a:ext cx="55479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____________ _____________.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2201E98-1FC6-4FBE-B4C4-F355175D4F39}"/>
              </a:ext>
            </a:extLst>
          </p:cNvPr>
          <p:cNvSpPr txBox="1"/>
          <p:nvPr/>
        </p:nvSpPr>
        <p:spPr>
          <a:xfrm>
            <a:off x="439498" y="5139534"/>
            <a:ext cx="75776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Es war ______ zu _______   ____________ für eine Ausfahrt.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55049B6E-23C3-4722-BF40-F574980C6810}"/>
              </a:ext>
            </a:extLst>
          </p:cNvPr>
          <p:cNvSpPr txBox="1"/>
          <p:nvPr/>
        </p:nvSpPr>
        <p:spPr>
          <a:xfrm>
            <a:off x="423576" y="5617421"/>
            <a:ext cx="85527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Am Rande des ____________ mussten wir  _____________ sein.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5996BA8-CD32-4883-9D9D-4FEC36BD650B}"/>
              </a:ext>
            </a:extLst>
          </p:cNvPr>
          <p:cNvSpPr txBox="1"/>
          <p:nvPr/>
        </p:nvSpPr>
        <p:spPr>
          <a:xfrm>
            <a:off x="190500" y="6724134"/>
            <a:ext cx="396294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03 Lernzieldiktat.pptx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282370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103003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dirty="0">
                <a:solidFill>
                  <a:srgbClr val="FF0000"/>
                </a:solidFill>
              </a:rPr>
              <a:t>Klick auf den Lautsprecher für Ton, zweiter Klick für den Text an/aus! Klick auf die Lücken für die Wörter!</a:t>
            </a:r>
            <a:endParaRPr lang="de-DE" sz="1800" dirty="0">
              <a:solidFill>
                <a:srgbClr val="FF0000"/>
              </a:solidFill>
            </a:endParaRPr>
          </a:p>
        </p:txBody>
      </p:sp>
      <p:pic>
        <p:nvPicPr>
          <p:cNvPr id="109" name="Grafik 108">
            <a:extLst>
              <a:ext uri="{FF2B5EF4-FFF2-40B4-BE49-F238E27FC236}">
                <a16:creationId xmlns:a16="http://schemas.microsoft.com/office/drawing/2014/main" id="{529A0D96-BE4D-4385-9B36-C065DF356019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98" y="1301470"/>
            <a:ext cx="250766" cy="249651"/>
          </a:xfrm>
          <a:prstGeom prst="rect">
            <a:avLst/>
          </a:prstGeom>
        </p:spPr>
      </p:pic>
      <p:pic>
        <p:nvPicPr>
          <p:cNvPr id="110" name="Grafik 109">
            <a:extLst>
              <a:ext uri="{FF2B5EF4-FFF2-40B4-BE49-F238E27FC236}">
                <a16:creationId xmlns:a16="http://schemas.microsoft.com/office/drawing/2014/main" id="{C9809492-7D6C-46B5-9111-9A17D2F3E6C3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98" y="1798788"/>
            <a:ext cx="250766" cy="249651"/>
          </a:xfrm>
          <a:prstGeom prst="rect">
            <a:avLst/>
          </a:prstGeom>
        </p:spPr>
      </p:pic>
      <p:pic>
        <p:nvPicPr>
          <p:cNvPr id="111" name="Grafik 110">
            <a:extLst>
              <a:ext uri="{FF2B5EF4-FFF2-40B4-BE49-F238E27FC236}">
                <a16:creationId xmlns:a16="http://schemas.microsoft.com/office/drawing/2014/main" id="{6567594C-AFC7-475E-A582-0343A5B662E7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98" y="2263600"/>
            <a:ext cx="250766" cy="249651"/>
          </a:xfrm>
          <a:prstGeom prst="rect">
            <a:avLst/>
          </a:prstGeom>
        </p:spPr>
      </p:pic>
      <p:pic>
        <p:nvPicPr>
          <p:cNvPr id="112" name="Grafik 111">
            <a:extLst>
              <a:ext uri="{FF2B5EF4-FFF2-40B4-BE49-F238E27FC236}">
                <a16:creationId xmlns:a16="http://schemas.microsoft.com/office/drawing/2014/main" id="{EF343677-8346-4A3F-A7B6-545428C8D7FF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98" y="2735926"/>
            <a:ext cx="250766" cy="249651"/>
          </a:xfrm>
          <a:prstGeom prst="rect">
            <a:avLst/>
          </a:prstGeom>
        </p:spPr>
      </p:pic>
      <p:pic>
        <p:nvPicPr>
          <p:cNvPr id="113" name="Grafik 112">
            <a:extLst>
              <a:ext uri="{FF2B5EF4-FFF2-40B4-BE49-F238E27FC236}">
                <a16:creationId xmlns:a16="http://schemas.microsoft.com/office/drawing/2014/main" id="{0D71FA0F-C55E-4B69-A107-7E7F12329E94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98" y="3205783"/>
            <a:ext cx="250766" cy="249651"/>
          </a:xfrm>
          <a:prstGeom prst="rect">
            <a:avLst/>
          </a:prstGeom>
        </p:spPr>
      </p:pic>
      <p:pic>
        <p:nvPicPr>
          <p:cNvPr id="114" name="Grafik 113">
            <a:extLst>
              <a:ext uri="{FF2B5EF4-FFF2-40B4-BE49-F238E27FC236}">
                <a16:creationId xmlns:a16="http://schemas.microsoft.com/office/drawing/2014/main" id="{5031A306-8F58-4F05-9800-6BB255B2D98A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98" y="3689726"/>
            <a:ext cx="250766" cy="249651"/>
          </a:xfrm>
          <a:prstGeom prst="rect">
            <a:avLst/>
          </a:prstGeom>
        </p:spPr>
      </p:pic>
      <p:pic>
        <p:nvPicPr>
          <p:cNvPr id="115" name="Grafik 114">
            <a:extLst>
              <a:ext uri="{FF2B5EF4-FFF2-40B4-BE49-F238E27FC236}">
                <a16:creationId xmlns:a16="http://schemas.microsoft.com/office/drawing/2014/main" id="{C91E18B4-66C0-42D4-B1DE-E1742DBEB8C5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635" y="1283556"/>
            <a:ext cx="266393" cy="250723"/>
          </a:xfrm>
          <a:prstGeom prst="rect">
            <a:avLst/>
          </a:prstGeom>
        </p:spPr>
      </p:pic>
      <p:pic>
        <p:nvPicPr>
          <p:cNvPr id="116" name="Grafik 115">
            <a:extLst>
              <a:ext uri="{FF2B5EF4-FFF2-40B4-BE49-F238E27FC236}">
                <a16:creationId xmlns:a16="http://schemas.microsoft.com/office/drawing/2014/main" id="{E163A2DA-F5C9-49F2-98B7-EA150B4B7D2C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635" y="1777903"/>
            <a:ext cx="266393" cy="250723"/>
          </a:xfrm>
          <a:prstGeom prst="rect">
            <a:avLst/>
          </a:prstGeom>
        </p:spPr>
      </p:pic>
      <p:pic>
        <p:nvPicPr>
          <p:cNvPr id="117" name="Grafik 116">
            <a:extLst>
              <a:ext uri="{FF2B5EF4-FFF2-40B4-BE49-F238E27FC236}">
                <a16:creationId xmlns:a16="http://schemas.microsoft.com/office/drawing/2014/main" id="{0F15F3E7-E54A-42A8-A8CE-A8140E7D42DA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635" y="2239744"/>
            <a:ext cx="266393" cy="250723"/>
          </a:xfrm>
          <a:prstGeom prst="rect">
            <a:avLst/>
          </a:prstGeom>
        </p:spPr>
      </p:pic>
      <p:pic>
        <p:nvPicPr>
          <p:cNvPr id="118" name="Grafik 117">
            <a:extLst>
              <a:ext uri="{FF2B5EF4-FFF2-40B4-BE49-F238E27FC236}">
                <a16:creationId xmlns:a16="http://schemas.microsoft.com/office/drawing/2014/main" id="{18EBA50B-3F40-4274-B0E6-1F265A6F098B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635" y="2709099"/>
            <a:ext cx="266393" cy="250723"/>
          </a:xfrm>
          <a:prstGeom prst="rect">
            <a:avLst/>
          </a:prstGeom>
        </p:spPr>
      </p:pic>
      <p:pic>
        <p:nvPicPr>
          <p:cNvPr id="119" name="Grafik 118">
            <a:extLst>
              <a:ext uri="{FF2B5EF4-FFF2-40B4-BE49-F238E27FC236}">
                <a16:creationId xmlns:a16="http://schemas.microsoft.com/office/drawing/2014/main" id="{9A6022E5-10E6-42D6-954F-ADE1625A09FC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635" y="3175985"/>
            <a:ext cx="266393" cy="250723"/>
          </a:xfrm>
          <a:prstGeom prst="rect">
            <a:avLst/>
          </a:prstGeom>
        </p:spPr>
      </p:pic>
      <p:pic>
        <p:nvPicPr>
          <p:cNvPr id="120" name="Grafik 119">
            <a:extLst>
              <a:ext uri="{FF2B5EF4-FFF2-40B4-BE49-F238E27FC236}">
                <a16:creationId xmlns:a16="http://schemas.microsoft.com/office/drawing/2014/main" id="{364B0E98-1C25-491F-AB7D-D5CF5BFCFFAF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97" y="3656958"/>
            <a:ext cx="324531" cy="305441"/>
          </a:xfrm>
          <a:prstGeom prst="rect">
            <a:avLst/>
          </a:prstGeom>
        </p:spPr>
      </p:pic>
      <p:sp>
        <p:nvSpPr>
          <p:cNvPr id="121" name="Textfeld 120">
            <a:extLst>
              <a:ext uri="{FF2B5EF4-FFF2-40B4-BE49-F238E27FC236}">
                <a16:creationId xmlns:a16="http://schemas.microsoft.com/office/drawing/2014/main" id="{FE42E2E3-2EFA-4153-8BCA-B779B4A45C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3652" y="6386446"/>
            <a:ext cx="269817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Gesamtlösung an/aus</a:t>
            </a:r>
          </a:p>
        </p:txBody>
      </p:sp>
      <p:pic>
        <p:nvPicPr>
          <p:cNvPr id="128" name="Grafik 127">
            <a:extLst>
              <a:ext uri="{FF2B5EF4-FFF2-40B4-BE49-F238E27FC236}">
                <a16:creationId xmlns:a16="http://schemas.microsoft.com/office/drawing/2014/main" id="{7D28C1EE-8100-4CD2-A79C-03E3B48FC318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21" y="5609517"/>
            <a:ext cx="250766" cy="249651"/>
          </a:xfrm>
          <a:prstGeom prst="rect">
            <a:avLst/>
          </a:prstGeom>
        </p:spPr>
      </p:pic>
      <p:pic>
        <p:nvPicPr>
          <p:cNvPr id="129" name="Grafik 128">
            <a:extLst>
              <a:ext uri="{FF2B5EF4-FFF2-40B4-BE49-F238E27FC236}">
                <a16:creationId xmlns:a16="http://schemas.microsoft.com/office/drawing/2014/main" id="{2506AE20-E628-49C5-87DC-15952781CCB5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458" y="5576749"/>
            <a:ext cx="266393" cy="250723"/>
          </a:xfrm>
          <a:prstGeom prst="rect">
            <a:avLst/>
          </a:prstGeom>
        </p:spPr>
      </p:pic>
      <p:pic>
        <p:nvPicPr>
          <p:cNvPr id="131" name="Grafik 130">
            <a:extLst>
              <a:ext uri="{FF2B5EF4-FFF2-40B4-BE49-F238E27FC236}">
                <a16:creationId xmlns:a16="http://schemas.microsoft.com/office/drawing/2014/main" id="{4BDC620D-0BDD-4B9E-A051-3C64A04E91CD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86" y="4159983"/>
            <a:ext cx="250766" cy="249651"/>
          </a:xfrm>
          <a:prstGeom prst="rect">
            <a:avLst/>
          </a:prstGeom>
        </p:spPr>
      </p:pic>
      <p:pic>
        <p:nvPicPr>
          <p:cNvPr id="132" name="Grafik 131">
            <a:extLst>
              <a:ext uri="{FF2B5EF4-FFF2-40B4-BE49-F238E27FC236}">
                <a16:creationId xmlns:a16="http://schemas.microsoft.com/office/drawing/2014/main" id="{B9FB4FAF-53B0-458E-BF61-48B9BDCF8D26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23" y="4127215"/>
            <a:ext cx="266393" cy="250723"/>
          </a:xfrm>
          <a:prstGeom prst="rect">
            <a:avLst/>
          </a:prstGeom>
        </p:spPr>
      </p:pic>
      <p:pic>
        <p:nvPicPr>
          <p:cNvPr id="134" name="Grafik 133">
            <a:extLst>
              <a:ext uri="{FF2B5EF4-FFF2-40B4-BE49-F238E27FC236}">
                <a16:creationId xmlns:a16="http://schemas.microsoft.com/office/drawing/2014/main" id="{1F8FE86B-B947-4165-B27E-5B0937D396B2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87" y="4635596"/>
            <a:ext cx="250766" cy="249651"/>
          </a:xfrm>
          <a:prstGeom prst="rect">
            <a:avLst/>
          </a:prstGeom>
        </p:spPr>
      </p:pic>
      <p:pic>
        <p:nvPicPr>
          <p:cNvPr id="135" name="Grafik 134">
            <a:extLst>
              <a:ext uri="{FF2B5EF4-FFF2-40B4-BE49-F238E27FC236}">
                <a16:creationId xmlns:a16="http://schemas.microsoft.com/office/drawing/2014/main" id="{D428F240-C034-42C0-928F-A823637BA367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024" y="4602828"/>
            <a:ext cx="266393" cy="250723"/>
          </a:xfrm>
          <a:prstGeom prst="rect">
            <a:avLst/>
          </a:prstGeom>
        </p:spPr>
      </p:pic>
      <p:pic>
        <p:nvPicPr>
          <p:cNvPr id="137" name="Grafik 136">
            <a:extLst>
              <a:ext uri="{FF2B5EF4-FFF2-40B4-BE49-F238E27FC236}">
                <a16:creationId xmlns:a16="http://schemas.microsoft.com/office/drawing/2014/main" id="{FBE51E16-39ED-46FA-98B3-471F73BD57C8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65" y="5113676"/>
            <a:ext cx="250766" cy="249651"/>
          </a:xfrm>
          <a:prstGeom prst="rect">
            <a:avLst/>
          </a:prstGeom>
        </p:spPr>
      </p:pic>
      <p:pic>
        <p:nvPicPr>
          <p:cNvPr id="138" name="Grafik 137">
            <a:extLst>
              <a:ext uri="{FF2B5EF4-FFF2-40B4-BE49-F238E27FC236}">
                <a16:creationId xmlns:a16="http://schemas.microsoft.com/office/drawing/2014/main" id="{B6D6872A-8924-4B3C-8950-F9B3DF4717B6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2" y="5080908"/>
            <a:ext cx="266393" cy="250723"/>
          </a:xfrm>
          <a:prstGeom prst="rect">
            <a:avLst/>
          </a:prstGeom>
        </p:spPr>
      </p:pic>
      <p:graphicFrame>
        <p:nvGraphicFramePr>
          <p:cNvPr id="140" name="Tabelle 139">
            <a:extLst>
              <a:ext uri="{FF2B5EF4-FFF2-40B4-BE49-F238E27FC236}">
                <a16:creationId xmlns:a16="http://schemas.microsoft.com/office/drawing/2014/main" id="{CC44D734-F5AF-4A6C-B171-C8315DC46B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202847"/>
              </p:ext>
            </p:extLst>
          </p:nvPr>
        </p:nvGraphicFramePr>
        <p:xfrm>
          <a:off x="107504" y="1066532"/>
          <a:ext cx="463314" cy="47609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3314">
                  <a:extLst>
                    <a:ext uri="{9D8B030D-6E8A-4147-A177-3AD203B41FA5}">
                      <a16:colId xmlns:a16="http://schemas.microsoft.com/office/drawing/2014/main" val="2786119987"/>
                    </a:ext>
                  </a:extLst>
                </a:gridCol>
              </a:tblGrid>
              <a:tr h="47609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Zeile 1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9336848"/>
                  </a:ext>
                </a:extLst>
              </a:tr>
              <a:tr h="47609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4720742"/>
                  </a:ext>
                </a:extLst>
              </a:tr>
              <a:tr h="47609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7541641"/>
                  </a:ext>
                </a:extLst>
              </a:tr>
              <a:tr h="47609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4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6375365"/>
                  </a:ext>
                </a:extLst>
              </a:tr>
              <a:tr h="47609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6352752"/>
                  </a:ext>
                </a:extLst>
              </a:tr>
              <a:tr h="47609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6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645323"/>
                  </a:ext>
                </a:extLst>
              </a:tr>
              <a:tr h="47609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7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0672636"/>
                  </a:ext>
                </a:extLst>
              </a:tr>
              <a:tr h="47609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5432380"/>
                  </a:ext>
                </a:extLst>
              </a:tr>
              <a:tr h="47609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6425434"/>
                  </a:ext>
                </a:extLst>
              </a:tr>
              <a:tr h="47609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10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640551"/>
                  </a:ext>
                </a:extLst>
              </a:tr>
            </a:tbl>
          </a:graphicData>
        </a:graphic>
      </p:graphicFrame>
      <p:pic>
        <p:nvPicPr>
          <p:cNvPr id="141" name="811_9766">
            <a:hlinkClick r:id="" action="ppaction://media"/>
            <a:extLst>
              <a:ext uri="{FF2B5EF4-FFF2-40B4-BE49-F238E27FC236}">
                <a16:creationId xmlns:a16="http://schemas.microsoft.com/office/drawing/2014/main" id="{27B325AC-593E-4B46-9A8D-4ADF05AC361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2286000" y="157644"/>
            <a:ext cx="254000" cy="254000"/>
          </a:xfrm>
          <a:prstGeom prst="rect">
            <a:avLst/>
          </a:prstGeom>
        </p:spPr>
      </p:pic>
      <p:pic>
        <p:nvPicPr>
          <p:cNvPr id="142" name="811_9767">
            <a:hlinkClick r:id="" action="ppaction://media"/>
            <a:extLst>
              <a:ext uri="{FF2B5EF4-FFF2-40B4-BE49-F238E27FC236}">
                <a16:creationId xmlns:a16="http://schemas.microsoft.com/office/drawing/2014/main" id="{BA45FE41-4212-49B9-AB7E-F95046ED59D6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2667000" y="157644"/>
            <a:ext cx="254000" cy="254000"/>
          </a:xfrm>
          <a:prstGeom prst="rect">
            <a:avLst/>
          </a:prstGeom>
        </p:spPr>
      </p:pic>
      <p:pic>
        <p:nvPicPr>
          <p:cNvPr id="143" name="811_9768">
            <a:hlinkClick r:id="" action="ppaction://media"/>
            <a:extLst>
              <a:ext uri="{FF2B5EF4-FFF2-40B4-BE49-F238E27FC236}">
                <a16:creationId xmlns:a16="http://schemas.microsoft.com/office/drawing/2014/main" id="{D3C27F97-02B9-42DA-AFB9-F1DC57B3429F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3048000" y="157644"/>
            <a:ext cx="254000" cy="254000"/>
          </a:xfrm>
          <a:prstGeom prst="rect">
            <a:avLst/>
          </a:prstGeom>
        </p:spPr>
      </p:pic>
      <p:pic>
        <p:nvPicPr>
          <p:cNvPr id="144" name="811_9769">
            <a:hlinkClick r:id="" action="ppaction://media"/>
            <a:extLst>
              <a:ext uri="{FF2B5EF4-FFF2-40B4-BE49-F238E27FC236}">
                <a16:creationId xmlns:a16="http://schemas.microsoft.com/office/drawing/2014/main" id="{9C1DD3E8-798A-4FF4-B4BC-DE3E3C45C1D2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3429000" y="157644"/>
            <a:ext cx="254000" cy="254000"/>
          </a:xfrm>
          <a:prstGeom prst="rect">
            <a:avLst/>
          </a:prstGeom>
        </p:spPr>
      </p:pic>
      <p:pic>
        <p:nvPicPr>
          <p:cNvPr id="145" name="811_9771">
            <a:hlinkClick r:id="" action="ppaction://media"/>
            <a:extLst>
              <a:ext uri="{FF2B5EF4-FFF2-40B4-BE49-F238E27FC236}">
                <a16:creationId xmlns:a16="http://schemas.microsoft.com/office/drawing/2014/main" id="{9FB39EE9-E83F-4B56-A577-D43BFFE5DAED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3810000" y="157644"/>
            <a:ext cx="254000" cy="254000"/>
          </a:xfrm>
          <a:prstGeom prst="rect">
            <a:avLst/>
          </a:prstGeom>
        </p:spPr>
      </p:pic>
      <p:pic>
        <p:nvPicPr>
          <p:cNvPr id="146" name="811_9761">
            <a:hlinkClick r:id="" action="ppaction://media"/>
            <a:extLst>
              <a:ext uri="{FF2B5EF4-FFF2-40B4-BE49-F238E27FC236}">
                <a16:creationId xmlns:a16="http://schemas.microsoft.com/office/drawing/2014/main" id="{B610EB4F-1941-4C2F-B581-4DF357046E00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381000" y="157644"/>
            <a:ext cx="254000" cy="254000"/>
          </a:xfrm>
          <a:prstGeom prst="rect">
            <a:avLst/>
          </a:prstGeom>
        </p:spPr>
      </p:pic>
      <p:pic>
        <p:nvPicPr>
          <p:cNvPr id="147" name="811_9762">
            <a:hlinkClick r:id="" action="ppaction://media"/>
            <a:extLst>
              <a:ext uri="{FF2B5EF4-FFF2-40B4-BE49-F238E27FC236}">
                <a16:creationId xmlns:a16="http://schemas.microsoft.com/office/drawing/2014/main" id="{2B5349CD-422B-4A5E-AE0E-6D29E2C6EE80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762000" y="157644"/>
            <a:ext cx="254000" cy="254000"/>
          </a:xfrm>
          <a:prstGeom prst="rect">
            <a:avLst/>
          </a:prstGeom>
        </p:spPr>
      </p:pic>
      <p:pic>
        <p:nvPicPr>
          <p:cNvPr id="148" name="811_9763">
            <a:hlinkClick r:id="" action="ppaction://media"/>
            <a:extLst>
              <a:ext uri="{FF2B5EF4-FFF2-40B4-BE49-F238E27FC236}">
                <a16:creationId xmlns:a16="http://schemas.microsoft.com/office/drawing/2014/main" id="{E42FF44E-7E39-4AD9-92A6-82305CE6A11B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1143000" y="157644"/>
            <a:ext cx="254000" cy="254000"/>
          </a:xfrm>
          <a:prstGeom prst="rect">
            <a:avLst/>
          </a:prstGeom>
        </p:spPr>
      </p:pic>
      <p:pic>
        <p:nvPicPr>
          <p:cNvPr id="149" name="811_9764">
            <a:hlinkClick r:id="" action="ppaction://media"/>
            <a:extLst>
              <a:ext uri="{FF2B5EF4-FFF2-40B4-BE49-F238E27FC236}">
                <a16:creationId xmlns:a16="http://schemas.microsoft.com/office/drawing/2014/main" id="{15B29BE9-1B02-447E-AC81-0B65FCE4F015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1524000" y="157644"/>
            <a:ext cx="254000" cy="254000"/>
          </a:xfrm>
          <a:prstGeom prst="rect">
            <a:avLst/>
          </a:prstGeom>
        </p:spPr>
      </p:pic>
      <p:pic>
        <p:nvPicPr>
          <p:cNvPr id="150" name="811_9765">
            <a:hlinkClick r:id="" action="ppaction://media"/>
            <a:extLst>
              <a:ext uri="{FF2B5EF4-FFF2-40B4-BE49-F238E27FC236}">
                <a16:creationId xmlns:a16="http://schemas.microsoft.com/office/drawing/2014/main" id="{BE1AF78E-B3B7-4A37-844E-6D812231E1F9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1905000" y="157644"/>
            <a:ext cx="254000" cy="254000"/>
          </a:xfrm>
          <a:prstGeom prst="rect">
            <a:avLst/>
          </a:prstGeom>
        </p:spPr>
      </p:pic>
      <p:sp>
        <p:nvSpPr>
          <p:cNvPr id="151" name="Textfeld 150">
            <a:extLst>
              <a:ext uri="{FF2B5EF4-FFF2-40B4-BE49-F238E27FC236}">
                <a16:creationId xmlns:a16="http://schemas.microsoft.com/office/drawing/2014/main" id="{BFA4B8B1-7E83-4764-8C6B-D163852A2419}"/>
              </a:ext>
            </a:extLst>
          </p:cNvPr>
          <p:cNvSpPr txBox="1"/>
          <p:nvPr/>
        </p:nvSpPr>
        <p:spPr>
          <a:xfrm>
            <a:off x="1380793" y="1227473"/>
            <a:ext cx="7609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________ kommt _____ Weihnachten.</a:t>
            </a:r>
          </a:p>
        </p:txBody>
      </p:sp>
      <p:sp>
        <p:nvSpPr>
          <p:cNvPr id="152" name="Textfeld 151">
            <a:extLst>
              <a:ext uri="{FF2B5EF4-FFF2-40B4-BE49-F238E27FC236}">
                <a16:creationId xmlns:a16="http://schemas.microsoft.com/office/drawing/2014/main" id="{38920AFA-F81D-4A38-8D52-FBCF211E8BB5}"/>
              </a:ext>
            </a:extLst>
          </p:cNvPr>
          <p:cNvSpPr txBox="1"/>
          <p:nvPr/>
        </p:nvSpPr>
        <p:spPr>
          <a:xfrm>
            <a:off x="1380793" y="1693922"/>
            <a:ext cx="7609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Ich habe ___________   _________ zu spielen.</a:t>
            </a:r>
          </a:p>
        </p:txBody>
      </p:sp>
      <p:sp>
        <p:nvSpPr>
          <p:cNvPr id="153" name="Textfeld 152">
            <a:extLst>
              <a:ext uri="{FF2B5EF4-FFF2-40B4-BE49-F238E27FC236}">
                <a16:creationId xmlns:a16="http://schemas.microsoft.com/office/drawing/2014/main" id="{9273FC25-8DF7-4BB7-8B2E-65AB0A978B29}"/>
              </a:ext>
            </a:extLst>
          </p:cNvPr>
          <p:cNvSpPr txBox="1"/>
          <p:nvPr/>
        </p:nvSpPr>
        <p:spPr>
          <a:xfrm>
            <a:off x="1386872" y="2172393"/>
            <a:ext cx="7609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__________ an __________ war enorm.</a:t>
            </a:r>
          </a:p>
        </p:txBody>
      </p:sp>
      <p:sp>
        <p:nvSpPr>
          <p:cNvPr id="154" name="Textfeld 153">
            <a:extLst>
              <a:ext uri="{FF2B5EF4-FFF2-40B4-BE49-F238E27FC236}">
                <a16:creationId xmlns:a16="http://schemas.microsoft.com/office/drawing/2014/main" id="{4E163280-E17B-43C7-B937-075F627722BD}"/>
              </a:ext>
            </a:extLst>
          </p:cNvPr>
          <p:cNvSpPr txBox="1"/>
          <p:nvPr/>
        </p:nvSpPr>
        <p:spPr>
          <a:xfrm>
            <a:off x="1402406" y="2650280"/>
            <a:ext cx="7609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Mit diesem __________ schoss Max den _________ ab.</a:t>
            </a:r>
          </a:p>
        </p:txBody>
      </p:sp>
      <p:sp>
        <p:nvSpPr>
          <p:cNvPr id="155" name="Textfeld 154">
            <a:extLst>
              <a:ext uri="{FF2B5EF4-FFF2-40B4-BE49-F238E27FC236}">
                <a16:creationId xmlns:a16="http://schemas.microsoft.com/office/drawing/2014/main" id="{C47D179C-9ECF-42BB-9EC2-925330833B4A}"/>
              </a:ext>
            </a:extLst>
          </p:cNvPr>
          <p:cNvSpPr txBox="1"/>
          <p:nvPr/>
        </p:nvSpPr>
        <p:spPr>
          <a:xfrm>
            <a:off x="1380792" y="3100032"/>
            <a:ext cx="76830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Schuss ging _______ daneben, ___________ aber niemanden.</a:t>
            </a:r>
          </a:p>
        </p:txBody>
      </p:sp>
      <p:sp>
        <p:nvSpPr>
          <p:cNvPr id="156" name="Textfeld 155">
            <a:extLst>
              <a:ext uri="{FF2B5EF4-FFF2-40B4-BE49-F238E27FC236}">
                <a16:creationId xmlns:a16="http://schemas.microsoft.com/office/drawing/2014/main" id="{93C0FCB6-706D-42E6-8EE5-EC00823B60C4}"/>
              </a:ext>
            </a:extLst>
          </p:cNvPr>
          <p:cNvSpPr txBox="1"/>
          <p:nvPr/>
        </p:nvSpPr>
        <p:spPr>
          <a:xfrm>
            <a:off x="1380792" y="3648045"/>
            <a:ext cx="907044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___________   ___________ die Spur des ___________  im  ___________.</a:t>
            </a:r>
          </a:p>
        </p:txBody>
      </p:sp>
      <p:sp>
        <p:nvSpPr>
          <p:cNvPr id="157" name="Textfeld 156">
            <a:extLst>
              <a:ext uri="{FF2B5EF4-FFF2-40B4-BE49-F238E27FC236}">
                <a16:creationId xmlns:a16="http://schemas.microsoft.com/office/drawing/2014/main" id="{65A9E5FD-A8E7-4379-8640-EF00430CA5C8}"/>
              </a:ext>
            </a:extLst>
          </p:cNvPr>
          <p:cNvSpPr txBox="1"/>
          <p:nvPr/>
        </p:nvSpPr>
        <p:spPr>
          <a:xfrm>
            <a:off x="1401648" y="4070000"/>
            <a:ext cx="74961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Bitte ____________, das ____________ zu _______________.</a:t>
            </a:r>
          </a:p>
        </p:txBody>
      </p:sp>
      <p:sp>
        <p:nvSpPr>
          <p:cNvPr id="158" name="Textfeld 157">
            <a:extLst>
              <a:ext uri="{FF2B5EF4-FFF2-40B4-BE49-F238E27FC236}">
                <a16:creationId xmlns:a16="http://schemas.microsoft.com/office/drawing/2014/main" id="{CBAB30B0-A957-4782-8428-8E60A17C5F3E}"/>
              </a:ext>
            </a:extLst>
          </p:cNvPr>
          <p:cNvSpPr txBox="1"/>
          <p:nvPr/>
        </p:nvSpPr>
        <p:spPr>
          <a:xfrm>
            <a:off x="1412922" y="4534151"/>
            <a:ext cx="55479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____________ _____________.</a:t>
            </a:r>
          </a:p>
        </p:txBody>
      </p:sp>
      <p:sp>
        <p:nvSpPr>
          <p:cNvPr id="159" name="Textfeld 158">
            <a:extLst>
              <a:ext uri="{FF2B5EF4-FFF2-40B4-BE49-F238E27FC236}">
                <a16:creationId xmlns:a16="http://schemas.microsoft.com/office/drawing/2014/main" id="{F57AE2B3-EB7A-4824-A25B-4A62F252979A}"/>
              </a:ext>
            </a:extLst>
          </p:cNvPr>
          <p:cNvSpPr txBox="1"/>
          <p:nvPr/>
        </p:nvSpPr>
        <p:spPr>
          <a:xfrm>
            <a:off x="1412922" y="4996182"/>
            <a:ext cx="75776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Es war ______ zu _______   ____________ für eine Ausfahrt.</a:t>
            </a:r>
          </a:p>
        </p:txBody>
      </p:sp>
      <p:sp>
        <p:nvSpPr>
          <p:cNvPr id="160" name="Textfeld 159">
            <a:extLst>
              <a:ext uri="{FF2B5EF4-FFF2-40B4-BE49-F238E27FC236}">
                <a16:creationId xmlns:a16="http://schemas.microsoft.com/office/drawing/2014/main" id="{45D6537C-3636-4D37-995B-9D28A5C95EBF}"/>
              </a:ext>
            </a:extLst>
          </p:cNvPr>
          <p:cNvSpPr txBox="1"/>
          <p:nvPr/>
        </p:nvSpPr>
        <p:spPr>
          <a:xfrm>
            <a:off x="1397000" y="5474069"/>
            <a:ext cx="85527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Am Rande des ____________ mussten wir  _____________ sein.</a:t>
            </a:r>
          </a:p>
        </p:txBody>
      </p:sp>
      <p:sp>
        <p:nvSpPr>
          <p:cNvPr id="171" name="Rechteck 170">
            <a:extLst>
              <a:ext uri="{FF2B5EF4-FFF2-40B4-BE49-F238E27FC236}">
                <a16:creationId xmlns:a16="http://schemas.microsoft.com/office/drawing/2014/main" id="{DEDD2B5D-4BA1-4933-A74B-D1013ECDC5D6}"/>
              </a:ext>
            </a:extLst>
          </p:cNvPr>
          <p:cNvSpPr/>
          <p:nvPr/>
        </p:nvSpPr>
        <p:spPr>
          <a:xfrm>
            <a:off x="1631348" y="1175909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2" name="Textfeld 171">
            <a:extLst>
              <a:ext uri="{FF2B5EF4-FFF2-40B4-BE49-F238E27FC236}">
                <a16:creationId xmlns:a16="http://schemas.microsoft.com/office/drawing/2014/main" id="{5015BDF9-1035-43A3-8F94-1CC6AFA027BF}"/>
              </a:ext>
            </a:extLst>
          </p:cNvPr>
          <p:cNvSpPr txBox="1"/>
          <p:nvPr/>
        </p:nvSpPr>
        <p:spPr>
          <a:xfrm>
            <a:off x="1842924" y="1175909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Advent</a:t>
            </a:r>
            <a:endParaRPr lang="de-DE" sz="2000" dirty="0"/>
          </a:p>
        </p:txBody>
      </p:sp>
      <p:sp>
        <p:nvSpPr>
          <p:cNvPr id="173" name="Rechteck 172">
            <a:extLst>
              <a:ext uri="{FF2B5EF4-FFF2-40B4-BE49-F238E27FC236}">
                <a16:creationId xmlns:a16="http://schemas.microsoft.com/office/drawing/2014/main" id="{7F8870BC-9369-4B45-B8BB-D071B9E20172}"/>
              </a:ext>
            </a:extLst>
          </p:cNvPr>
          <p:cNvSpPr/>
          <p:nvPr/>
        </p:nvSpPr>
        <p:spPr>
          <a:xfrm>
            <a:off x="3791744" y="1208707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4" name="Textfeld 173">
            <a:extLst>
              <a:ext uri="{FF2B5EF4-FFF2-40B4-BE49-F238E27FC236}">
                <a16:creationId xmlns:a16="http://schemas.microsoft.com/office/drawing/2014/main" id="{DDC1B3B3-43FD-4CF6-BB17-96A424050CD4}"/>
              </a:ext>
            </a:extLst>
          </p:cNvPr>
          <p:cNvSpPr txBox="1"/>
          <p:nvPr/>
        </p:nvSpPr>
        <p:spPr>
          <a:xfrm>
            <a:off x="4003320" y="1208707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vor</a:t>
            </a:r>
            <a:endParaRPr lang="de-DE" sz="2000" dirty="0"/>
          </a:p>
        </p:txBody>
      </p:sp>
      <p:sp>
        <p:nvSpPr>
          <p:cNvPr id="175" name="Rechteck 174">
            <a:extLst>
              <a:ext uri="{FF2B5EF4-FFF2-40B4-BE49-F238E27FC236}">
                <a16:creationId xmlns:a16="http://schemas.microsoft.com/office/drawing/2014/main" id="{7B6B3D87-30D0-4C97-BD96-04CBA1B2597F}"/>
              </a:ext>
            </a:extLst>
          </p:cNvPr>
          <p:cNvSpPr/>
          <p:nvPr/>
        </p:nvSpPr>
        <p:spPr>
          <a:xfrm>
            <a:off x="2266599" y="1668783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6" name="Textfeld 175">
            <a:extLst>
              <a:ext uri="{FF2B5EF4-FFF2-40B4-BE49-F238E27FC236}">
                <a16:creationId xmlns:a16="http://schemas.microsoft.com/office/drawing/2014/main" id="{4C3354BA-588E-4E74-8BD6-9BFBEFF5BFC8}"/>
              </a:ext>
            </a:extLst>
          </p:cNvPr>
          <p:cNvSpPr txBox="1"/>
          <p:nvPr/>
        </p:nvSpPr>
        <p:spPr>
          <a:xfrm>
            <a:off x="2478175" y="1668783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vergessen</a:t>
            </a:r>
            <a:endParaRPr lang="de-DE" sz="2000" dirty="0"/>
          </a:p>
        </p:txBody>
      </p:sp>
      <p:sp>
        <p:nvSpPr>
          <p:cNvPr id="177" name="Rechteck 176">
            <a:extLst>
              <a:ext uri="{FF2B5EF4-FFF2-40B4-BE49-F238E27FC236}">
                <a16:creationId xmlns:a16="http://schemas.microsoft.com/office/drawing/2014/main" id="{A3435A17-3D81-4938-A928-CBAD0C13728F}"/>
              </a:ext>
            </a:extLst>
          </p:cNvPr>
          <p:cNvSpPr/>
          <p:nvPr/>
        </p:nvSpPr>
        <p:spPr>
          <a:xfrm>
            <a:off x="4053491" y="1701581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8" name="Textfeld 177">
            <a:extLst>
              <a:ext uri="{FF2B5EF4-FFF2-40B4-BE49-F238E27FC236}">
                <a16:creationId xmlns:a16="http://schemas.microsoft.com/office/drawing/2014/main" id="{537E5828-D146-4F17-A5F5-3746AF947F64}"/>
              </a:ext>
            </a:extLst>
          </p:cNvPr>
          <p:cNvSpPr txBox="1"/>
          <p:nvPr/>
        </p:nvSpPr>
        <p:spPr>
          <a:xfrm>
            <a:off x="4265067" y="1701581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Klavier</a:t>
            </a:r>
            <a:endParaRPr lang="de-DE" sz="2000" dirty="0"/>
          </a:p>
        </p:txBody>
      </p:sp>
      <p:sp>
        <p:nvSpPr>
          <p:cNvPr id="179" name="Rechteck 178">
            <a:extLst>
              <a:ext uri="{FF2B5EF4-FFF2-40B4-BE49-F238E27FC236}">
                <a16:creationId xmlns:a16="http://schemas.microsoft.com/office/drawing/2014/main" id="{3EFAF929-300D-4C14-B864-29616587F063}"/>
              </a:ext>
            </a:extLst>
          </p:cNvPr>
          <p:cNvSpPr/>
          <p:nvPr/>
        </p:nvSpPr>
        <p:spPr>
          <a:xfrm>
            <a:off x="1632687" y="2155451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0" name="Textfeld 179">
            <a:extLst>
              <a:ext uri="{FF2B5EF4-FFF2-40B4-BE49-F238E27FC236}">
                <a16:creationId xmlns:a16="http://schemas.microsoft.com/office/drawing/2014/main" id="{6EB86EAB-7E4C-4FBA-9166-9E79FA154CDA}"/>
              </a:ext>
            </a:extLst>
          </p:cNvPr>
          <p:cNvSpPr txBox="1"/>
          <p:nvPr/>
        </p:nvSpPr>
        <p:spPr>
          <a:xfrm>
            <a:off x="1844263" y="2155451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Verkehr</a:t>
            </a:r>
            <a:endParaRPr lang="de-DE" sz="2000" dirty="0"/>
          </a:p>
        </p:txBody>
      </p:sp>
      <p:sp>
        <p:nvSpPr>
          <p:cNvPr id="181" name="Rechteck 180">
            <a:extLst>
              <a:ext uri="{FF2B5EF4-FFF2-40B4-BE49-F238E27FC236}">
                <a16:creationId xmlns:a16="http://schemas.microsoft.com/office/drawing/2014/main" id="{53B4A6A5-5134-440E-9375-0B54A6216E43}"/>
              </a:ext>
            </a:extLst>
          </p:cNvPr>
          <p:cNvSpPr/>
          <p:nvPr/>
        </p:nvSpPr>
        <p:spPr>
          <a:xfrm>
            <a:off x="3575720" y="2188249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2" name="Textfeld 181">
            <a:extLst>
              <a:ext uri="{FF2B5EF4-FFF2-40B4-BE49-F238E27FC236}">
                <a16:creationId xmlns:a16="http://schemas.microsoft.com/office/drawing/2014/main" id="{314E5FC3-5E1E-472B-B5ED-69C97DCA4FEC}"/>
              </a:ext>
            </a:extLst>
          </p:cNvPr>
          <p:cNvSpPr txBox="1"/>
          <p:nvPr/>
        </p:nvSpPr>
        <p:spPr>
          <a:xfrm>
            <a:off x="3787296" y="2188249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Silvester</a:t>
            </a:r>
            <a:endParaRPr lang="de-DE" sz="2000" dirty="0"/>
          </a:p>
        </p:txBody>
      </p:sp>
      <p:sp>
        <p:nvSpPr>
          <p:cNvPr id="183" name="Rechteck 182">
            <a:extLst>
              <a:ext uri="{FF2B5EF4-FFF2-40B4-BE49-F238E27FC236}">
                <a16:creationId xmlns:a16="http://schemas.microsoft.com/office/drawing/2014/main" id="{3E0AA87D-ABB5-4EC5-B012-375B2072B9CB}"/>
              </a:ext>
            </a:extLst>
          </p:cNvPr>
          <p:cNvSpPr/>
          <p:nvPr/>
        </p:nvSpPr>
        <p:spPr>
          <a:xfrm>
            <a:off x="2541339" y="2631584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4" name="Textfeld 183">
            <a:extLst>
              <a:ext uri="{FF2B5EF4-FFF2-40B4-BE49-F238E27FC236}">
                <a16:creationId xmlns:a16="http://schemas.microsoft.com/office/drawing/2014/main" id="{DBAB14DF-FE17-4026-8EC7-E3B0700CE29F}"/>
              </a:ext>
            </a:extLst>
          </p:cNvPr>
          <p:cNvSpPr txBox="1"/>
          <p:nvPr/>
        </p:nvSpPr>
        <p:spPr>
          <a:xfrm>
            <a:off x="2752915" y="2631584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Versuch</a:t>
            </a:r>
            <a:endParaRPr lang="de-DE" sz="2000" dirty="0"/>
          </a:p>
        </p:txBody>
      </p:sp>
      <p:sp>
        <p:nvSpPr>
          <p:cNvPr id="185" name="Rechteck 184">
            <a:extLst>
              <a:ext uri="{FF2B5EF4-FFF2-40B4-BE49-F238E27FC236}">
                <a16:creationId xmlns:a16="http://schemas.microsoft.com/office/drawing/2014/main" id="{DFC355C3-45AB-4804-982A-321CD0F4EAF8}"/>
              </a:ext>
            </a:extLst>
          </p:cNvPr>
          <p:cNvSpPr/>
          <p:nvPr/>
        </p:nvSpPr>
        <p:spPr>
          <a:xfrm>
            <a:off x="5951984" y="2664382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6" name="Textfeld 185">
            <a:extLst>
              <a:ext uri="{FF2B5EF4-FFF2-40B4-BE49-F238E27FC236}">
                <a16:creationId xmlns:a16="http://schemas.microsoft.com/office/drawing/2014/main" id="{07C08FB4-47A5-4D91-AF1B-D477CE744B43}"/>
              </a:ext>
            </a:extLst>
          </p:cNvPr>
          <p:cNvSpPr txBox="1"/>
          <p:nvPr/>
        </p:nvSpPr>
        <p:spPr>
          <a:xfrm>
            <a:off x="6163560" y="2664382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Vogel</a:t>
            </a:r>
            <a:endParaRPr lang="de-DE" sz="2000" dirty="0"/>
          </a:p>
        </p:txBody>
      </p:sp>
      <p:sp>
        <p:nvSpPr>
          <p:cNvPr id="187" name="Rechteck 186">
            <a:extLst>
              <a:ext uri="{FF2B5EF4-FFF2-40B4-BE49-F238E27FC236}">
                <a16:creationId xmlns:a16="http://schemas.microsoft.com/office/drawing/2014/main" id="{B8CD9934-2D5F-4FF1-8898-624E567AAF27}"/>
              </a:ext>
            </a:extLst>
          </p:cNvPr>
          <p:cNvSpPr/>
          <p:nvPr/>
        </p:nvSpPr>
        <p:spPr>
          <a:xfrm>
            <a:off x="2962344" y="3088149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8" name="Textfeld 187">
            <a:extLst>
              <a:ext uri="{FF2B5EF4-FFF2-40B4-BE49-F238E27FC236}">
                <a16:creationId xmlns:a16="http://schemas.microsoft.com/office/drawing/2014/main" id="{7926CF99-A565-496A-9B76-8A526EBC6F3F}"/>
              </a:ext>
            </a:extLst>
          </p:cNvPr>
          <p:cNvSpPr txBox="1"/>
          <p:nvPr/>
        </p:nvSpPr>
        <p:spPr>
          <a:xfrm>
            <a:off x="3173920" y="3088149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voll</a:t>
            </a:r>
            <a:endParaRPr lang="de-DE" sz="2000" dirty="0"/>
          </a:p>
        </p:txBody>
      </p:sp>
      <p:sp>
        <p:nvSpPr>
          <p:cNvPr id="189" name="Rechteck 188">
            <a:extLst>
              <a:ext uri="{FF2B5EF4-FFF2-40B4-BE49-F238E27FC236}">
                <a16:creationId xmlns:a16="http://schemas.microsoft.com/office/drawing/2014/main" id="{23C2E685-36AD-4D93-8DD9-7C0D9A350A01}"/>
              </a:ext>
            </a:extLst>
          </p:cNvPr>
          <p:cNvSpPr/>
          <p:nvPr/>
        </p:nvSpPr>
        <p:spPr>
          <a:xfrm>
            <a:off x="5349635" y="3120947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0" name="Textfeld 189">
            <a:extLst>
              <a:ext uri="{FF2B5EF4-FFF2-40B4-BE49-F238E27FC236}">
                <a16:creationId xmlns:a16="http://schemas.microsoft.com/office/drawing/2014/main" id="{C429057A-5152-4D15-AE5B-A0A9F4639706}"/>
              </a:ext>
            </a:extLst>
          </p:cNvPr>
          <p:cNvSpPr txBox="1"/>
          <p:nvPr/>
        </p:nvSpPr>
        <p:spPr>
          <a:xfrm>
            <a:off x="5561211" y="3120947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verletzt</a:t>
            </a:r>
            <a:endParaRPr lang="de-DE" sz="2000" dirty="0"/>
          </a:p>
        </p:txBody>
      </p:sp>
      <p:sp>
        <p:nvSpPr>
          <p:cNvPr id="191" name="Rechteck 190">
            <a:extLst>
              <a:ext uri="{FF2B5EF4-FFF2-40B4-BE49-F238E27FC236}">
                <a16:creationId xmlns:a16="http://schemas.microsoft.com/office/drawing/2014/main" id="{B70672DE-3C59-4A8E-8BEC-5DB9C7DF43E9}"/>
              </a:ext>
            </a:extLst>
          </p:cNvPr>
          <p:cNvSpPr/>
          <p:nvPr/>
        </p:nvSpPr>
        <p:spPr>
          <a:xfrm>
            <a:off x="1741901" y="3612044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2" name="Textfeld 191">
            <a:extLst>
              <a:ext uri="{FF2B5EF4-FFF2-40B4-BE49-F238E27FC236}">
                <a16:creationId xmlns:a16="http://schemas.microsoft.com/office/drawing/2014/main" id="{B39A1794-C659-4F80-8152-12EE73ACFA44}"/>
              </a:ext>
            </a:extLst>
          </p:cNvPr>
          <p:cNvSpPr txBox="1"/>
          <p:nvPr/>
        </p:nvSpPr>
        <p:spPr>
          <a:xfrm>
            <a:off x="1953477" y="3612044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Detektiv</a:t>
            </a:r>
            <a:endParaRPr lang="de-DE" sz="2000" dirty="0"/>
          </a:p>
        </p:txBody>
      </p:sp>
      <p:sp>
        <p:nvSpPr>
          <p:cNvPr id="193" name="Rechteck 192">
            <a:extLst>
              <a:ext uri="{FF2B5EF4-FFF2-40B4-BE49-F238E27FC236}">
                <a16:creationId xmlns:a16="http://schemas.microsoft.com/office/drawing/2014/main" id="{88E6627D-AE25-4F34-89D2-FB65BA4242BB}"/>
              </a:ext>
            </a:extLst>
          </p:cNvPr>
          <p:cNvSpPr/>
          <p:nvPr/>
        </p:nvSpPr>
        <p:spPr>
          <a:xfrm>
            <a:off x="3503712" y="3644842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4" name="Textfeld 193">
            <a:extLst>
              <a:ext uri="{FF2B5EF4-FFF2-40B4-BE49-F238E27FC236}">
                <a16:creationId xmlns:a16="http://schemas.microsoft.com/office/drawing/2014/main" id="{9A7BB25C-6687-4C6C-80BB-6A69809B2FBF}"/>
              </a:ext>
            </a:extLst>
          </p:cNvPr>
          <p:cNvSpPr txBox="1"/>
          <p:nvPr/>
        </p:nvSpPr>
        <p:spPr>
          <a:xfrm>
            <a:off x="3715288" y="3644842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verlor</a:t>
            </a:r>
            <a:endParaRPr lang="de-DE" sz="2000" dirty="0"/>
          </a:p>
        </p:txBody>
      </p:sp>
      <p:sp>
        <p:nvSpPr>
          <p:cNvPr id="197" name="Rechteck 196">
            <a:extLst>
              <a:ext uri="{FF2B5EF4-FFF2-40B4-BE49-F238E27FC236}">
                <a16:creationId xmlns:a16="http://schemas.microsoft.com/office/drawing/2014/main" id="{64C0E1C8-BB9C-44DB-A3B2-EB3A0B287001}"/>
              </a:ext>
            </a:extLst>
          </p:cNvPr>
          <p:cNvSpPr/>
          <p:nvPr/>
        </p:nvSpPr>
        <p:spPr>
          <a:xfrm>
            <a:off x="8662003" y="3612409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8" name="Textfeld 197">
            <a:extLst>
              <a:ext uri="{FF2B5EF4-FFF2-40B4-BE49-F238E27FC236}">
                <a16:creationId xmlns:a16="http://schemas.microsoft.com/office/drawing/2014/main" id="{87954055-A86A-4EE9-8E16-766D19F575F2}"/>
              </a:ext>
            </a:extLst>
          </p:cNvPr>
          <p:cNvSpPr txBox="1"/>
          <p:nvPr/>
        </p:nvSpPr>
        <p:spPr>
          <a:xfrm>
            <a:off x="8873579" y="3612409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Verkehr</a:t>
            </a:r>
            <a:endParaRPr lang="de-DE" sz="2000" dirty="0"/>
          </a:p>
        </p:txBody>
      </p:sp>
      <p:sp>
        <p:nvSpPr>
          <p:cNvPr id="199" name="Rechteck 198">
            <a:extLst>
              <a:ext uri="{FF2B5EF4-FFF2-40B4-BE49-F238E27FC236}">
                <a16:creationId xmlns:a16="http://schemas.microsoft.com/office/drawing/2014/main" id="{9F5D51F1-BFFC-4998-9E83-67415138C964}"/>
              </a:ext>
            </a:extLst>
          </p:cNvPr>
          <p:cNvSpPr/>
          <p:nvPr/>
        </p:nvSpPr>
        <p:spPr>
          <a:xfrm>
            <a:off x="1910617" y="4069731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0" name="Textfeld 199">
            <a:extLst>
              <a:ext uri="{FF2B5EF4-FFF2-40B4-BE49-F238E27FC236}">
                <a16:creationId xmlns:a16="http://schemas.microsoft.com/office/drawing/2014/main" id="{F9DDD205-9C9A-483F-821E-BA6C9A3D2710}"/>
              </a:ext>
            </a:extLst>
          </p:cNvPr>
          <p:cNvSpPr txBox="1"/>
          <p:nvPr/>
        </p:nvSpPr>
        <p:spPr>
          <a:xfrm>
            <a:off x="2122193" y="4069731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versuche</a:t>
            </a:r>
            <a:endParaRPr lang="de-DE" sz="2000" dirty="0"/>
          </a:p>
        </p:txBody>
      </p:sp>
      <p:sp>
        <p:nvSpPr>
          <p:cNvPr id="201" name="Rechteck 200">
            <a:extLst>
              <a:ext uri="{FF2B5EF4-FFF2-40B4-BE49-F238E27FC236}">
                <a16:creationId xmlns:a16="http://schemas.microsoft.com/office/drawing/2014/main" id="{831E66BD-CDE4-4D0F-BD2D-6A22920E954D}"/>
              </a:ext>
            </a:extLst>
          </p:cNvPr>
          <p:cNvSpPr/>
          <p:nvPr/>
        </p:nvSpPr>
        <p:spPr>
          <a:xfrm>
            <a:off x="4125499" y="4102529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2" name="Textfeld 201">
            <a:extLst>
              <a:ext uri="{FF2B5EF4-FFF2-40B4-BE49-F238E27FC236}">
                <a16:creationId xmlns:a16="http://schemas.microsoft.com/office/drawing/2014/main" id="{A25B64A1-C5FE-41D9-91A7-807C86D8F3CF}"/>
              </a:ext>
            </a:extLst>
          </p:cNvPr>
          <p:cNvSpPr txBox="1"/>
          <p:nvPr/>
        </p:nvSpPr>
        <p:spPr>
          <a:xfrm>
            <a:off x="4337075" y="4102529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Ventil</a:t>
            </a:r>
            <a:endParaRPr lang="de-DE" sz="2000" dirty="0"/>
          </a:p>
        </p:txBody>
      </p:sp>
      <p:sp>
        <p:nvSpPr>
          <p:cNvPr id="203" name="Rechteck 202">
            <a:extLst>
              <a:ext uri="{FF2B5EF4-FFF2-40B4-BE49-F238E27FC236}">
                <a16:creationId xmlns:a16="http://schemas.microsoft.com/office/drawing/2014/main" id="{7949BC1A-3E7A-4494-919D-B9FAA76E5459}"/>
              </a:ext>
            </a:extLst>
          </p:cNvPr>
          <p:cNvSpPr/>
          <p:nvPr/>
        </p:nvSpPr>
        <p:spPr>
          <a:xfrm>
            <a:off x="6384032" y="4070096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4" name="Textfeld 203">
            <a:extLst>
              <a:ext uri="{FF2B5EF4-FFF2-40B4-BE49-F238E27FC236}">
                <a16:creationId xmlns:a16="http://schemas.microsoft.com/office/drawing/2014/main" id="{4BF182CF-0B96-4988-AA28-B661CF6636DA}"/>
              </a:ext>
            </a:extLst>
          </p:cNvPr>
          <p:cNvSpPr txBox="1"/>
          <p:nvPr/>
        </p:nvSpPr>
        <p:spPr>
          <a:xfrm>
            <a:off x="6595608" y="4070096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verschließen</a:t>
            </a:r>
            <a:endParaRPr lang="de-DE" sz="2000" dirty="0"/>
          </a:p>
        </p:txBody>
      </p:sp>
      <p:sp>
        <p:nvSpPr>
          <p:cNvPr id="205" name="Rechteck 204">
            <a:extLst>
              <a:ext uri="{FF2B5EF4-FFF2-40B4-BE49-F238E27FC236}">
                <a16:creationId xmlns:a16="http://schemas.microsoft.com/office/drawing/2014/main" id="{525FF079-ED48-4049-B194-B3A2B65382D4}"/>
              </a:ext>
            </a:extLst>
          </p:cNvPr>
          <p:cNvSpPr/>
          <p:nvPr/>
        </p:nvSpPr>
        <p:spPr>
          <a:xfrm>
            <a:off x="1723261" y="4526767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6" name="Textfeld 205">
            <a:extLst>
              <a:ext uri="{FF2B5EF4-FFF2-40B4-BE49-F238E27FC236}">
                <a16:creationId xmlns:a16="http://schemas.microsoft.com/office/drawing/2014/main" id="{F8CD2AEE-6A83-4F1F-BCF4-C0F2C4436CE2}"/>
              </a:ext>
            </a:extLst>
          </p:cNvPr>
          <p:cNvSpPr txBox="1"/>
          <p:nvPr/>
        </p:nvSpPr>
        <p:spPr>
          <a:xfrm>
            <a:off x="1934838" y="4526767"/>
            <a:ext cx="14180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Wasser</a:t>
            </a:r>
            <a:endParaRPr lang="de-DE" sz="2000" dirty="0"/>
          </a:p>
        </p:txBody>
      </p:sp>
      <p:sp>
        <p:nvSpPr>
          <p:cNvPr id="207" name="Rechteck 206">
            <a:extLst>
              <a:ext uri="{FF2B5EF4-FFF2-40B4-BE49-F238E27FC236}">
                <a16:creationId xmlns:a16="http://schemas.microsoft.com/office/drawing/2014/main" id="{7BF4A136-EEE8-4CEF-A6D8-12FFD82D75F7}"/>
              </a:ext>
            </a:extLst>
          </p:cNvPr>
          <p:cNvSpPr/>
          <p:nvPr/>
        </p:nvSpPr>
        <p:spPr>
          <a:xfrm>
            <a:off x="3503712" y="4559565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8" name="Textfeld 207">
            <a:extLst>
              <a:ext uri="{FF2B5EF4-FFF2-40B4-BE49-F238E27FC236}">
                <a16:creationId xmlns:a16="http://schemas.microsoft.com/office/drawing/2014/main" id="{550E705C-B6D2-4004-A465-D0A59578C1C4}"/>
              </a:ext>
            </a:extLst>
          </p:cNvPr>
          <p:cNvSpPr txBox="1"/>
          <p:nvPr/>
        </p:nvSpPr>
        <p:spPr>
          <a:xfrm>
            <a:off x="3715288" y="4559565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verdunstet</a:t>
            </a:r>
            <a:endParaRPr lang="de-DE" sz="2000" dirty="0"/>
          </a:p>
        </p:txBody>
      </p:sp>
      <p:sp>
        <p:nvSpPr>
          <p:cNvPr id="209" name="Rechteck 208">
            <a:extLst>
              <a:ext uri="{FF2B5EF4-FFF2-40B4-BE49-F238E27FC236}">
                <a16:creationId xmlns:a16="http://schemas.microsoft.com/office/drawing/2014/main" id="{C2550CB4-BE00-481A-8191-4298CFF49CEA}"/>
              </a:ext>
            </a:extLst>
          </p:cNvPr>
          <p:cNvSpPr/>
          <p:nvPr/>
        </p:nvSpPr>
        <p:spPr>
          <a:xfrm>
            <a:off x="2043546" y="4983534"/>
            <a:ext cx="1130374" cy="4490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0" name="Textfeld 209">
            <a:extLst>
              <a:ext uri="{FF2B5EF4-FFF2-40B4-BE49-F238E27FC236}">
                <a16:creationId xmlns:a16="http://schemas.microsoft.com/office/drawing/2014/main" id="{73A335C5-02B7-4E7E-A865-211F816EF3E8}"/>
              </a:ext>
            </a:extLst>
          </p:cNvPr>
          <p:cNvSpPr txBox="1"/>
          <p:nvPr/>
        </p:nvSpPr>
        <p:spPr>
          <a:xfrm>
            <a:off x="2255122" y="4983534"/>
            <a:ext cx="823413" cy="3980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viel</a:t>
            </a:r>
            <a:endParaRPr lang="de-DE" sz="2000" dirty="0"/>
          </a:p>
        </p:txBody>
      </p:sp>
      <p:sp>
        <p:nvSpPr>
          <p:cNvPr id="211" name="Rechteck 210">
            <a:extLst>
              <a:ext uri="{FF2B5EF4-FFF2-40B4-BE49-F238E27FC236}">
                <a16:creationId xmlns:a16="http://schemas.microsoft.com/office/drawing/2014/main" id="{0CE607F4-B277-48BD-AEB6-92E82FB9C9DE}"/>
              </a:ext>
            </a:extLst>
          </p:cNvPr>
          <p:cNvSpPr/>
          <p:nvPr/>
        </p:nvSpPr>
        <p:spPr>
          <a:xfrm>
            <a:off x="3431704" y="5016332"/>
            <a:ext cx="1080136" cy="36527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2" name="Textfeld 211">
            <a:extLst>
              <a:ext uri="{FF2B5EF4-FFF2-40B4-BE49-F238E27FC236}">
                <a16:creationId xmlns:a16="http://schemas.microsoft.com/office/drawing/2014/main" id="{80D6A48E-4E21-47F8-9C17-B072C63CACCC}"/>
              </a:ext>
            </a:extLst>
          </p:cNvPr>
          <p:cNvSpPr txBox="1"/>
          <p:nvPr/>
        </p:nvSpPr>
        <p:spPr>
          <a:xfrm>
            <a:off x="3643280" y="5016332"/>
            <a:ext cx="10567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viel</a:t>
            </a:r>
            <a:endParaRPr lang="de-DE" sz="2000" dirty="0"/>
          </a:p>
        </p:txBody>
      </p:sp>
      <p:sp>
        <p:nvSpPr>
          <p:cNvPr id="215" name="Rechteck 214">
            <a:extLst>
              <a:ext uri="{FF2B5EF4-FFF2-40B4-BE49-F238E27FC236}">
                <a16:creationId xmlns:a16="http://schemas.microsoft.com/office/drawing/2014/main" id="{93F1F91C-C843-491C-A9BF-D499A2F60D8C}"/>
              </a:ext>
            </a:extLst>
          </p:cNvPr>
          <p:cNvSpPr/>
          <p:nvPr/>
        </p:nvSpPr>
        <p:spPr>
          <a:xfrm>
            <a:off x="4629555" y="5022946"/>
            <a:ext cx="1501800" cy="40011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6" name="Textfeld 215">
            <a:extLst>
              <a:ext uri="{FF2B5EF4-FFF2-40B4-BE49-F238E27FC236}">
                <a16:creationId xmlns:a16="http://schemas.microsoft.com/office/drawing/2014/main" id="{5CE0AA29-0A5D-4B10-8027-2DB0D56AD3CD}"/>
              </a:ext>
            </a:extLst>
          </p:cNvPr>
          <p:cNvSpPr txBox="1"/>
          <p:nvPr/>
        </p:nvSpPr>
        <p:spPr>
          <a:xfrm>
            <a:off x="4841131" y="5022946"/>
            <a:ext cx="17589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Verkehr</a:t>
            </a:r>
            <a:endParaRPr lang="de-DE" sz="2000" dirty="0"/>
          </a:p>
        </p:txBody>
      </p:sp>
      <p:sp>
        <p:nvSpPr>
          <p:cNvPr id="217" name="Rechteck 216">
            <a:extLst>
              <a:ext uri="{FF2B5EF4-FFF2-40B4-BE49-F238E27FC236}">
                <a16:creationId xmlns:a16="http://schemas.microsoft.com/office/drawing/2014/main" id="{BAE6E6B4-3EE2-4CA7-A6D5-6665705E87FE}"/>
              </a:ext>
            </a:extLst>
          </p:cNvPr>
          <p:cNvSpPr/>
          <p:nvPr/>
        </p:nvSpPr>
        <p:spPr>
          <a:xfrm>
            <a:off x="3008217" y="5474897"/>
            <a:ext cx="1130374" cy="4490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8" name="Textfeld 217">
            <a:extLst>
              <a:ext uri="{FF2B5EF4-FFF2-40B4-BE49-F238E27FC236}">
                <a16:creationId xmlns:a16="http://schemas.microsoft.com/office/drawing/2014/main" id="{8B784DD3-B01A-4A75-B8D8-26C9A3EB8025}"/>
              </a:ext>
            </a:extLst>
          </p:cNvPr>
          <p:cNvSpPr txBox="1"/>
          <p:nvPr/>
        </p:nvSpPr>
        <p:spPr>
          <a:xfrm>
            <a:off x="3219793" y="5474897"/>
            <a:ext cx="121512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Vulkans</a:t>
            </a:r>
            <a:endParaRPr lang="de-DE" sz="2000" dirty="0"/>
          </a:p>
        </p:txBody>
      </p:sp>
      <p:sp>
        <p:nvSpPr>
          <p:cNvPr id="219" name="Rechteck 218">
            <a:extLst>
              <a:ext uri="{FF2B5EF4-FFF2-40B4-BE49-F238E27FC236}">
                <a16:creationId xmlns:a16="http://schemas.microsoft.com/office/drawing/2014/main" id="{2E905438-8143-4EE9-BE6B-2276C2DD8E9D}"/>
              </a:ext>
            </a:extLst>
          </p:cNvPr>
          <p:cNvSpPr/>
          <p:nvPr/>
        </p:nvSpPr>
        <p:spPr>
          <a:xfrm>
            <a:off x="6096000" y="5480399"/>
            <a:ext cx="1080136" cy="36527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0" name="Textfeld 219">
            <a:extLst>
              <a:ext uri="{FF2B5EF4-FFF2-40B4-BE49-F238E27FC236}">
                <a16:creationId xmlns:a16="http://schemas.microsoft.com/office/drawing/2014/main" id="{38F69B40-6567-4055-AC87-942C40B4ACE7}"/>
              </a:ext>
            </a:extLst>
          </p:cNvPr>
          <p:cNvSpPr txBox="1"/>
          <p:nvPr/>
        </p:nvSpPr>
        <p:spPr>
          <a:xfrm>
            <a:off x="6307576" y="5480399"/>
            <a:ext cx="16149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vorsichtig</a:t>
            </a:r>
            <a:endParaRPr lang="de-DE" sz="2000" dirty="0"/>
          </a:p>
        </p:txBody>
      </p:sp>
      <p:sp>
        <p:nvSpPr>
          <p:cNvPr id="94" name="Rechteck 93">
            <a:extLst>
              <a:ext uri="{FF2B5EF4-FFF2-40B4-BE49-F238E27FC236}">
                <a16:creationId xmlns:a16="http://schemas.microsoft.com/office/drawing/2014/main" id="{C76EE4E9-34BE-46BE-BB82-65F620CE5EF2}"/>
              </a:ext>
            </a:extLst>
          </p:cNvPr>
          <p:cNvSpPr/>
          <p:nvPr/>
        </p:nvSpPr>
        <p:spPr>
          <a:xfrm>
            <a:off x="6359963" y="3624126"/>
            <a:ext cx="1080136" cy="36527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32158F02-F882-4628-9330-8993A30AC1A7}"/>
              </a:ext>
            </a:extLst>
          </p:cNvPr>
          <p:cNvSpPr txBox="1"/>
          <p:nvPr/>
        </p:nvSpPr>
        <p:spPr>
          <a:xfrm>
            <a:off x="6571539" y="3624126"/>
            <a:ext cx="19530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kern="0" dirty="0">
                <a:latin typeface="Trebuchet MS" pitchFamily="34" charset="0"/>
              </a:rPr>
              <a:t>Verbrechers</a:t>
            </a:r>
            <a:endParaRPr lang="de-DE" sz="2000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f v w 03 Lernzieldiktat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108" name="Textfeld 107">
            <a:extLst>
              <a:ext uri="{FF2B5EF4-FFF2-40B4-BE49-F238E27FC236}">
                <a16:creationId xmlns:a16="http://schemas.microsoft.com/office/drawing/2014/main" id="{E431DA2C-AD7C-45EA-80AC-0D2B605C5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2284" y="1088069"/>
            <a:ext cx="9213418" cy="493981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</a:t>
            </a:r>
            <a:r>
              <a:rPr lang="de-DE" sz="2000" b="1" kern="0" dirty="0">
                <a:latin typeface="Trebuchet MS" pitchFamily="34" charset="0"/>
              </a:rPr>
              <a:t>Advent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kommt </a:t>
            </a:r>
            <a:r>
              <a:rPr lang="de-DE" sz="2000" b="1" kern="0" dirty="0">
                <a:latin typeface="Trebuchet MS" pitchFamily="34" charset="0"/>
              </a:rPr>
              <a:t>vor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Weihnachten.</a:t>
            </a: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Ich habe </a:t>
            </a:r>
            <a:r>
              <a:rPr lang="de-DE" sz="2000" b="1" kern="0" dirty="0">
                <a:latin typeface="Trebuchet MS" pitchFamily="34" charset="0"/>
              </a:rPr>
              <a:t>vergessen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, </a:t>
            </a:r>
            <a:r>
              <a:rPr lang="de-DE" sz="2000" b="1" kern="0" dirty="0">
                <a:latin typeface="Trebuchet MS" pitchFamily="34" charset="0"/>
              </a:rPr>
              <a:t>Klavier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zu spielen.</a:t>
            </a: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</a:t>
            </a:r>
            <a:r>
              <a:rPr lang="de-DE" sz="2000" b="1" kern="0" dirty="0">
                <a:latin typeface="Trebuchet MS" pitchFamily="34" charset="0"/>
              </a:rPr>
              <a:t>Verkehr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an </a:t>
            </a:r>
            <a:r>
              <a:rPr lang="de-DE" sz="2000" b="1" kern="0" dirty="0">
                <a:latin typeface="Trebuchet MS" pitchFamily="34" charset="0"/>
              </a:rPr>
              <a:t>Silvester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war enorm.</a:t>
            </a: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Mit diesem </a:t>
            </a:r>
            <a:r>
              <a:rPr lang="de-DE" sz="2000" b="1" kern="0" dirty="0">
                <a:latin typeface="Trebuchet MS" pitchFamily="34" charset="0"/>
              </a:rPr>
              <a:t>Versuch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schoss Max den </a:t>
            </a:r>
            <a:r>
              <a:rPr lang="de-DE" sz="2000" b="1" kern="0" dirty="0">
                <a:latin typeface="Trebuchet MS" pitchFamily="34" charset="0"/>
              </a:rPr>
              <a:t>Vogel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ab.</a:t>
            </a: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Schuss ging </a:t>
            </a:r>
            <a:r>
              <a:rPr lang="de-DE" sz="2000" b="1" kern="0" dirty="0">
                <a:latin typeface="Trebuchet MS" pitchFamily="34" charset="0"/>
              </a:rPr>
              <a:t>voll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daneben, </a:t>
            </a:r>
            <a:r>
              <a:rPr lang="de-DE" sz="2000" b="1" kern="0" dirty="0">
                <a:latin typeface="Trebuchet MS" pitchFamily="34" charset="0"/>
              </a:rPr>
              <a:t>verletzte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aber niemand.</a:t>
            </a: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</a:t>
            </a:r>
            <a:r>
              <a:rPr lang="de-DE" sz="2000" b="1" kern="0" dirty="0">
                <a:latin typeface="Trebuchet MS" pitchFamily="34" charset="0"/>
              </a:rPr>
              <a:t>Detektiv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sz="2000" b="1" kern="0" dirty="0">
                <a:latin typeface="Trebuchet MS" pitchFamily="34" charset="0"/>
              </a:rPr>
              <a:t>verlor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die Spur des </a:t>
            </a:r>
            <a:r>
              <a:rPr lang="de-DE" sz="2000" b="1" kern="0" dirty="0">
                <a:latin typeface="Trebuchet MS" pitchFamily="34" charset="0"/>
              </a:rPr>
              <a:t>Verbrechers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im </a:t>
            </a:r>
            <a:r>
              <a:rPr lang="de-DE" sz="2000" b="1" kern="0" dirty="0">
                <a:latin typeface="Trebuchet MS" pitchFamily="34" charset="0"/>
              </a:rPr>
              <a:t>Verkehr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Bitte </a:t>
            </a:r>
            <a:r>
              <a:rPr lang="de-DE" sz="2000" b="1" kern="0" dirty="0">
                <a:latin typeface="Trebuchet MS" pitchFamily="34" charset="0"/>
              </a:rPr>
              <a:t>versuche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, das </a:t>
            </a:r>
            <a:r>
              <a:rPr lang="de-DE" sz="2000" b="1" kern="0" dirty="0">
                <a:latin typeface="Trebuchet MS" pitchFamily="34" charset="0"/>
              </a:rPr>
              <a:t>Ventil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zu </a:t>
            </a:r>
            <a:r>
              <a:rPr lang="de-DE" sz="2000" b="1" kern="0" dirty="0">
                <a:latin typeface="Trebuchet MS" pitchFamily="34" charset="0"/>
              </a:rPr>
              <a:t>verschließen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</a:t>
            </a:r>
            <a:r>
              <a:rPr lang="de-DE" sz="2000" b="1" kern="0" dirty="0">
                <a:latin typeface="Trebuchet MS" pitchFamily="34" charset="0"/>
              </a:rPr>
              <a:t>Wasser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sz="2000" b="1" kern="0" dirty="0">
                <a:latin typeface="Trebuchet MS" pitchFamily="34" charset="0"/>
              </a:rPr>
              <a:t>verdunstet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Es war </a:t>
            </a:r>
            <a:r>
              <a:rPr lang="de-DE" sz="2000" b="1" kern="0" dirty="0">
                <a:latin typeface="Trebuchet MS" pitchFamily="34" charset="0"/>
              </a:rPr>
              <a:t>viel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zu </a:t>
            </a:r>
            <a:r>
              <a:rPr lang="de-DE" sz="2000" b="1" kern="0" dirty="0">
                <a:latin typeface="Trebuchet MS" pitchFamily="34" charset="0"/>
              </a:rPr>
              <a:t>viel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sz="2000" b="1" kern="0" dirty="0">
                <a:latin typeface="Trebuchet MS" pitchFamily="34" charset="0"/>
              </a:rPr>
              <a:t>Verkehr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für eine Ausfahrt.</a:t>
            </a: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20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Am Rande des </a:t>
            </a:r>
            <a:r>
              <a:rPr lang="de-DE" sz="2000" b="1" kern="0" dirty="0">
                <a:latin typeface="Trebuchet MS" pitchFamily="34" charset="0"/>
              </a:rPr>
              <a:t>Vulkans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mussten wir </a:t>
            </a:r>
            <a:r>
              <a:rPr lang="de-DE" sz="2000" b="1" kern="0" dirty="0">
                <a:latin typeface="Trebuchet MS" pitchFamily="34" charset="0"/>
              </a:rPr>
              <a:t>vorsichtig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sein.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544622A-0112-4EA8-AB5E-8914A0E82D92}"/>
              </a:ext>
            </a:extLst>
          </p:cNvPr>
          <p:cNvSpPr txBox="1"/>
          <p:nvPr/>
        </p:nvSpPr>
        <p:spPr>
          <a:xfrm>
            <a:off x="190500" y="6724134"/>
            <a:ext cx="396294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03 Lernzieldiktat.pptx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127479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7026" fill="hold"/>
                                        <p:tgtEl>
                                          <p:spTgt spid="1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6948" fill="hold"/>
                                        <p:tgtEl>
                                          <p:spTgt spid="1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6896" fill="hold"/>
                                        <p:tgtEl>
                                          <p:spTgt spid="1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8071" fill="hold"/>
                                        <p:tgtEl>
                                          <p:spTgt spid="1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9299" fill="hold"/>
                                        <p:tgtEl>
                                          <p:spTgt spid="1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9795" fill="hold"/>
                                        <p:tgtEl>
                                          <p:spTgt spid="1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7" dur="9273" fill="hold"/>
                                        <p:tgtEl>
                                          <p:spTgt spid="1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2" dur="7941" fill="hold"/>
                                        <p:tgtEl>
                                          <p:spTgt spid="1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7" dur="3996" fill="hold"/>
                                        <p:tgtEl>
                                          <p:spTgt spid="1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4" dur="8411" fill="hold"/>
                                        <p:tgtEl>
                                          <p:spTgt spid="1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7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9" dur="9795" fill="hold"/>
                                        <p:tgtEl>
                                          <p:spTgt spid="1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1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4" dur="7941" fill="hold"/>
                                        <p:tgtEl>
                                          <p:spTgt spid="1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9" dur="3996" fill="hold"/>
                                        <p:tgtEl>
                                          <p:spTgt spid="1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4" dur="8411" fill="hold"/>
                                        <p:tgtEl>
                                          <p:spTgt spid="1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9" dur="9273" fill="hold"/>
                                        <p:tgtEl>
                                          <p:spTgt spid="1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4" dur="7026" fill="hold"/>
                                        <p:tgtEl>
                                          <p:spTgt spid="1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6"/>
                  </p:tgtEl>
                </p:cond>
              </p:nextCondLst>
            </p:seq>
            <p:seq concurrent="1" nextAc="seek">
              <p:cTn id="195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6" fill="hold">
                      <p:stCondLst>
                        <p:cond delay="0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9" dur="6948" fill="hold"/>
                                        <p:tgtEl>
                                          <p:spTgt spid="1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4" dur="6896" fill="hold"/>
                                        <p:tgtEl>
                                          <p:spTgt spid="1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9" dur="8071" fill="hold"/>
                                        <p:tgtEl>
                                          <p:spTgt spid="1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4" dur="9299" fill="hold"/>
                                        <p:tgtEl>
                                          <p:spTgt spid="1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audio>
              <p:cMediaNode vol="80000">
                <p:cTn id="2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1"/>
                </p:tgtEl>
              </p:cMediaNode>
            </p:audio>
            <p:audio>
              <p:cMediaNode vol="80000">
                <p:cTn id="2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2"/>
                </p:tgtEl>
              </p:cMediaNode>
            </p:audio>
            <p:audio>
              <p:cMediaNode vol="80000">
                <p:cTn id="2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"/>
                </p:tgtEl>
              </p:cMediaNode>
            </p:audio>
            <p:audio>
              <p:cMediaNode vol="80000">
                <p:cTn id="2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4"/>
                </p:tgtEl>
              </p:cMediaNode>
            </p:audio>
            <p:audio>
              <p:cMediaNode vol="80000">
                <p:cTn id="2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5"/>
                </p:tgtEl>
              </p:cMediaNode>
            </p:audio>
            <p:audio>
              <p:cMediaNode vol="80000">
                <p:cTn id="2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6"/>
                </p:tgtEl>
              </p:cMediaNode>
            </p:audio>
            <p:audio>
              <p:cMediaNode vol="80000">
                <p:cTn id="2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7"/>
                </p:tgtEl>
              </p:cMediaNode>
            </p:audio>
            <p:audio>
              <p:cMediaNode vol="80000">
                <p:cTn id="2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8"/>
                </p:tgtEl>
              </p:cMediaNode>
            </p:audio>
            <p:audio>
              <p:cMediaNode vol="80000">
                <p:cTn id="2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9"/>
                </p:tgtEl>
              </p:cMediaNode>
            </p:audio>
            <p:audio>
              <p:cMediaNode vol="80000">
                <p:cTn id="2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0"/>
                </p:tgtEl>
              </p:cMediaNode>
            </p:audio>
            <p:seq concurrent="1" nextAc="seek">
              <p:cTn id="225" restart="whenNotActive" fill="hold" evtFilter="cancelBubble" nodeType="interactiveSeq">
                <p:stCondLst>
                  <p:cond evt="onClick" delay="0">
                    <p:tgtEl>
                      <p:spTgt spid="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6" fill="hold">
                      <p:stCondLst>
                        <p:cond delay="0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"/>
                  </p:tgtEl>
                </p:cond>
              </p:nextCondLst>
            </p:seq>
            <p:seq concurrent="1" nextAc="seek">
              <p:cTn id="235" restart="whenNotActive" fill="hold" evtFilter="cancelBubble" nodeType="interactiveSeq">
                <p:stCondLst>
                  <p:cond evt="onClick" delay="0">
                    <p:tgtEl>
                      <p:spTgt spid="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6" fill="hold">
                      <p:stCondLst>
                        <p:cond delay="0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7"/>
                  </p:tgtEl>
                </p:cond>
              </p:nextCondLst>
            </p:seq>
            <p:seq concurrent="1" nextAc="seek">
              <p:cTn id="245" restart="whenNotActive" fill="hold" evtFilter="cancelBubble" nodeType="interactiveSeq">
                <p:stCondLst>
                  <p:cond evt="onClick" delay="0">
                    <p:tgtEl>
                      <p:spTgt spid="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6" fill="hold">
                      <p:stCondLst>
                        <p:cond delay="0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"/>
                  </p:tgtEl>
                </p:cond>
              </p:nextCondLst>
            </p:seq>
            <p:seq concurrent="1" nextAc="seek">
              <p:cTn id="250" restart="whenNotActive" fill="hold" evtFilter="cancelBubble" nodeType="interactiveSeq">
                <p:stCondLst>
                  <p:cond evt="onClick" delay="0">
                    <p:tgtEl>
                      <p:spTgt spid="1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1" fill="hold">
                      <p:stCondLst>
                        <p:cond delay="0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1"/>
                  </p:tgtEl>
                </p:cond>
              </p:nextCondLst>
            </p:seq>
            <p:seq concurrent="1" nextAc="seek">
              <p:cTn id="255" restart="whenNotActive" fill="hold" evtFilter="cancelBubble" nodeType="interactiveSeq">
                <p:stCondLst>
                  <p:cond evt="onClick" delay="0">
                    <p:tgtEl>
                      <p:spTgt spid="1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6" fill="hold">
                      <p:stCondLst>
                        <p:cond delay="0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3"/>
                  </p:tgtEl>
                </p:cond>
              </p:nextCondLst>
            </p:seq>
            <p:seq concurrent="1" nextAc="seek">
              <p:cTn id="260" restart="whenNotActive" fill="hold" evtFilter="cancelBubble" nodeType="interactiveSeq">
                <p:stCondLst>
                  <p:cond evt="onClick" delay="0">
                    <p:tgtEl>
                      <p:spTgt spid="1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1" fill="hold">
                      <p:stCondLst>
                        <p:cond delay="0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"/>
                  </p:tgtEl>
                </p:cond>
              </p:nextCondLst>
            </p:seq>
            <p:seq concurrent="1" nextAc="seek">
              <p:cTn id="265" restart="whenNotActive" fill="hold" evtFilter="cancelBubble" nodeType="interactiveSeq">
                <p:stCondLst>
                  <p:cond evt="onClick" delay="0">
                    <p:tgtEl>
                      <p:spTgt spid="1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6" fill="hold">
                      <p:stCondLst>
                        <p:cond delay="0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7"/>
                  </p:tgtEl>
                </p:cond>
              </p:nextCondLst>
            </p:seq>
            <p:seq concurrent="1" nextAc="seek">
              <p:cTn id="270" restart="whenNotActive" fill="hold" evtFilter="cancelBubble" nodeType="interactiveSeq">
                <p:stCondLst>
                  <p:cond evt="onClick" delay="0">
                    <p:tgtEl>
                      <p:spTgt spid="1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1" fill="hold">
                      <p:stCondLst>
                        <p:cond delay="0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9"/>
                  </p:tgtEl>
                </p:cond>
              </p:nextCondLst>
            </p:seq>
            <p:seq concurrent="1" nextAc="seek">
              <p:cTn id="275" restart="whenNotActive" fill="hold" evtFilter="cancelBubble" nodeType="interactiveSeq">
                <p:stCondLst>
                  <p:cond evt="onClick" delay="0">
                    <p:tgtEl>
                      <p:spTgt spid="1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6" fill="hold">
                      <p:stCondLst>
                        <p:cond delay="0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1"/>
                  </p:tgtEl>
                </p:cond>
              </p:nextCondLst>
            </p:seq>
            <p:seq concurrent="1" nextAc="seek">
              <p:cTn id="280" restart="whenNotActive" fill="hold" evtFilter="cancelBubble" nodeType="interactiveSeq">
                <p:stCondLst>
                  <p:cond evt="onClick" delay="0">
                    <p:tgtEl>
                      <p:spTgt spid="1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1" fill="hold">
                      <p:stCondLst>
                        <p:cond delay="0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3"/>
                  </p:tgtEl>
                </p:cond>
              </p:nextCondLst>
            </p:seq>
            <p:seq concurrent="1" nextAc="seek">
              <p:cTn id="285" restart="whenNotActive" fill="hold" evtFilter="cancelBubble" nodeType="interactiveSeq">
                <p:stCondLst>
                  <p:cond evt="onClick" delay="0">
                    <p:tgtEl>
                      <p:spTgt spid="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6" fill="hold">
                      <p:stCondLst>
                        <p:cond delay="0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7"/>
                  </p:tgtEl>
                </p:cond>
              </p:nextCondLst>
            </p:seq>
            <p:seq concurrent="1" nextAc="seek">
              <p:cTn id="290" restart="whenNotActive" fill="hold" evtFilter="cancelBubble" nodeType="interactiveSeq">
                <p:stCondLst>
                  <p:cond evt="onClick" delay="0">
                    <p:tgtEl>
                      <p:spTgt spid="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1" fill="hold">
                      <p:stCondLst>
                        <p:cond delay="0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9"/>
                  </p:tgtEl>
                </p:cond>
              </p:nextCondLst>
            </p:seq>
            <p:seq concurrent="1" nextAc="seek">
              <p:cTn id="295" restart="whenNotActive" fill="hold" evtFilter="cancelBubble" nodeType="interactiveSeq">
                <p:stCondLst>
                  <p:cond evt="onClick" delay="0">
                    <p:tgtEl>
                      <p:spTgt spid="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6" fill="hold">
                      <p:stCondLst>
                        <p:cond delay="0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1"/>
                  </p:tgtEl>
                </p:cond>
              </p:nextCondLst>
            </p:seq>
            <p:seq concurrent="1" nextAc="seek">
              <p:cTn id="300" restart="whenNotActive" fill="hold" evtFilter="cancelBubble" nodeType="interactiveSeq">
                <p:stCondLst>
                  <p:cond evt="onClick" delay="0">
                    <p:tgtEl>
                      <p:spTgt spid="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1" fill="hold">
                      <p:stCondLst>
                        <p:cond delay="0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3"/>
                  </p:tgtEl>
                </p:cond>
              </p:nextCondLst>
            </p:seq>
            <p:seq concurrent="1" nextAc="seek">
              <p:cTn id="305" restart="whenNotActive" fill="hold" evtFilter="cancelBubble" nodeType="interactiveSeq">
                <p:stCondLst>
                  <p:cond evt="onClick" delay="0">
                    <p:tgtEl>
                      <p:spTgt spid="2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6" fill="hold">
                      <p:stCondLst>
                        <p:cond delay="0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"/>
                  </p:tgtEl>
                </p:cond>
              </p:nextCondLst>
            </p:seq>
            <p:seq concurrent="1" nextAc="seek">
              <p:cTn id="310" restart="whenNotActive" fill="hold" evtFilter="cancelBubble" nodeType="interactiveSeq">
                <p:stCondLst>
                  <p:cond evt="onClick" delay="0">
                    <p:tgtEl>
                      <p:spTgt spid="2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1" fill="hold">
                      <p:stCondLst>
                        <p:cond delay="0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"/>
                  </p:tgtEl>
                </p:cond>
              </p:nextCondLst>
            </p:seq>
            <p:seq concurrent="1" nextAc="seek">
              <p:cTn id="315" restart="whenNotActive" fill="hold" evtFilter="cancelBubble" nodeType="interactiveSeq">
                <p:stCondLst>
                  <p:cond evt="onClick" delay="0">
                    <p:tgtEl>
                      <p:spTgt spid="2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6" fill="hold">
                      <p:stCondLst>
                        <p:cond delay="0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9"/>
                  </p:tgtEl>
                </p:cond>
              </p:nextCondLst>
            </p:seq>
            <p:seq concurrent="1" nextAc="seek">
              <p:cTn id="320" restart="whenNotActive" fill="hold" evtFilter="cancelBubble" nodeType="interactiveSeq">
                <p:stCondLst>
                  <p:cond evt="onClick" delay="0">
                    <p:tgtEl>
                      <p:spTgt spid="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1" fill="hold">
                      <p:stCondLst>
                        <p:cond delay="0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"/>
                  </p:tgtEl>
                </p:cond>
              </p:nextCondLst>
            </p:seq>
            <p:seq concurrent="1" nextAc="seek">
              <p:cTn id="325" restart="whenNotActive" fill="hold" evtFilter="cancelBubble" nodeType="interactiveSeq">
                <p:stCondLst>
                  <p:cond evt="onClick" delay="0">
                    <p:tgtEl>
                      <p:spTgt spid="2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6" fill="hold">
                      <p:stCondLst>
                        <p:cond delay="0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"/>
                  </p:tgtEl>
                </p:cond>
              </p:nextCondLst>
            </p:seq>
            <p:seq concurrent="1" nextAc="seek">
              <p:cTn id="330" restart="whenNotActive" fill="hold" evtFilter="cancelBubble" nodeType="interactiveSeq">
                <p:stCondLst>
                  <p:cond evt="onClick" delay="0">
                    <p:tgtEl>
                      <p:spTgt spid="2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1" fill="hold">
                      <p:stCondLst>
                        <p:cond delay="0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7"/>
                  </p:tgtEl>
                </p:cond>
              </p:nextCondLst>
            </p:seq>
            <p:seq concurrent="1" nextAc="seek">
              <p:cTn id="335" restart="whenNotActive" fill="hold" evtFilter="cancelBubble" nodeType="interactiveSeq">
                <p:stCondLst>
                  <p:cond evt="onClick" delay="0">
                    <p:tgtEl>
                      <p:spTgt spid="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6" fill="hold">
                      <p:stCondLst>
                        <p:cond delay="0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9"/>
                  </p:tgtEl>
                </p:cond>
              </p:nextCondLst>
            </p:seq>
            <p:seq concurrent="1" nextAc="seek">
              <p:cTn id="340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1" fill="hold">
                      <p:stCondLst>
                        <p:cond delay="0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</p:childTnLst>
        </p:cTn>
      </p:par>
    </p:tnLst>
    <p:bldLst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71" grpId="0" animBg="1"/>
      <p:bldP spid="172" grpId="0"/>
      <p:bldP spid="173" grpId="0" animBg="1"/>
      <p:bldP spid="174" grpId="0"/>
      <p:bldP spid="175" grpId="0" animBg="1"/>
      <p:bldP spid="176" grpId="0"/>
      <p:bldP spid="177" grpId="0" animBg="1"/>
      <p:bldP spid="178" grpId="0"/>
      <p:bldP spid="179" grpId="0" animBg="1"/>
      <p:bldP spid="180" grpId="0"/>
      <p:bldP spid="181" grpId="0" animBg="1"/>
      <p:bldP spid="182" grpId="0"/>
      <p:bldP spid="183" grpId="0" animBg="1"/>
      <p:bldP spid="184" grpId="0"/>
      <p:bldP spid="185" grpId="0" animBg="1"/>
      <p:bldP spid="186" grpId="0"/>
      <p:bldP spid="187" grpId="0" animBg="1"/>
      <p:bldP spid="188" grpId="0"/>
      <p:bldP spid="189" grpId="0" animBg="1"/>
      <p:bldP spid="190" grpId="0"/>
      <p:bldP spid="191" grpId="0" animBg="1"/>
      <p:bldP spid="192" grpId="0"/>
      <p:bldP spid="193" grpId="0" animBg="1"/>
      <p:bldP spid="194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/>
      <p:bldP spid="215" grpId="0" animBg="1"/>
      <p:bldP spid="216" grpId="0"/>
      <p:bldP spid="217" grpId="0" animBg="1"/>
      <p:bldP spid="218" grpId="0"/>
      <p:bldP spid="219" grpId="0" animBg="1"/>
      <p:bldP spid="220" grpId="0"/>
      <p:bldP spid="94" grpId="0" animBg="1"/>
      <p:bldP spid="95" grpId="0"/>
      <p:bldP spid="108" grpId="0" animBg="1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832</Words>
  <Application>Microsoft Office PowerPoint</Application>
  <PresentationFormat>Breitbild</PresentationFormat>
  <Paragraphs>154</Paragraphs>
  <Slides>5</Slides>
  <Notes>0</Notes>
  <HiddenSlides>0</HiddenSlides>
  <MMClips>20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5</vt:i4>
      </vt:variant>
    </vt:vector>
  </HeadingPairs>
  <TitlesOfParts>
    <vt:vector size="15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2208</cp:revision>
  <cp:lastPrinted>2021-08-10T15:00:49Z</cp:lastPrinted>
  <dcterms:created xsi:type="dcterms:W3CDTF">2012-08-26T07:44:46Z</dcterms:created>
  <dcterms:modified xsi:type="dcterms:W3CDTF">2021-09-04T09:46:50Z</dcterms:modified>
</cp:coreProperties>
</file>