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6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0" r:id="rId2"/>
    <p:sldMasterId id="2147483708" r:id="rId3"/>
    <p:sldMasterId id="2147483696" r:id="rId4"/>
    <p:sldMasterId id="2147483684" r:id="rId5"/>
    <p:sldMasterId id="2147483672" r:id="rId6"/>
    <p:sldMasterId id="2147483660" r:id="rId7"/>
  </p:sldMasterIdLst>
  <p:notesMasterIdLst>
    <p:notesMasterId r:id="rId12"/>
  </p:notesMasterIdLst>
  <p:sldIdLst>
    <p:sldId id="696" r:id="rId8"/>
    <p:sldId id="637" r:id="rId9"/>
    <p:sldId id="802" r:id="rId10"/>
    <p:sldId id="636" r:id="rId11"/>
  </p:sldIdLst>
  <p:sldSz cx="12192000" cy="6858000"/>
  <p:notesSz cx="6735763" cy="98663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8" userDrawn="1">
          <p15:clr>
            <a:srgbClr val="A4A3A4"/>
          </p15:clr>
        </p15:guide>
        <p15:guide id="2" pos="212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ael Sokaliwska" initials="MS" lastIdx="1" clrIdx="0"/>
  <p:cmAuthor id="2" name="Siegbert Rudolph" initials="SR" lastIdx="3" clrIdx="1">
    <p:extLst>
      <p:ext uri="{19B8F6BF-5375-455C-9EA6-DF929625EA0E}">
        <p15:presenceInfo xmlns:p15="http://schemas.microsoft.com/office/powerpoint/2012/main" userId="2af4d44886c067c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343"/>
    <a:srgbClr val="00F62F"/>
    <a:srgbClr val="0070C0"/>
    <a:srgbClr val="F60000"/>
    <a:srgbClr val="98B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885" autoAdjust="0"/>
    <p:restoredTop sz="94692" autoAdjust="0"/>
  </p:normalViewPr>
  <p:slideViewPr>
    <p:cSldViewPr>
      <p:cViewPr varScale="1">
        <p:scale>
          <a:sx n="72" d="100"/>
          <a:sy n="72" d="100"/>
        </p:scale>
        <p:origin x="396" y="7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378" y="-108"/>
      </p:cViewPr>
      <p:guideLst>
        <p:guide orient="horz" pos="3108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viewProps" Target="viewProps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egbert Rudolph" userId="2af4d44886c067cc" providerId="LiveId" clId="{AE2A6C54-9891-494C-93CB-9560FB69E303}"/>
    <pc:docChg chg="custSel delSld modSld">
      <pc:chgData name="Siegbert Rudolph" userId="2af4d44886c067cc" providerId="LiveId" clId="{AE2A6C54-9891-494C-93CB-9560FB69E303}" dt="2021-09-01T06:42:01.675" v="238" actId="47"/>
      <pc:docMkLst>
        <pc:docMk/>
      </pc:docMkLst>
      <pc:sldChg chg="addSp delSp modSp mod delAnim modAnim">
        <pc:chgData name="Siegbert Rudolph" userId="2af4d44886c067cc" providerId="LiveId" clId="{AE2A6C54-9891-494C-93CB-9560FB69E303}" dt="2021-09-01T06:41:42.344" v="237" actId="1036"/>
        <pc:sldMkLst>
          <pc:docMk/>
          <pc:sldMk cId="243051450" sldId="637"/>
        </pc:sldMkLst>
        <pc:spChg chg="mod">
          <ac:chgData name="Siegbert Rudolph" userId="2af4d44886c067cc" providerId="LiveId" clId="{AE2A6C54-9891-494C-93CB-9560FB69E303}" dt="2021-09-01T06:40:39.884" v="99" actId="20577"/>
          <ac:spMkLst>
            <pc:docMk/>
            <pc:sldMk cId="243051450" sldId="637"/>
            <ac:spMk id="4" creationId="{6FA7323E-22D2-4271-8308-4C497DCD0D47}"/>
          </ac:spMkLst>
        </pc:spChg>
        <pc:spChg chg="mod">
          <ac:chgData name="Siegbert Rudolph" userId="2af4d44886c067cc" providerId="LiveId" clId="{AE2A6C54-9891-494C-93CB-9560FB69E303}" dt="2021-09-01T06:41:12.456" v="211" actId="14100"/>
          <ac:spMkLst>
            <pc:docMk/>
            <pc:sldMk cId="243051450" sldId="637"/>
            <ac:spMk id="5" creationId="{2D03B394-CF9B-4107-B269-9FB9700DE8AC}"/>
          </ac:spMkLst>
        </pc:spChg>
        <pc:spChg chg="add mod">
          <ac:chgData name="Siegbert Rudolph" userId="2af4d44886c067cc" providerId="LiveId" clId="{AE2A6C54-9891-494C-93CB-9560FB69E303}" dt="2021-09-01T06:41:42.344" v="237" actId="1036"/>
          <ac:spMkLst>
            <pc:docMk/>
            <pc:sldMk cId="243051450" sldId="637"/>
            <ac:spMk id="6" creationId="{55881330-9BAF-4FF4-8347-6BB68827198B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7" creationId="{2D46155B-626B-492A-8FB6-F904504EB19A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8" creationId="{A3884571-B704-4165-8613-AE21AA283512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9" creationId="{986F06A0-8A5C-4E0A-AE25-C9528299B9E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0" creationId="{411BF5CD-90B3-4D7A-87E1-57CBF7A767B8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1" creationId="{F7917C28-FA7B-4C6D-9D01-DF1C65BA9BB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2" creationId="{0C52BB44-CB2B-4BCC-8742-6B8403C989D0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3" creationId="{C87DC6EC-2599-48CC-B599-1F69717F99F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4" creationId="{8CE4EAB4-40BF-4CFC-81B0-B3A9A6002A8D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5" creationId="{BDE9175B-075D-4B0D-BD28-A66C70DA8AD4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6" creationId="{A702E3D0-8648-4CEE-9CC6-6E3ED84BE81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7" creationId="{A2D70710-240B-4179-A414-F26980DC9DB5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8" creationId="{4EC8C7C9-58B1-4968-94E6-3F555C78890B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19" creationId="{81E7F933-FAD1-4C8B-BEBE-53FCDA9A737D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0" creationId="{1BC6BBAD-300C-4F48-A0CB-FEAA47572740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1" creationId="{5659E141-C58B-4EFC-B0B4-81F43B04AFD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2" creationId="{2F57A4AE-AC22-4D09-9260-74A46AD5DA92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3" creationId="{9A254391-8BDA-4C28-B7A6-7A4E1B55DABF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4" creationId="{FFD5E69A-F7DA-4102-8DF4-163D9B07DD23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5" creationId="{FBC32BDF-92B9-4947-AD05-D6C8356F18C9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6" creationId="{02137EDE-1121-4268-9E6B-E08DD7664C4F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7" creationId="{4CDD9514-AD20-4803-9C90-B2E5B2502D76}"/>
          </ac:spMkLst>
        </pc:spChg>
        <pc:spChg chg="add del mod">
          <ac:chgData name="Siegbert Rudolph" userId="2af4d44886c067cc" providerId="LiveId" clId="{AE2A6C54-9891-494C-93CB-9560FB69E303}" dt="2021-09-01T06:41:37.454" v="234" actId="478"/>
          <ac:spMkLst>
            <pc:docMk/>
            <pc:sldMk cId="243051450" sldId="637"/>
            <ac:spMk id="28" creationId="{BEC3F339-43DD-4D0C-B26A-9D425582D5CA}"/>
          </ac:spMkLst>
        </pc:spChg>
      </pc:sldChg>
      <pc:sldChg chg="modSp mod">
        <pc:chgData name="Siegbert Rudolph" userId="2af4d44886c067cc" providerId="LiveId" clId="{AE2A6C54-9891-494C-93CB-9560FB69E303}" dt="2021-09-01T06:39:05.251" v="9" actId="20577"/>
        <pc:sldMkLst>
          <pc:docMk/>
          <pc:sldMk cId="0" sldId="696"/>
        </pc:sldMkLst>
        <pc:spChg chg="mod">
          <ac:chgData name="Siegbert Rudolph" userId="2af4d44886c067cc" providerId="LiveId" clId="{AE2A6C54-9891-494C-93CB-9560FB69E303}" dt="2021-09-01T06:39:05.251" v="9" actId="20577"/>
          <ac:spMkLst>
            <pc:docMk/>
            <pc:sldMk cId="0" sldId="696"/>
            <ac:spMk id="2" creationId="{0F24340D-DF09-4204-BA92-0D6ACF337D26}"/>
          </ac:spMkLst>
        </pc:spChg>
      </pc:sldChg>
      <pc:sldChg chg="del">
        <pc:chgData name="Siegbert Rudolph" userId="2af4d44886c067cc" providerId="LiveId" clId="{AE2A6C54-9891-494C-93CB-9560FB69E303}" dt="2021-09-01T06:42:01.675" v="238" actId="47"/>
        <pc:sldMkLst>
          <pc:docMk/>
          <pc:sldMk cId="1547346025" sldId="801"/>
        </pc:sldMkLst>
      </pc:sldChg>
      <pc:sldChg chg="addSp modSp mod modAnim">
        <pc:chgData name="Siegbert Rudolph" userId="2af4d44886c067cc" providerId="LiveId" clId="{AE2A6C54-9891-494C-93CB-9560FB69E303}" dt="2021-09-01T06:41:22.157" v="232" actId="20577"/>
        <pc:sldMkLst>
          <pc:docMk/>
          <pc:sldMk cId="2875704939" sldId="802"/>
        </pc:sldMkLst>
        <pc:spChg chg="mod">
          <ac:chgData name="Siegbert Rudolph" userId="2af4d44886c067cc" providerId="LiveId" clId="{AE2A6C54-9891-494C-93CB-9560FB69E303}" dt="2021-09-01T06:40:19.483" v="55" actId="20577"/>
          <ac:spMkLst>
            <pc:docMk/>
            <pc:sldMk cId="2875704939" sldId="802"/>
            <ac:spMk id="4" creationId="{50C375F1-1F36-4CAD-B9A7-F80C930E01BD}"/>
          </ac:spMkLst>
        </pc:spChg>
        <pc:spChg chg="mod">
          <ac:chgData name="Siegbert Rudolph" userId="2af4d44886c067cc" providerId="LiveId" clId="{AE2A6C54-9891-494C-93CB-9560FB69E303}" dt="2021-09-01T06:41:22.157" v="232" actId="20577"/>
          <ac:spMkLst>
            <pc:docMk/>
            <pc:sldMk cId="2875704939" sldId="802"/>
            <ac:spMk id="6" creationId="{5D7F04D4-EBC8-45E9-BB7A-D004F57CADF4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18" creationId="{B16EB5FD-2C35-4111-B91C-7529CC64BB9F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19" creationId="{2F684566-4162-4DA3-99E9-751D2714C548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20" creationId="{6CCDE97C-7957-4630-A967-EF9217CBA8B1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35" creationId="{3B4D7892-0123-4FEA-99A5-67311125D63F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36" creationId="{DC3E1FE7-5271-48EA-9CE4-7599CC517315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37" creationId="{69BAAE62-818E-4AE7-A71F-2ED07B27F6BC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38" creationId="{9F11DBF4-FE88-4AA8-A76A-67C5F6F13BBD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39" creationId="{D2A68EEE-63E3-494C-958F-17B8CA2F871E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0" creationId="{77137413-8A3F-4F44-A281-3A37CCAC27A4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1" creationId="{BD904C81-679B-49A8-9AB8-1B88BDD5C381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2" creationId="{EB522208-F9E4-43BA-B21D-30748AB5EEFE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3" creationId="{E97DBB28-334C-4184-A2F8-CFAC8823F5A2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4" creationId="{42F5CDA8-3A59-4F89-9164-C1AB70160651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5" creationId="{8ED0AA36-69F0-48AA-AD21-C5CCCF71C169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6" creationId="{784A51CE-C317-4361-A16A-5CCD589D9D58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7" creationId="{BCB90FEE-BF71-4C81-9233-EC4E00755DA6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8" creationId="{C382094C-D255-4F50-83BE-4B6C13BFFA87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49" creationId="{D251E45C-7676-4EBA-AC8E-D0FF4BA3C9A8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50" creationId="{6CDD2174-757D-406B-B144-AB611984B551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51" creationId="{795B0A12-FB91-4D78-8675-E540E2E88A54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52" creationId="{AA0453DA-7FA0-48CD-9927-9C01C71F44ED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53" creationId="{BE2F9BFB-90E4-4684-B333-87BE41CE0DF4}"/>
          </ac:spMkLst>
        </pc:spChg>
        <pc:spChg chg="add mod">
          <ac:chgData name="Siegbert Rudolph" userId="2af4d44886c067cc" providerId="LiveId" clId="{AE2A6C54-9891-494C-93CB-9560FB69E303}" dt="2021-09-01T06:39:21.073" v="10"/>
          <ac:spMkLst>
            <pc:docMk/>
            <pc:sldMk cId="2875704939" sldId="802"/>
            <ac:spMk id="54" creationId="{DEBE4E79-8ADF-4603-B9B9-A33AB9FBC259}"/>
          </ac:spMkLst>
        </pc:spChg>
      </pc:sldChg>
    </pc:docChg>
  </pc:docChgLst>
  <pc:docChgLst>
    <pc:chgData name="Siegbert Rudolph" userId="2af4d44886c067cc" providerId="LiveId" clId="{0834CBED-F266-4B84-9DC4-655EA834C573}"/>
    <pc:docChg chg="custSel modSld">
      <pc:chgData name="Siegbert Rudolph" userId="2af4d44886c067cc" providerId="LiveId" clId="{0834CBED-F266-4B84-9DC4-655EA834C573}" dt="2021-09-01T07:27:02.247" v="21" actId="1076"/>
      <pc:docMkLst>
        <pc:docMk/>
      </pc:docMkLst>
      <pc:sldChg chg="delSp modSp mod">
        <pc:chgData name="Siegbert Rudolph" userId="2af4d44886c067cc" providerId="LiveId" clId="{0834CBED-F266-4B84-9DC4-655EA834C573}" dt="2021-09-01T07:27:02.247" v="21" actId="1076"/>
        <pc:sldMkLst>
          <pc:docMk/>
          <pc:sldMk cId="1373295691" sldId="636"/>
        </pc:sldMkLst>
        <pc:spChg chg="del">
          <ac:chgData name="Siegbert Rudolph" userId="2af4d44886c067cc" providerId="LiveId" clId="{0834CBED-F266-4B84-9DC4-655EA834C573}" dt="2021-09-01T07:27:02.232" v="16" actId="478"/>
          <ac:spMkLst>
            <pc:docMk/>
            <pc:sldMk cId="1373295691" sldId="636"/>
            <ac:spMk id="2" creationId="{71B18315-5AFD-4B59-8654-9F18A1EF16C8}"/>
          </ac:spMkLst>
        </pc:spChg>
        <pc:spChg chg="mod">
          <ac:chgData name="Siegbert Rudolph" userId="2af4d44886c067cc" providerId="LiveId" clId="{0834CBED-F266-4B84-9DC4-655EA834C573}" dt="2021-09-01T07:27:02.247" v="21" actId="1076"/>
          <ac:spMkLst>
            <pc:docMk/>
            <pc:sldMk cId="1373295691" sldId="636"/>
            <ac:spMk id="3" creationId="{B3D1B406-B789-4CA0-9D5D-A1BBC38FF1C1}"/>
          </ac:spMkLst>
        </pc:spChg>
      </pc:sldChg>
      <pc:sldChg chg="modSp mod">
        <pc:chgData name="Siegbert Rudolph" userId="2af4d44886c067cc" providerId="LiveId" clId="{0834CBED-F266-4B84-9DC4-655EA834C573}" dt="2021-09-01T07:27:02.232" v="10" actId="1076"/>
        <pc:sldMkLst>
          <pc:docMk/>
          <pc:sldMk cId="243051450" sldId="637"/>
        </pc:sldMkLst>
        <pc:spChg chg="mod">
          <ac:chgData name="Siegbert Rudolph" userId="2af4d44886c067cc" providerId="LiveId" clId="{0834CBED-F266-4B84-9DC4-655EA834C573}" dt="2021-09-01T07:27:02.232" v="10" actId="1076"/>
          <ac:spMkLst>
            <pc:docMk/>
            <pc:sldMk cId="243051450" sldId="637"/>
            <ac:spMk id="2" creationId="{FCC0BA58-0A42-4F86-988E-CEC1F2084716}"/>
          </ac:spMkLst>
        </pc:spChg>
      </pc:sldChg>
      <pc:sldChg chg="delSp modSp mod">
        <pc:chgData name="Siegbert Rudolph" userId="2af4d44886c067cc" providerId="LiveId" clId="{0834CBED-F266-4B84-9DC4-655EA834C573}" dt="2021-09-01T07:27:02.232" v="5" actId="1076"/>
        <pc:sldMkLst>
          <pc:docMk/>
          <pc:sldMk cId="0" sldId="696"/>
        </pc:sldMkLst>
        <pc:spChg chg="del">
          <ac:chgData name="Siegbert Rudolph" userId="2af4d44886c067cc" providerId="LiveId" clId="{0834CBED-F266-4B84-9DC4-655EA834C573}" dt="2021-09-01T07:27:02.216" v="0" actId="478"/>
          <ac:spMkLst>
            <pc:docMk/>
            <pc:sldMk cId="0" sldId="696"/>
            <ac:spMk id="4" creationId="{23F94419-AA06-4234-B466-33B294BD1986}"/>
          </ac:spMkLst>
        </pc:spChg>
        <pc:spChg chg="mod">
          <ac:chgData name="Siegbert Rudolph" userId="2af4d44886c067cc" providerId="LiveId" clId="{0834CBED-F266-4B84-9DC4-655EA834C573}" dt="2021-09-01T07:27:02.232" v="5" actId="1076"/>
          <ac:spMkLst>
            <pc:docMk/>
            <pc:sldMk cId="0" sldId="696"/>
            <ac:spMk id="5" creationId="{D0148F5E-766A-43A5-838D-CE5E1F7A2941}"/>
          </ac:spMkLst>
        </pc:spChg>
      </pc:sldChg>
      <pc:sldChg chg="modSp mod">
        <pc:chgData name="Siegbert Rudolph" userId="2af4d44886c067cc" providerId="LiveId" clId="{0834CBED-F266-4B84-9DC4-655EA834C573}" dt="2021-09-01T07:27:02.232" v="15" actId="1076"/>
        <pc:sldMkLst>
          <pc:docMk/>
          <pc:sldMk cId="2875704939" sldId="802"/>
        </pc:sldMkLst>
        <pc:spChg chg="mod">
          <ac:chgData name="Siegbert Rudolph" userId="2af4d44886c067cc" providerId="LiveId" clId="{0834CBED-F266-4B84-9DC4-655EA834C573}" dt="2021-09-01T07:27:02.232" v="15" actId="1076"/>
          <ac:spMkLst>
            <pc:docMk/>
            <pc:sldMk cId="2875704939" sldId="802"/>
            <ac:spMk id="2" creationId="{D8B17EE2-9128-441E-A694-360584C5E74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16023" y="0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90388-E142-486A-9A35-B82F9143B759}" type="datetimeFigureOut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0963" y="741363"/>
            <a:ext cx="6573837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370947"/>
            <a:ext cx="2918136" cy="49378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16023" y="9370947"/>
            <a:ext cx="2918136" cy="49378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Arial" pitchFamily="34" charset="0"/>
              </a:defRPr>
            </a:lvl1pPr>
          </a:lstStyle>
          <a:p>
            <a:pPr>
              <a:defRPr/>
            </a:pPr>
            <a:fld id="{0F261D31-D41E-4D5E-85A8-04A1FDF90B0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1239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42BF58FD-A277-49CE-9644-D0623EA38BF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394364" y="834527"/>
            <a:ext cx="8797636" cy="51823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latin typeface="Trebuchet MS" panose="020B0603020202020204" pitchFamily="34" charset="0"/>
              </a:defRPr>
            </a:lvl1pPr>
          </a:lstStyle>
          <a:p>
            <a:r>
              <a:rPr lang="de-DE" dirty="0" err="1"/>
              <a:t>aaa</a:t>
            </a:r>
            <a:endParaRPr lang="de-DE" dirty="0"/>
          </a:p>
        </p:txBody>
      </p:sp>
      <p:sp>
        <p:nvSpPr>
          <p:cNvPr id="8" name="Untertitel 2">
            <a:extLst>
              <a:ext uri="{FF2B5EF4-FFF2-40B4-BE49-F238E27FC236}">
                <a16:creationId xmlns:a16="http://schemas.microsoft.com/office/drawing/2014/main" id="{3F8B6FB5-3BF6-484E-AAA5-C5C1FF7AF1D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394364" y="1384568"/>
            <a:ext cx="8797636" cy="5182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800" b="1">
                <a:latin typeface="Trebuchet MS" panose="020B0603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 err="1"/>
              <a:t>aaa</a:t>
            </a:r>
            <a:endParaRPr lang="de-DE" dirty="0"/>
          </a:p>
        </p:txBody>
      </p:sp>
      <p:pic>
        <p:nvPicPr>
          <p:cNvPr id="9" name="shpLesekochValidCheck" descr="lesekoch_logo_mit_Hintergrund-1.jpg">
            <a:extLst>
              <a:ext uri="{FF2B5EF4-FFF2-40B4-BE49-F238E27FC236}">
                <a16:creationId xmlns:a16="http://schemas.microsoft.com/office/drawing/2014/main" id="{8C5946BD-336B-407C-AA18-9ADEA1C91AC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09" y="139285"/>
            <a:ext cx="1017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feld 4">
            <a:extLst>
              <a:ext uri="{FF2B5EF4-FFF2-40B4-BE49-F238E27FC236}">
                <a16:creationId xmlns:a16="http://schemas.microsoft.com/office/drawing/2014/main" id="{FF2E2F63-E9BC-4B78-A36D-3A32295EE3B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675839" y="834527"/>
            <a:ext cx="2523447" cy="2046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Übungsart: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Titel: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Textquelle:</a:t>
            </a:r>
          </a:p>
          <a:p>
            <a:pPr algn="r">
              <a:spcAft>
                <a:spcPts val="600"/>
              </a:spcAft>
            </a:pPr>
            <a:r>
              <a:rPr lang="de-DE" sz="2800" b="1" dirty="0">
                <a:solidFill>
                  <a:prstClr val="black"/>
                </a:solidFill>
                <a:latin typeface="Trebuchet MS" pitchFamily="34" charset="0"/>
              </a:rPr>
              <a:t>Leseübungen: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BB395AB5-04F3-47AA-A447-FB431B499A72}"/>
              </a:ext>
            </a:extLst>
          </p:cNvPr>
          <p:cNvSpPr/>
          <p:nvPr userDrawn="1"/>
        </p:nvSpPr>
        <p:spPr>
          <a:xfrm>
            <a:off x="3394364" y="4953127"/>
            <a:ext cx="378955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Bedienung: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Makros freischalten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Präsentationsmodus starten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 einem Klick geht es weiter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Beenden: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Escape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-Taste drücken</a:t>
            </a:r>
          </a:p>
        </p:txBody>
      </p:sp>
      <p:sp>
        <p:nvSpPr>
          <p:cNvPr id="12" name="Rechteck 11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54CC55C-834A-4640-900E-FFADA277061C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sp>
        <p:nvSpPr>
          <p:cNvPr id="13" name="Titel 1">
            <a:extLst>
              <a:ext uri="{FF2B5EF4-FFF2-40B4-BE49-F238E27FC236}">
                <a16:creationId xmlns:a16="http://schemas.microsoft.com/office/drawing/2014/main" id="{D7847BEE-06B1-42EE-9A66-DFFAA9478763}"/>
              </a:ext>
            </a:extLst>
          </p:cNvPr>
          <p:cNvSpPr txBox="1">
            <a:spLocks/>
          </p:cNvSpPr>
          <p:nvPr userDrawn="1"/>
        </p:nvSpPr>
        <p:spPr>
          <a:xfrm>
            <a:off x="3394364" y="1871677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kern="120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/>
              <a:t>Siegbert Rudolph</a:t>
            </a:r>
          </a:p>
        </p:txBody>
      </p:sp>
      <p:sp>
        <p:nvSpPr>
          <p:cNvPr id="14" name="Untertitel 2">
            <a:extLst>
              <a:ext uri="{FF2B5EF4-FFF2-40B4-BE49-F238E27FC236}">
                <a16:creationId xmlns:a16="http://schemas.microsoft.com/office/drawing/2014/main" id="{F86E910D-8A66-4634-8E99-06C1371A71DD}"/>
              </a:ext>
            </a:extLst>
          </p:cNvPr>
          <p:cNvSpPr txBox="1">
            <a:spLocks/>
          </p:cNvSpPr>
          <p:nvPr userDrawn="1"/>
        </p:nvSpPr>
        <p:spPr>
          <a:xfrm>
            <a:off x="3394364" y="2421718"/>
            <a:ext cx="8797636" cy="5182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Trebuchet MS" panose="020B0603020202020204" pitchFamily="34" charset="0"/>
              </a:rPr>
              <a:t>Siegbert Rudolph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89A57D90-1AEE-4C85-904D-33C91FBD0E8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5824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B1CA1-9E51-480A-A07A-0E7D8584C89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E18A62-6F58-4796-844A-1DE78E7B08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87892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E5D90-020C-4691-B4AA-2B2F98DF81A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F58E6B-F8B9-4C44-9A54-2ABEFBCAF65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47218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AB3F1-6151-49F2-930C-B8E038924B4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ADD19-B194-4F04-82D6-0605551CC2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524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E42D4-3034-4FE5-80B3-5473AF5D48F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31098-89E9-4B77-B0EA-A04DD1C1697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6979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5C7B1-5D8D-4B98-90C5-090B1BB35B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E98A2F-A915-47DD-935F-2D0977E4813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141814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C879-DCE9-4DA1-888C-FED4E28B739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4498E-F697-46D5-A634-5D669FDFCB9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07161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D9BF0-2A07-4E25-BC99-9A6D1FEBCA4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29461-5362-4DE6-86B4-14C181C0718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365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CE0F1-DA2B-4525-BBBF-E45DB459B25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E45B7A-6455-4EA0-BFE3-AB17A7D6363B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68674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DDC7D-8035-48FE-ACC9-596FE5DDFB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0C238-4593-438D-A7A1-949D7A05CA3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352290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220DE-EED3-44F7-B1BF-2301256A44C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9593-0ADA-4B15-B31C-4160C9F679B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74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>
            <a:extLst>
              <a:ext uri="{FF2B5EF4-FFF2-40B4-BE49-F238E27FC236}">
                <a16:creationId xmlns:a16="http://schemas.microsoft.com/office/drawing/2014/main" id="{A2C0F574-B905-4917-B9E9-2241E24B67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/>
              <a:t>aaa</a:t>
            </a:r>
            <a:br>
              <a:rPr lang="de-DE" dirty="0"/>
            </a:br>
            <a:r>
              <a:rPr lang="de-DE" dirty="0" err="1"/>
              <a:t>bbb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91056877-43A1-41DC-8ADE-A8A2FE0CD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88691" y="92733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>
                <a:latin typeface="Trebuchet MS" panose="020B0603020202020204" pitchFamily="34" charset="0"/>
              </a:defRPr>
            </a:lvl1pPr>
          </a:lstStyle>
          <a:p>
            <a:fld id="{C9CD412D-C60F-4771-A1CB-FFD7B5773953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51E32DFC-7741-47FB-A0F2-89ED6A43B5F3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hteck 9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AF2356A9-2F9A-4C87-9663-DCCDE279252E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Vorherige  Seite</a:t>
            </a:r>
          </a:p>
        </p:txBody>
      </p:sp>
      <p:sp>
        <p:nvSpPr>
          <p:cNvPr id="11" name="Rechteck 1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E11E66F3-E321-441D-AA1A-592D8D578A3E}"/>
              </a:ext>
            </a:extLst>
          </p:cNvPr>
          <p:cNvSpPr/>
          <p:nvPr userDrawn="1"/>
        </p:nvSpPr>
        <p:spPr>
          <a:xfrm>
            <a:off x="10332688" y="6450013"/>
            <a:ext cx="1512888" cy="287337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 dirty="0"/>
              <a:t>Nächste  Seite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FEE64A4-5636-44BD-A158-E20B6ACBA0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  <p:sp>
        <p:nvSpPr>
          <p:cNvPr id="13" name="Textfeld 7">
            <a:extLst>
              <a:ext uri="{FF2B5EF4-FFF2-40B4-BE49-F238E27FC236}">
                <a16:creationId xmlns:a16="http://schemas.microsoft.com/office/drawing/2014/main" id="{7163376D-EC0D-4315-A2F0-425215FE8372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632504" y="540802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</p:spTree>
    <p:extLst>
      <p:ext uri="{BB962C8B-B14F-4D97-AF65-F5344CB8AC3E}">
        <p14:creationId xmlns:p14="http://schemas.microsoft.com/office/powerpoint/2010/main" val="4063893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1BFA1-5F37-478E-B8F9-1A44198778E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A5CC5-8774-4A5A-8686-958EA7333D0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85779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0B614-8E5C-4F77-BC15-F48B870A82C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3A889-7975-4D34-A6C1-BDF28DA09C94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232508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C322E4-1D8B-4885-8EAA-2E1E9D7D833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FC710F-E9F2-4BA2-9316-CC915B1162E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840867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0FDC2-F274-4CF1-B0C5-84AFE602835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48505-4B2D-4178-B894-17A1B3FA0E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653711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75C483-569A-477A-8E1C-E0BF9864C6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A441C-38D3-448A-8CF9-AC5A0796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8912850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6DCF26-836A-4976-A17C-EEE5B272D7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781BA-EC12-459D-B450-9A9237DFC3A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386467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53F8-7055-45F5-B276-B318B72EE1D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BBCE3-A541-428A-BE62-B9EB655C70F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6403997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B60B53-AD61-40DB-92B9-80997BD69F3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76890-D58D-4D77-ABDC-0CAF59B575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2998274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1A4BB6-0A96-4679-87E7-7A40DB62994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5191B-E4FE-48D8-A236-4DCEFAD19D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77068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E920-9389-4CD6-9DC6-6666ACEA92F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4208FD-A59C-44B2-B893-4D8B97E1B4A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83342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7435C59-9215-41C0-A27C-6CFB826CB3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85057" y="4869160"/>
            <a:ext cx="10515600" cy="1338262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400" b="1">
                <a:solidFill>
                  <a:schemeClr val="accent1"/>
                </a:solidFill>
                <a:latin typeface="Trebuchet MS" panose="020B0603020202020204" pitchFamily="34" charset="0"/>
              </a:defRPr>
            </a:lvl1pPr>
          </a:lstStyle>
          <a:p>
            <a:br>
              <a:rPr lang="de-DE" dirty="0"/>
            </a:br>
            <a:br>
              <a:rPr lang="de-DE" dirty="0"/>
            </a:br>
            <a:r>
              <a:rPr lang="de-DE" dirty="0"/>
              <a:t>Hurra, wieder ein Stück weiter!</a:t>
            </a:r>
            <a:br>
              <a:rPr lang="de-DE" dirty="0"/>
            </a:br>
            <a:br>
              <a:rPr lang="de-DE" dirty="0"/>
            </a:br>
            <a:endParaRPr lang="de-DE" dirty="0"/>
          </a:p>
        </p:txBody>
      </p: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8989F0D0-5950-47AD-888D-84400EEE5C2A}"/>
              </a:ext>
            </a:extLst>
          </p:cNvPr>
          <p:cNvCxnSpPr>
            <a:cxnSpLocks/>
          </p:cNvCxnSpPr>
          <p:nvPr userDrawn="1"/>
        </p:nvCxnSpPr>
        <p:spPr>
          <a:xfrm>
            <a:off x="260109" y="1023730"/>
            <a:ext cx="113405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feld 36">
            <a:extLst>
              <a:ext uri="{FF2B5EF4-FFF2-40B4-BE49-F238E27FC236}">
                <a16:creationId xmlns:a16="http://schemas.microsoft.com/office/drawing/2014/main" id="{7D7F5985-9CA6-44A4-9657-1C248A88F51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79512" y="116632"/>
            <a:ext cx="9054923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Üben verbessert die Fertigkeit.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de-DE" altLang="de-DE" sz="2000" b="1" dirty="0">
                <a:solidFill>
                  <a:prstClr val="black"/>
                </a:solidFill>
                <a:latin typeface="Trebuchet MS" pitchFamily="34" charset="0"/>
              </a:rPr>
              <a:t>Wer viel übt, der wird gescheit!</a:t>
            </a:r>
            <a:endParaRPr lang="de-DE" altLang="de-DE" sz="20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66ADAD09-392E-4A74-A85E-D530CA2684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527" y="2022475"/>
            <a:ext cx="28257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0B3BE68C-BED1-42C7-B52A-DF831DFD7B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77" y="1916113"/>
            <a:ext cx="2141538" cy="217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2">
            <a:hlinkClick r:id="" action="ppaction://hlinkshowjump?jump=previousslide"/>
            <a:extLst>
              <a:ext uri="{FF2B5EF4-FFF2-40B4-BE49-F238E27FC236}">
                <a16:creationId xmlns:a16="http://schemas.microsoft.com/office/drawing/2014/main" id="{7703BC49-34F6-4EA9-AC31-3A29353BE18C}"/>
              </a:ext>
            </a:extLst>
          </p:cNvPr>
          <p:cNvSpPr/>
          <p:nvPr userDrawn="1"/>
        </p:nvSpPr>
        <p:spPr>
          <a:xfrm>
            <a:off x="8700738" y="6453188"/>
            <a:ext cx="1512888" cy="288925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de-DE" sz="1400"/>
              <a:t>Vorherige  Seite</a:t>
            </a:r>
            <a:endParaRPr lang="de-DE" sz="1400" dirty="0"/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7F2B07AC-27E2-4A7E-B277-D2B9BA37B60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49086" y="6365190"/>
            <a:ext cx="2847079" cy="536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4975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spd="3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D9D2-6CD1-45D4-998A-24C649EAF81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11508-8875-4999-BD75-C138390666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4606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56178-5F9F-44AC-9413-92404CA4E58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2EB19-B0AF-44E6-8560-17516E5578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8258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4A675-217C-4492-B706-92ACA8BABB4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61B64-5F88-4809-87E9-D4072AB6197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261745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E6E744-B780-442C-9424-DA4D4ED607F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23407E-DD7A-4A98-82F9-251228E315E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0025440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106CD-E8F1-4701-9FB9-341D8845F3C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A0FCC-4E16-4041-9471-E3D3105CC00E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93402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79E16B-293E-43BA-8D08-693653BE69B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946EB-9C3F-429B-AA59-2305650827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1999064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170EB-6975-44CA-A302-7C3AD0D4A98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89A403-2D7F-4220-B450-8DB2F388C67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051421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6E15F-20E6-4F16-B3C7-B774968DBB0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28291-B488-42AB-BCDB-A3C5B209229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753889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FFA3A-8CC1-4463-85A4-B033C391805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887EAA-F6A1-494E-B8A9-0B934452375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306906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376-5B09-4C09-B192-165559B6D8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1BCFC2-1E78-41F3-9E46-FAD61E693D0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3781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19480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34A23-ED6F-4DB9-A18B-0D059A488D3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4BEF6-E827-4C63-85BF-5326D25BFFA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494915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AC109-B690-4A42-AA67-B777BF266CF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6AF3C3-452A-455B-A8E8-BDFE55150C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554647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EBF0A-E659-4940-A848-7E9FB3A0B28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8EA-60FD-41C7-A7D4-2A87AE83BD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0695309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3897B7-3410-4068-804D-4923B18B8C0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4D5311-C5FD-462B-AC2B-E56E6162C35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825353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E97E-8A43-42C0-BEEE-83F0D3C90964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18D8D-85D7-41BD-97BB-77CFC06793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8137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58B45-6C50-4722-BA48-156C26E02D3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63C1E-5E4D-44D1-9DA1-3991D98C8C4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531663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3AC28-D511-4804-BDE7-071A20CC873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C3342-E34D-4A61-8702-1173E89F798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030667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EA19B-56DD-4323-A74C-F5039E58DE4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90D9D-EAAD-4C08-895F-F7B506DAF90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6671757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0D9F3-6DB6-40D7-BFA7-7B3867C7B61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516FB-C372-498B-8199-665BEE245E2C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63583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55507C-13E3-485D-AE0A-344B7A2998E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38FA5-6918-4088-9CDF-164FCDABC19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530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C5636-D9E0-4DF9-8A98-DF40A3C32D4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5C9702-96DA-4123-80B2-C175AA516EF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2207502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62057-A3B4-438C-9459-24769B7EEDC2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F8B720-27BA-4555-829F-02A03FF9A9E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9650947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C3D2D-EDDD-4E89-8169-F591664DF67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55DA7E-DF07-498D-8238-20027BAED43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9721966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07D9A-3A92-4219-AD30-815279F1076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37D1C-76BF-4E86-AB49-C1AC7431582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492243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5BBD7-7F6C-4384-A7CD-1BDCF8DC051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D601-93BB-468E-8314-FDBEE656D86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000248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B89E1-DFE8-4310-AE92-20AEEBC1B4F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F9643-44C3-467C-8E77-9EF1F996412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319320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8CE02-24D5-481E-9EBB-2A29BA0E97A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DBF26-7EF5-458A-8536-B007702566F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8592932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42CEE-4D0F-4646-A100-CE86DF41C1A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57B02C-E4E8-4C67-9DF2-07D89F147DE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170054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A95A5-19E5-4312-B003-EC46CC806B7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50E79-CA75-405C-A677-DBB2F58C842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41321312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5262C-6149-4623-9522-7E932FCBD093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8F2B0-6039-4534-BCE4-954A2F5E421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153155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0B9FD3-5C9B-4F79-A472-C313218FD22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0D10E-A5F0-4173-8445-D6E1ABEFDE1D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236850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B13B5-4488-4200-BEF0-56A85EA0F7E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FE7D4-B6AF-41CE-B9E1-933E34E9BBA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8853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0B86D-3D81-4ADE-AA8A-834AFBCCE6D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DF69F-863D-49B0-A143-F4B7FA61F39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434194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8D0C07-1F04-4B67-928E-7D713A595525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85986-35F2-46CF-9599-CAF50CE527A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42090918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A9FBE-D85A-4880-ACFC-F51F670A4D69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B4F40-B29A-4947-9B4A-3A4681D19627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521532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CB07F-C3B9-4404-9085-FE38671D1E9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D97327-9B86-481D-A896-F82E9FAFA673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8124377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ED0616-1371-40D0-BF0A-AE2F0478261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90E14A-91A1-4A68-A7E0-2CCD002D82C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6320026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D5060-09BB-40A9-8382-AEF4131E2F1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4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683B5-C6F3-4B7A-B3A1-BF2BB2589D35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90493073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13DEA-4188-4B3F-AE6B-B78254CBDBE0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093C7-C21B-460F-8B21-7A57A62EB26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142259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FB8A8-EE9B-4381-AB83-A7D603A03E26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31833E-FE1F-4DC9-BB2C-0EE5F874A95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13912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9BA04-F045-46B9-87AE-7F1D0084EAAA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BE42F-8A13-4D68-BBB1-5D2DC06043B1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4384345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19581-0461-4ED7-AA79-C069BE59B5F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C3561-2FCF-44D9-8DBA-951082F8D28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08324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602C3-5C02-47AE-993D-24947A06D9DC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2DBC1-B71A-43A0-9608-F477DE346DD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2107126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54146-41D1-4BAB-9BC4-7E9F833E943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ED25A-DD8A-4D41-BE4E-12C87D04FF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7601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F9DB3-BE94-402B-B33B-6188C34B44F8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067F0-5754-424E-9D98-80FF899FF552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64403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AD44A-B7AD-4328-B227-BFE2192A381B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2FEB4-7148-402D-A6E3-34AFF3F8374A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799639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6535" r:id="rId1"/>
    <p:sldLayoutId id="2147486536" r:id="rId2"/>
    <p:sldLayoutId id="2147486545" r:id="rId3"/>
    <p:sldLayoutId id="2147486468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205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0FDFD83-B327-4CE9-967F-633DC993C34D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FB691F5-B9D6-4015-BA22-92EB8E0C834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69" r:id="rId1"/>
    <p:sldLayoutId id="2147486470" r:id="rId2"/>
    <p:sldLayoutId id="2147486471" r:id="rId3"/>
    <p:sldLayoutId id="2147486472" r:id="rId4"/>
    <p:sldLayoutId id="2147486473" r:id="rId5"/>
    <p:sldLayoutId id="2147486474" r:id="rId6"/>
    <p:sldLayoutId id="2147486475" r:id="rId7"/>
    <p:sldLayoutId id="2147486476" r:id="rId8"/>
    <p:sldLayoutId id="2147486477" r:id="rId9"/>
    <p:sldLayoutId id="2147486478" r:id="rId10"/>
    <p:sldLayoutId id="214748647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3075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E4D25FE-6116-4786-BF95-9085D1D45A51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47A83ADA-95F7-4A56-9BBA-405099FD334F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80" r:id="rId1"/>
    <p:sldLayoutId id="2147486481" r:id="rId2"/>
    <p:sldLayoutId id="2147486482" r:id="rId3"/>
    <p:sldLayoutId id="2147486483" r:id="rId4"/>
    <p:sldLayoutId id="2147486484" r:id="rId5"/>
    <p:sldLayoutId id="2147486485" r:id="rId6"/>
    <p:sldLayoutId id="2147486486" r:id="rId7"/>
    <p:sldLayoutId id="2147486487" r:id="rId8"/>
    <p:sldLayoutId id="2147486488" r:id="rId9"/>
    <p:sldLayoutId id="2147486489" r:id="rId10"/>
    <p:sldLayoutId id="2147486490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4099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CE99BF-5649-4C31-9973-21C21CA27A4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2804F15B-0C8C-4A88-A00D-34B62FDBFF4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491" r:id="rId1"/>
    <p:sldLayoutId id="2147486492" r:id="rId2"/>
    <p:sldLayoutId id="2147486493" r:id="rId3"/>
    <p:sldLayoutId id="2147486494" r:id="rId4"/>
    <p:sldLayoutId id="2147486495" r:id="rId5"/>
    <p:sldLayoutId id="2147486496" r:id="rId6"/>
    <p:sldLayoutId id="2147486497" r:id="rId7"/>
    <p:sldLayoutId id="2147486498" r:id="rId8"/>
    <p:sldLayoutId id="2147486499" r:id="rId9"/>
    <p:sldLayoutId id="2147486500" r:id="rId10"/>
    <p:sldLayoutId id="2147486501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512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B474A22-6DC3-4EFD-9028-97240753486F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E713E413-FD60-4C92-993A-223DA805B1A8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02" r:id="rId1"/>
    <p:sldLayoutId id="2147486503" r:id="rId2"/>
    <p:sldLayoutId id="2147486504" r:id="rId3"/>
    <p:sldLayoutId id="2147486505" r:id="rId4"/>
    <p:sldLayoutId id="2147486506" r:id="rId5"/>
    <p:sldLayoutId id="2147486507" r:id="rId6"/>
    <p:sldLayoutId id="2147486508" r:id="rId7"/>
    <p:sldLayoutId id="2147486509" r:id="rId8"/>
    <p:sldLayoutId id="2147486510" r:id="rId9"/>
    <p:sldLayoutId id="2147486511" r:id="rId10"/>
    <p:sldLayoutId id="214748651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614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E5E5DA1-B5E4-436A-8E1E-B86D81DF06EE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3EAC2A5C-309C-464E-A174-FF189516B5E0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13" r:id="rId1"/>
    <p:sldLayoutId id="2147486514" r:id="rId2"/>
    <p:sldLayoutId id="2147486515" r:id="rId3"/>
    <p:sldLayoutId id="2147486516" r:id="rId4"/>
    <p:sldLayoutId id="2147486517" r:id="rId5"/>
    <p:sldLayoutId id="2147486518" r:id="rId6"/>
    <p:sldLayoutId id="2147486519" r:id="rId7"/>
    <p:sldLayoutId id="2147486520" r:id="rId8"/>
    <p:sldLayoutId id="2147486521" r:id="rId9"/>
    <p:sldLayoutId id="2147486522" r:id="rId10"/>
    <p:sldLayoutId id="214748652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elplatzhalt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Titelmasterformat durch Klicken bearbeiten</a:t>
            </a:r>
          </a:p>
        </p:txBody>
      </p:sp>
      <p:sp>
        <p:nvSpPr>
          <p:cNvPr id="7171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Textmasterformate durch Klicken bearbeiten</a:t>
            </a:r>
          </a:p>
          <a:p>
            <a:pPr lvl="1"/>
            <a:r>
              <a:rPr lang="de-DE" altLang="de-DE"/>
              <a:t>Zweite Ebene</a:t>
            </a:r>
          </a:p>
          <a:p>
            <a:pPr lvl="2"/>
            <a:r>
              <a:rPr lang="de-DE" altLang="de-DE"/>
              <a:t>Dritte Ebene</a:t>
            </a:r>
          </a:p>
          <a:p>
            <a:pPr lvl="3"/>
            <a:r>
              <a:rPr lang="de-DE" altLang="de-DE"/>
              <a:t>Vierte Ebene</a:t>
            </a:r>
          </a:p>
          <a:p>
            <a:pPr lvl="4"/>
            <a:r>
              <a:rPr lang="de-DE" alt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D2AAF1-9ADB-4B22-BDAE-F09D272D1F67}" type="datetime1">
              <a:rPr lang="de-DE"/>
              <a:pPr>
                <a:defRPr/>
              </a:pPr>
              <a:t>01.09.2021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>
              <a:defRPr/>
            </a:pPr>
            <a:fld id="{55663F3A-39C7-4BCA-A7D8-5DAF0BC34916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6524" r:id="rId1"/>
    <p:sldLayoutId id="2147486525" r:id="rId2"/>
    <p:sldLayoutId id="2147486526" r:id="rId3"/>
    <p:sldLayoutId id="2147486527" r:id="rId4"/>
    <p:sldLayoutId id="2147486528" r:id="rId5"/>
    <p:sldLayoutId id="2147486529" r:id="rId6"/>
    <p:sldLayoutId id="2147486530" r:id="rId7"/>
    <p:sldLayoutId id="2147486531" r:id="rId8"/>
    <p:sldLayoutId id="2147486532" r:id="rId9"/>
    <p:sldLayoutId id="2147486533" r:id="rId10"/>
    <p:sldLayoutId id="214748653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>
            <a:extLst>
              <a:ext uri="{FF2B5EF4-FFF2-40B4-BE49-F238E27FC236}">
                <a16:creationId xmlns:a16="http://schemas.microsoft.com/office/drawing/2014/main" id="{CBD5E8D6-8E87-44F3-9982-CE2190A1FDE5}"/>
              </a:ext>
            </a:extLst>
          </p:cNvPr>
          <p:cNvSpPr/>
          <p:nvPr/>
        </p:nvSpPr>
        <p:spPr>
          <a:xfrm>
            <a:off x="1055440" y="764704"/>
            <a:ext cx="352839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Foliennummernplatzhalter 27"/>
          <p:cNvSpPr>
            <a:spLocks noGrp="1"/>
          </p:cNvSpPr>
          <p:nvPr>
            <p:ph type="sldNum" sz="quarter" idx="4294967295"/>
          </p:nvPr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1</a:t>
            </a:fld>
            <a:endParaRPr lang="de-DE" dirty="0"/>
          </a:p>
        </p:txBody>
      </p:sp>
      <p:sp>
        <p:nvSpPr>
          <p:cNvPr id="8" name="shpLesekochValidCheck">
            <a:extLst>
              <a:ext uri="{FF2B5EF4-FFF2-40B4-BE49-F238E27FC236}">
                <a16:creationId xmlns:a16="http://schemas.microsoft.com/office/drawing/2014/main" id="{90329F59-6D9B-4B76-965D-88A3717BFC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76888" y="573019"/>
            <a:ext cx="1460656" cy="46166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Bearbeitet  von:  </a:t>
            </a:r>
          </a:p>
          <a:p>
            <a:pPr>
              <a:defRPr/>
            </a:pPr>
            <a:r>
              <a:rPr lang="de-DE" sz="1200" b="1" dirty="0">
                <a:latin typeface="Trebuchet MS" pitchFamily="34" charset="0"/>
              </a:rPr>
              <a:t>Siegbert  Rudolph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F69E5718-7AF0-4F0A-992C-D915FF9FB44D}"/>
              </a:ext>
            </a:extLst>
          </p:cNvPr>
          <p:cNvSpPr txBox="1"/>
          <p:nvPr/>
        </p:nvSpPr>
        <p:spPr>
          <a:xfrm>
            <a:off x="3415228" y="1340768"/>
            <a:ext cx="15231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latin typeface="Trebuchet MS" panose="020B0603020202020204" pitchFamily="34" charset="0"/>
              </a:rPr>
              <a:t>Schule 5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0F24340D-DF09-4204-BA92-0D6ACF337D26}"/>
              </a:ext>
            </a:extLst>
          </p:cNvPr>
          <p:cNvSpPr txBox="1"/>
          <p:nvPr/>
        </p:nvSpPr>
        <p:spPr>
          <a:xfrm>
            <a:off x="228728" y="836712"/>
            <a:ext cx="11745288" cy="249299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2800" dirty="0" err="1">
                <a:latin typeface="Trebuchet MS" panose="020B0603020202020204" pitchFamily="34" charset="0"/>
              </a:rPr>
              <a:t>sp</a:t>
            </a:r>
            <a:r>
              <a:rPr lang="de-DE" sz="2800" dirty="0">
                <a:latin typeface="Trebuchet MS" panose="020B0603020202020204" pitchFamily="34" charset="0"/>
              </a:rPr>
              <a:t> und </a:t>
            </a:r>
            <a:r>
              <a:rPr lang="de-DE" sz="2800" dirty="0" err="1">
                <a:latin typeface="Trebuchet MS" panose="020B0603020202020204" pitchFamily="34" charset="0"/>
              </a:rPr>
              <a:t>st</a:t>
            </a:r>
            <a:r>
              <a:rPr lang="de-DE" sz="2800" dirty="0">
                <a:latin typeface="Trebuchet MS" panose="020B0603020202020204" pitchFamily="34" charset="0"/>
              </a:rPr>
              <a:t> 02</a:t>
            </a:r>
          </a:p>
          <a:p>
            <a:r>
              <a:rPr lang="de-DE" sz="2800" dirty="0">
                <a:latin typeface="Trebuchet MS" panose="020B0603020202020204" pitchFamily="34" charset="0"/>
              </a:rPr>
              <a:t>Übung</a:t>
            </a:r>
          </a:p>
          <a:p>
            <a:endParaRPr lang="de-DE" sz="800" dirty="0">
              <a:latin typeface="Trebuchet MS" panose="020B0603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Siegbert Rudolph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in Zusammenarbeit mit Beratungsrektorin Ute Eberlein und Förderlehrer Sebastian Schmid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rebuchet MS" pitchFamily="34" charset="0"/>
                <a:ea typeface="+mn-ea"/>
                <a:cs typeface="Arial" charset="0"/>
              </a:rPr>
              <a:t>Mittelschule Zirndorf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Die 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Arbeitsblätter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sind zusätzlich für den </a:t>
            </a:r>
            <a:r>
              <a:rPr kumimoji="0" lang="de-DE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Ausdruck</a:t>
            </a:r>
            <a:r>
              <a:rPr kumimoji="0" lang="de-DE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charset="0"/>
              </a:rPr>
              <a:t> in einer eigenen Datei enthalten.</a:t>
            </a:r>
            <a:endParaRPr kumimoji="0" lang="de-DE" sz="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60000"/>
                  <a:lumOff val="40000"/>
                </a:srgbClr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charset="0"/>
            </a:endParaRPr>
          </a:p>
          <a:p>
            <a:endParaRPr lang="de-DE" sz="800" dirty="0">
              <a:solidFill>
                <a:schemeClr val="tx2">
                  <a:lumMod val="60000"/>
                  <a:lumOff val="4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D0148F5E-766A-43A5-838D-CE5E1F7A2941}"/>
              </a:ext>
            </a:extLst>
          </p:cNvPr>
          <p:cNvSpPr txBox="1"/>
          <p:nvPr/>
        </p:nvSpPr>
        <p:spPr>
          <a:xfrm>
            <a:off x="190500" y="6724134"/>
            <a:ext cx="442300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02 Übung - Arbeitsblätter.pptx - Seite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6FA7323E-22D2-4271-8308-4C497DCD0D4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anose="020B0603020202020204" pitchFamily="34" charset="0"/>
                <a:ea typeface="+mj-ea"/>
                <a:cs typeface="+mj-cs"/>
              </a:rPr>
              <a:t> 02</a:t>
            </a:r>
            <a:r>
              <a:rPr lang="de-DE" altLang="de-DE" sz="2200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rebuchet MS" pitchFamily="34" charset="0"/>
                <a:ea typeface="+mj-ea"/>
                <a:cs typeface="+mj-cs"/>
              </a:rPr>
              <a:t> </a:t>
            </a:r>
            <a:r>
              <a:rPr kumimoji="0" lang="de-DE" altLang="de-DE" sz="2200" i="0" u="none" strike="noStrike" kern="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Trebuchet MS" pitchFamily="34" charset="0"/>
              </a:rPr>
              <a:t>Du bist der Lehrer, korrigiere die Fehler  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Name: ___________ Klasse: ____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2D03B394-CF9B-4107-B269-9FB9700DE8AC}"/>
              </a:ext>
            </a:extLst>
          </p:cNvPr>
          <p:cNvSpPr txBox="1"/>
          <p:nvPr/>
        </p:nvSpPr>
        <p:spPr>
          <a:xfrm>
            <a:off x="260108" y="425423"/>
            <a:ext cx="79961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Streiche die falschen Wörter durch und schreibe die Wörter richtig darüber!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55881330-9BAF-4FF4-8347-6BB68827198B}"/>
              </a:ext>
            </a:extLst>
          </p:cNvPr>
          <p:cNvSpPr/>
          <p:nvPr/>
        </p:nvSpPr>
        <p:spPr>
          <a:xfrm>
            <a:off x="223902" y="1282690"/>
            <a:ext cx="6587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sich Spagetti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den Spiegel sehen,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erblicken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geschpiegelte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Spagetti.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Unser 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Schpielplatz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neben der Straße ist 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chpitze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seltene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Schtrauch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duftete stark.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 Strand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stehen </a:t>
            </a:r>
            <a:r>
              <a:rPr kumimoji="0" lang="de-DE" sz="20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Liegeschtühle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herum.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Spitze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Schtiels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war stumpf.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Stimmen wurden beim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Schtreit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lauter.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Wegen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Schturms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kam Max eine Stunde zu spät.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Schtunde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am Strand vergeht schnell.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Qualität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Schtoffs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spitze.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der Stadt ist 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beschtimmt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nicht still.</a:t>
            </a: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FCC0BA58-0A42-4F86-988E-CEC1F2084716}"/>
              </a:ext>
            </a:extLst>
          </p:cNvPr>
          <p:cNvSpPr txBox="1"/>
          <p:nvPr/>
        </p:nvSpPr>
        <p:spPr>
          <a:xfrm>
            <a:off x="190500" y="6724134"/>
            <a:ext cx="442300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02 Übung - Arbeitsblätter.pptx - Seite 2</a:t>
            </a:r>
          </a:p>
        </p:txBody>
      </p:sp>
    </p:spTree>
    <p:extLst>
      <p:ext uri="{BB962C8B-B14F-4D97-AF65-F5344CB8AC3E}">
        <p14:creationId xmlns:p14="http://schemas.microsoft.com/office/powerpoint/2010/main" val="243051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6">
            <a:extLst>
              <a:ext uri="{FF2B5EF4-FFF2-40B4-BE49-F238E27FC236}">
                <a16:creationId xmlns:a16="http://schemas.microsoft.com/office/drawing/2014/main" id="{50C375F1-1F36-4CAD-B9A7-F80C930E0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0109" y="19275"/>
            <a:ext cx="11931891" cy="430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01	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sp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und </a:t>
            </a:r>
            <a:r>
              <a:rPr lang="de-DE" altLang="de-DE" sz="2200" b="1" dirty="0" err="1">
                <a:latin typeface="Trebuchet MS" panose="020B0603020202020204" pitchFamily="34" charset="0"/>
                <a:ea typeface="+mj-ea"/>
                <a:cs typeface="+mj-cs"/>
              </a:rPr>
              <a:t>st</a:t>
            </a:r>
            <a:r>
              <a:rPr lang="de-DE" altLang="de-DE" sz="2200" b="1" dirty="0">
                <a:latin typeface="Trebuchet MS" panose="020B0603020202020204" pitchFamily="34" charset="0"/>
                <a:ea typeface="+mj-ea"/>
                <a:cs typeface="+mj-cs"/>
              </a:rPr>
              <a:t> 02 Du bist der Lehrer, korrigiere die Fehler!</a:t>
            </a:r>
            <a:r>
              <a:rPr kumimoji="0" lang="de-DE" altLang="de-DE" sz="20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</a:t>
            </a:r>
            <a:r>
              <a:rPr kumimoji="0" lang="de-DE" altLang="de-DE" sz="180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itchFamily="34" charset="0"/>
              </a:rPr>
              <a:t>	      	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5D7F04D4-EBC8-45E9-BB7A-D004F57CADF4}"/>
              </a:ext>
            </a:extLst>
          </p:cNvPr>
          <p:cNvSpPr txBox="1"/>
          <p:nvPr/>
        </p:nvSpPr>
        <p:spPr>
          <a:xfrm>
            <a:off x="260109" y="467380"/>
            <a:ext cx="60937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800" dirty="0">
                <a:solidFill>
                  <a:srgbClr val="FF0000"/>
                </a:solidFill>
              </a:rPr>
              <a:t>Klick auf die Fehler!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16EB5FD-2C35-4111-B91C-7529CC64BB9F}"/>
              </a:ext>
            </a:extLst>
          </p:cNvPr>
          <p:cNvSpPr/>
          <p:nvPr/>
        </p:nvSpPr>
        <p:spPr>
          <a:xfrm>
            <a:off x="223902" y="1090922"/>
            <a:ext cx="658795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Wenn sich Spagetti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in den Spiegel sehen,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baseline="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erblicken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sie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geschpiegelte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Spagetti.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Unser 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Schpielplatz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neben der Straße ist 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kumimoji="0" lang="de-DE" sz="2000" b="0" i="0" u="none" strike="noStrike" kern="0" cap="none" spc="100" normalizeH="0" baseline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chpitze</a:t>
            </a: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Der seltene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Schtrauch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duftete stark.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0" i="0" u="none" strike="noStrike" kern="0" cap="none" spc="10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 Strand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stehen </a:t>
            </a:r>
            <a:r>
              <a:rPr kumimoji="0" lang="de-DE" sz="2000" b="0" i="0" u="none" strike="noStrike" kern="0" cap="none" spc="100" normalizeH="0" noProof="0" dirty="0" err="1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Liegeschtühle</a:t>
            </a:r>
            <a:r>
              <a:rPr kumimoji="0" lang="de-DE" sz="2000" b="0" i="0" u="none" strike="noStrike" kern="0" cap="none" spc="100" normalizeH="0" noProof="0" dirty="0">
                <a:ln>
                  <a:noFill/>
                </a:ln>
                <a:effectLst/>
                <a:uLnTx/>
                <a:uFillTx/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herum.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Spitze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Schtiels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war stumpf.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Stimmen wurden beim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Schtreit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lauter.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Wegen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Schturms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kam Max eine Stunde zu spät.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Eine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Schtunde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am Strand vergeht schnell.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Die Qualität des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Schtoffs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ist spitze.</a:t>
            </a:r>
          </a:p>
          <a:p>
            <a:pPr marL="0" marR="0" lvl="0" indent="0" defTabSz="91440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der Stadt ist es </a:t>
            </a:r>
            <a:r>
              <a:rPr lang="de-DE" sz="2000" kern="0" spc="100" dirty="0" err="1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beschtimmt</a:t>
            </a:r>
            <a:r>
              <a:rPr lang="de-DE" sz="2000" kern="0" spc="100" dirty="0">
                <a:latin typeface="Trebuchet MS" panose="020B0603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nicht still.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2F684566-4162-4DA3-99E9-751D2714C5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6180" y="1663751"/>
            <a:ext cx="1835759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gespiegelte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000" b="0" i="0" u="none" strike="noStrike" kern="0" cap="none" spc="1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rebuchet MS" pitchFamily="34" charset="0"/>
              </a:rPr>
              <a:t>(1/11)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CCDE97C-7957-4630-A967-EF9217CBA8B1}"/>
              </a:ext>
            </a:extLst>
          </p:cNvPr>
          <p:cNvSpPr/>
          <p:nvPr/>
        </p:nvSpPr>
        <p:spPr>
          <a:xfrm>
            <a:off x="1985107" y="1700808"/>
            <a:ext cx="1866813" cy="349293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3B4D7892-0123-4FEA-99A5-67311125D63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608" y="2123399"/>
            <a:ext cx="1656224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Spielplatz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(2/11)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DC3E1FE7-5271-48EA-9CE4-7599CC517315}"/>
              </a:ext>
            </a:extLst>
          </p:cNvPr>
          <p:cNvSpPr/>
          <p:nvPr/>
        </p:nvSpPr>
        <p:spPr>
          <a:xfrm>
            <a:off x="1043608" y="2132856"/>
            <a:ext cx="1584176" cy="39122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7" name="Textfeld 36">
            <a:extLst>
              <a:ext uri="{FF2B5EF4-FFF2-40B4-BE49-F238E27FC236}">
                <a16:creationId xmlns:a16="http://schemas.microsoft.com/office/drawing/2014/main" id="{69BAAE62-818E-4AE7-A71F-2ED07B27F6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0289" y="2122421"/>
            <a:ext cx="1972015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spitze.          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(3/11)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38" name="Rechteck 37">
            <a:extLst>
              <a:ext uri="{FF2B5EF4-FFF2-40B4-BE49-F238E27FC236}">
                <a16:creationId xmlns:a16="http://schemas.microsoft.com/office/drawing/2014/main" id="{9F11DBF4-FE88-4AA8-A76A-67C5F6F13BBD}"/>
              </a:ext>
            </a:extLst>
          </p:cNvPr>
          <p:cNvSpPr/>
          <p:nvPr/>
        </p:nvSpPr>
        <p:spPr>
          <a:xfrm>
            <a:off x="5370090" y="2125016"/>
            <a:ext cx="1224136" cy="40936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39" name="Textfeld 38">
            <a:extLst>
              <a:ext uri="{FF2B5EF4-FFF2-40B4-BE49-F238E27FC236}">
                <a16:creationId xmlns:a16="http://schemas.microsoft.com/office/drawing/2014/main" id="{D2A68EEE-63E3-494C-958F-17B8CA2F87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76858" y="2579041"/>
            <a:ext cx="1300356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Strauch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(4/11)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77137413-8A3F-4F44-A281-3A37CCAC27A4}"/>
              </a:ext>
            </a:extLst>
          </p:cNvPr>
          <p:cNvSpPr/>
          <p:nvPr/>
        </p:nvSpPr>
        <p:spPr>
          <a:xfrm>
            <a:off x="1818406" y="2576632"/>
            <a:ext cx="1313434" cy="39274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BD904C81-679B-49A8-9AB8-1B88BDD5C3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2799" y="3027250"/>
            <a:ext cx="1835759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Liegestühle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(5/11)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EB522208-F9E4-43BA-B21D-30748AB5EEFE}"/>
              </a:ext>
            </a:extLst>
          </p:cNvPr>
          <p:cNvSpPr/>
          <p:nvPr/>
        </p:nvSpPr>
        <p:spPr>
          <a:xfrm>
            <a:off x="2555776" y="3068960"/>
            <a:ext cx="1885296" cy="369332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3" name="Textfeld 42">
            <a:extLst>
              <a:ext uri="{FF2B5EF4-FFF2-40B4-BE49-F238E27FC236}">
                <a16:creationId xmlns:a16="http://schemas.microsoft.com/office/drawing/2014/main" id="{E97DBB28-334C-4184-A2F8-CFAC8823F5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23728" y="3504884"/>
            <a:ext cx="1061509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Stiels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(6/11)</a:t>
            </a:r>
            <a:endParaRPr kumimoji="0" lang="de-DE" altLang="de-DE" sz="1000" i="0" u="none" strike="noStrike" kern="0" cap="none" spc="10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rebuchet MS" pitchFamily="34" charset="0"/>
            </a:endParaRPr>
          </a:p>
        </p:txBody>
      </p:sp>
      <p:sp>
        <p:nvSpPr>
          <p:cNvPr id="44" name="Rechteck 43">
            <a:extLst>
              <a:ext uri="{FF2B5EF4-FFF2-40B4-BE49-F238E27FC236}">
                <a16:creationId xmlns:a16="http://schemas.microsoft.com/office/drawing/2014/main" id="{42F5CDA8-3A59-4F89-9164-C1AB70160651}"/>
              </a:ext>
            </a:extLst>
          </p:cNvPr>
          <p:cNvSpPr/>
          <p:nvPr/>
        </p:nvSpPr>
        <p:spPr>
          <a:xfrm>
            <a:off x="2123728" y="3429000"/>
            <a:ext cx="1093208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8ED0AA36-69F0-48AA-AD21-C5CCCF71C1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3935" y="3948404"/>
            <a:ext cx="1082348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Streit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(7/11)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784A51CE-C317-4361-A16A-5CCD589D9D58}"/>
              </a:ext>
            </a:extLst>
          </p:cNvPr>
          <p:cNvSpPr/>
          <p:nvPr/>
        </p:nvSpPr>
        <p:spPr>
          <a:xfrm>
            <a:off x="3635896" y="3933056"/>
            <a:ext cx="1118426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7" name="Textfeld 46">
            <a:extLst>
              <a:ext uri="{FF2B5EF4-FFF2-40B4-BE49-F238E27FC236}">
                <a16:creationId xmlns:a16="http://schemas.microsoft.com/office/drawing/2014/main" id="{BCB90FEE-BF71-4C81-9233-EC4E00755D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7248" y="4402069"/>
            <a:ext cx="1292341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Sturms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(8/11)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C382094C-D255-4F50-83BE-4B6C13BFFA87}"/>
              </a:ext>
            </a:extLst>
          </p:cNvPr>
          <p:cNvSpPr/>
          <p:nvPr/>
        </p:nvSpPr>
        <p:spPr>
          <a:xfrm>
            <a:off x="1691680" y="4365104"/>
            <a:ext cx="1262442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9" name="Textfeld 48">
            <a:extLst>
              <a:ext uri="{FF2B5EF4-FFF2-40B4-BE49-F238E27FC236}">
                <a16:creationId xmlns:a16="http://schemas.microsoft.com/office/drawing/2014/main" id="{D251E45C-7676-4EBA-AC8E-D0FF4BA3C9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1568" y="4872520"/>
            <a:ext cx="1298753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Stunde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(9/11)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CDD2174-757D-406B-B144-AB611984B551}"/>
              </a:ext>
            </a:extLst>
          </p:cNvPr>
          <p:cNvSpPr/>
          <p:nvPr/>
        </p:nvSpPr>
        <p:spPr>
          <a:xfrm>
            <a:off x="920318" y="4869160"/>
            <a:ext cx="1313724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1" name="Textfeld 50">
            <a:extLst>
              <a:ext uri="{FF2B5EF4-FFF2-40B4-BE49-F238E27FC236}">
                <a16:creationId xmlns:a16="http://schemas.microsoft.com/office/drawing/2014/main" id="{795B0A12-FB91-4D78-8675-E540E2E88A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21499" y="5337381"/>
            <a:ext cx="1176925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1800" b="0" i="0" u="none" strike="noStrike" kern="0" cap="none" spc="100" normalizeH="0" baseline="0" noProof="0" dirty="0">
                <a:ln>
                  <a:noFill/>
                </a:ln>
                <a:solidFill>
                  <a:srgbClr val="1F497D">
                    <a:lumMod val="60000"/>
                    <a:lumOff val="40000"/>
                  </a:srgbClr>
                </a:solidFill>
                <a:effectLst/>
                <a:uLnTx/>
                <a:uFillTx/>
                <a:latin typeface="Trebuchet MS" pitchFamily="34" charset="0"/>
              </a:rPr>
              <a:t>  Stoffs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(10/11)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AA0453DA-7FA0-48CD-9927-9C01C71F44ED}"/>
              </a:ext>
            </a:extLst>
          </p:cNvPr>
          <p:cNvSpPr/>
          <p:nvPr/>
        </p:nvSpPr>
        <p:spPr>
          <a:xfrm>
            <a:off x="2432794" y="5301208"/>
            <a:ext cx="1059086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53" name="Textfeld 52">
            <a:extLst>
              <a:ext uri="{FF2B5EF4-FFF2-40B4-BE49-F238E27FC236}">
                <a16:creationId xmlns:a16="http://schemas.microsoft.com/office/drawing/2014/main" id="{BE2F9BFB-90E4-4684-B333-87BE41CE0D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65662" y="5788887"/>
            <a:ext cx="1595310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800" kern="0" spc="10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  bestimmt  </a:t>
            </a:r>
          </a:p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1000" kern="0" spc="100" dirty="0">
                <a:solidFill>
                  <a:srgbClr val="FF0000"/>
                </a:solidFill>
                <a:latin typeface="Trebuchet MS" pitchFamily="34" charset="0"/>
              </a:rPr>
              <a:t>(11/11)</a:t>
            </a:r>
            <a:endParaRPr lang="de-DE" altLang="de-DE" sz="1000" kern="0" spc="100" dirty="0">
              <a:solidFill>
                <a:schemeClr val="tx2">
                  <a:lumMod val="60000"/>
                  <a:lumOff val="40000"/>
                </a:schemeClr>
              </a:solidFill>
              <a:latin typeface="Trebuchet MS" pitchFamily="34" charset="0"/>
            </a:endParaRP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DEBE4E79-8ADF-4603-B9B9-A33AB9FBC259}"/>
              </a:ext>
            </a:extLst>
          </p:cNvPr>
          <p:cNvSpPr/>
          <p:nvPr/>
        </p:nvSpPr>
        <p:spPr>
          <a:xfrm>
            <a:off x="2627784" y="5733256"/>
            <a:ext cx="1584176" cy="451506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Textfeld 1">
            <a:extLst>
              <a:ext uri="{FF2B5EF4-FFF2-40B4-BE49-F238E27FC236}">
                <a16:creationId xmlns:a16="http://schemas.microsoft.com/office/drawing/2014/main" id="{D8B17EE2-9128-441E-A694-360584C5E740}"/>
              </a:ext>
            </a:extLst>
          </p:cNvPr>
          <p:cNvSpPr txBox="1"/>
          <p:nvPr/>
        </p:nvSpPr>
        <p:spPr>
          <a:xfrm>
            <a:off x="190500" y="6724134"/>
            <a:ext cx="442300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02 Übung - Arbeitsblätter.pptx - Seite 3</a:t>
            </a:r>
          </a:p>
        </p:txBody>
      </p:sp>
    </p:spTree>
    <p:extLst>
      <p:ext uri="{BB962C8B-B14F-4D97-AF65-F5344CB8AC3E}">
        <p14:creationId xmlns:p14="http://schemas.microsoft.com/office/powerpoint/2010/main" val="2875704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4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" fill="hold">
                      <p:stCondLst>
                        <p:cond delay="0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55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" fill="hold">
                      <p:stCondLst>
                        <p:cond delay="0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</p:childTnLst>
        </p:cTn>
      </p:par>
    </p:tnLst>
    <p:bldLst>
      <p:bldP spid="18" grpId="0"/>
      <p:bldP spid="19" grpId="0" animBg="1"/>
      <p:bldP spid="35" grpId="0" animBg="1"/>
      <p:bldP spid="37" grpId="0" animBg="1"/>
      <p:bldP spid="39" grpId="0" animBg="1"/>
      <p:bldP spid="41" grpId="0" animBg="1"/>
      <p:bldP spid="43" grpId="0" animBg="1"/>
      <p:bldP spid="45" grpId="0" animBg="1"/>
      <p:bldP spid="47" grpId="0" animBg="1"/>
      <p:bldP spid="49" grpId="0" animBg="1"/>
      <p:bldP spid="51" grpId="0" animBg="1"/>
      <p:bldP spid="5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liennummernplatzhalter 27">
            <a:extLst>
              <a:ext uri="{FF2B5EF4-FFF2-40B4-BE49-F238E27FC236}">
                <a16:creationId xmlns:a16="http://schemas.microsoft.com/office/drawing/2014/main" id="{DCAE7397-DA21-4D9F-B154-BC75292A0EB6}"/>
              </a:ext>
            </a:extLst>
          </p:cNvPr>
          <p:cNvSpPr txBox="1">
            <a:spLocks/>
          </p:cNvSpPr>
          <p:nvPr/>
        </p:nvSpPr>
        <p:spPr>
          <a:xfrm>
            <a:off x="9840416" y="133351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 algn="r">
              <a:defRPr/>
            </a:pPr>
            <a:fld id="{221578E3-F516-4360-8F12-4081310FC682}" type="slidenum">
              <a:rPr lang="de-DE" smtClean="0"/>
              <a:pPr algn="r">
                <a:defRPr/>
              </a:pPr>
              <a:t>4</a:t>
            </a:fld>
            <a:endParaRPr lang="de-DE" dirty="0"/>
          </a:p>
        </p:txBody>
      </p:sp>
      <p:sp>
        <p:nvSpPr>
          <p:cNvPr id="24" name="Titel 1">
            <a:extLst>
              <a:ext uri="{FF2B5EF4-FFF2-40B4-BE49-F238E27FC236}">
                <a16:creationId xmlns:a16="http://schemas.microsoft.com/office/drawing/2014/main" id="{9753A262-E233-496C-ACA6-3BEF653DF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0109" y="85228"/>
            <a:ext cx="10515600" cy="4343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de-DE" sz="2800" kern="1200" dirty="0">
                <a:solidFill>
                  <a:schemeClr val="tx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br>
              <a:rPr lang="de-DE" dirty="0"/>
            </a:br>
            <a:r>
              <a:rPr lang="de-DE" dirty="0"/>
              <a:t>Üben macht gescheit!</a:t>
            </a:r>
            <a:br>
              <a:rPr lang="de-DE" dirty="0"/>
            </a:br>
            <a:endParaRPr lang="de-DE" dirty="0"/>
          </a:p>
        </p:txBody>
      </p:sp>
      <p:sp>
        <p:nvSpPr>
          <p:cNvPr id="8" name="Ovale Legende 5">
            <a:extLst>
              <a:ext uri="{FF2B5EF4-FFF2-40B4-BE49-F238E27FC236}">
                <a16:creationId xmlns:a16="http://schemas.microsoft.com/office/drawing/2014/main" id="{4214F66D-6FB7-4984-AA99-D48C6F486401}"/>
              </a:ext>
            </a:extLst>
          </p:cNvPr>
          <p:cNvSpPr/>
          <p:nvPr/>
        </p:nvSpPr>
        <p:spPr>
          <a:xfrm>
            <a:off x="2675620" y="2198574"/>
            <a:ext cx="6840760" cy="1547919"/>
          </a:xfrm>
          <a:prstGeom prst="wedgeEllipseCallout">
            <a:avLst>
              <a:gd name="adj1" fmla="val -67663"/>
              <a:gd name="adj2" fmla="val 8283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B23DBC86-8521-45D3-971C-84F85A4664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20" y="3775201"/>
            <a:ext cx="1794187" cy="2617403"/>
          </a:xfrm>
          <a:prstGeom prst="rect">
            <a:avLst/>
          </a:prstGeom>
        </p:spPr>
      </p:pic>
      <p:pic>
        <p:nvPicPr>
          <p:cNvPr id="10" name="Grafik 9" descr="Smiley böse.png">
            <a:extLst>
              <a:ext uri="{FF2B5EF4-FFF2-40B4-BE49-F238E27FC236}">
                <a16:creationId xmlns:a16="http://schemas.microsoft.com/office/drawing/2014/main" id="{1B54762C-622D-407B-B4C9-15B81E0C37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745" y="3790069"/>
            <a:ext cx="1044503" cy="698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10" descr="Smiley gut.png">
            <a:extLst>
              <a:ext uri="{FF2B5EF4-FFF2-40B4-BE49-F238E27FC236}">
                <a16:creationId xmlns:a16="http://schemas.microsoft.com/office/drawing/2014/main" id="{5C8133B2-D6F8-4C50-8D58-BC74613A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99" y="3746493"/>
            <a:ext cx="791593" cy="802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id="{18C29B98-2F91-4358-913D-7879035070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4629" y="2421507"/>
            <a:ext cx="5562741" cy="1200329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4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Wenn man etwas beim Namen nennt,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4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und dann kleinschreibt, </a:t>
            </a:r>
          </a:p>
          <a:p>
            <a:pPr lvl="0" algn="ctr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de-DE" sz="2400" b="1" kern="0" dirty="0">
                <a:solidFill>
                  <a:srgbClr val="1F497D">
                    <a:lumMod val="60000"/>
                    <a:lumOff val="40000"/>
                  </a:srgbClr>
                </a:solidFill>
                <a:latin typeface="Trebuchet MS" pitchFamily="34" charset="0"/>
              </a:rPr>
              <a:t>dann hat man gepennt.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B3D1B406-B789-4CA0-9D5D-A1BBC38FF1C1}"/>
              </a:ext>
            </a:extLst>
          </p:cNvPr>
          <p:cNvSpPr txBox="1"/>
          <p:nvPr/>
        </p:nvSpPr>
        <p:spPr>
          <a:xfrm>
            <a:off x="190500" y="6724134"/>
            <a:ext cx="4423006" cy="184666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de-DE" sz="600">
                <a:latin typeface="Trebuchet MS" panose="020B0603020202020204" pitchFamily="34" charset="0"/>
              </a:rPr>
              <a:t>C:\Users\Master\OneDrive\AA - Übungen\Rechtschreibförderung\sp und st\sp und st 02 Übung - Arbeitsblätter.pptx - Seite 4</a:t>
            </a:r>
          </a:p>
        </p:txBody>
      </p:sp>
    </p:spTree>
    <p:extLst>
      <p:ext uri="{BB962C8B-B14F-4D97-AF65-F5344CB8AC3E}">
        <p14:creationId xmlns:p14="http://schemas.microsoft.com/office/powerpoint/2010/main" val="137329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/>
    </p:bldLst>
  </p:timing>
</p:sld>
</file>

<file path=ppt/theme/theme1.xml><?xml version="1.0" encoding="utf-8"?>
<a:theme xmlns:a="http://schemas.openxmlformats.org/drawingml/2006/main" name="Z2 Lesekoch Mastervorlage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5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Z2 Lesekoch Mastervorlage</Template>
  <TotalTime>0</TotalTime>
  <Words>454</Words>
  <Application>Microsoft Office PowerPoint</Application>
  <PresentationFormat>Breitbild</PresentationFormat>
  <Paragraphs>69</Paragraphs>
  <Slides>4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7</vt:i4>
      </vt:variant>
      <vt:variant>
        <vt:lpstr>Folientitel</vt:lpstr>
      </vt:variant>
      <vt:variant>
        <vt:i4>4</vt:i4>
      </vt:variant>
    </vt:vector>
  </HeadingPairs>
  <TitlesOfParts>
    <vt:vector size="14" baseType="lpstr">
      <vt:lpstr>Arial</vt:lpstr>
      <vt:lpstr>Calibri</vt:lpstr>
      <vt:lpstr>Trebuchet MS</vt:lpstr>
      <vt:lpstr>Z2 Lesekoch Mastervorlage</vt:lpstr>
      <vt:lpstr>5_Benutzerdefiniertes Design</vt:lpstr>
      <vt:lpstr>4_Benutzerdefiniertes Design</vt:lpstr>
      <vt:lpstr>3_Benutzerdefiniertes Design</vt:lpstr>
      <vt:lpstr>2_Benutzerdefiniertes Design</vt:lpstr>
      <vt:lpstr>1_Benutzerdefiniertes Design</vt:lpstr>
      <vt:lpstr>Benutzerdefiniertes Design</vt:lpstr>
      <vt:lpstr>PowerPoint-Präsentation</vt:lpstr>
      <vt:lpstr>PowerPoint-Präsentation</vt:lpstr>
      <vt:lpstr>PowerPoint-Präsentation</vt:lpstr>
      <vt:lpstr> Üben macht gescheit!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Rudolph</dc:creator>
  <cp:lastModifiedBy>Siegbert Rudolph</cp:lastModifiedBy>
  <cp:revision>2193</cp:revision>
  <cp:lastPrinted>2021-08-10T15:00:49Z</cp:lastPrinted>
  <dcterms:created xsi:type="dcterms:W3CDTF">2012-08-26T07:44:46Z</dcterms:created>
  <dcterms:modified xsi:type="dcterms:W3CDTF">2021-09-01T07:27:02Z</dcterms:modified>
</cp:coreProperties>
</file>