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9"/>
  </p:notesMasterIdLst>
  <p:sldIdLst>
    <p:sldId id="637" r:id="rId8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63" autoAdjust="0"/>
    <p:restoredTop sz="94692" autoAdjust="0"/>
  </p:normalViewPr>
  <p:slideViewPr>
    <p:cSldViewPr>
      <p:cViewPr varScale="1">
        <p:scale>
          <a:sx n="72" d="100"/>
          <a:sy n="72" d="100"/>
        </p:scale>
        <p:origin x="930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microsoft.com/office/2016/11/relationships/changesInfo" Target="changesInfos/changesInfo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19881290-C600-4EB8-B5FA-B54DF8822DFA}"/>
    <pc:docChg chg="custSel delSld modSld">
      <pc:chgData name="Siegbert Rudolph" userId="2af4d44886c067cc" providerId="LiveId" clId="{19881290-C600-4EB8-B5FA-B54DF8822DFA}" dt="2021-09-01T07:27:05.668" v="11" actId="1076"/>
      <pc:docMkLst>
        <pc:docMk/>
      </pc:docMkLst>
      <pc:sldChg chg="addSp delSp modSp mod">
        <pc:chgData name="Siegbert Rudolph" userId="2af4d44886c067cc" providerId="LiveId" clId="{19881290-C600-4EB8-B5FA-B54DF8822DFA}" dt="2021-09-01T07:27:05.668" v="11" actId="1076"/>
        <pc:sldMkLst>
          <pc:docMk/>
          <pc:sldMk cId="243051450" sldId="637"/>
        </pc:sldMkLst>
        <pc:spChg chg="mod">
          <ac:chgData name="Siegbert Rudolph" userId="2af4d44886c067cc" providerId="LiveId" clId="{19881290-C600-4EB8-B5FA-B54DF8822DFA}" dt="2021-09-01T07:27:05.668" v="11" actId="1076"/>
          <ac:spMkLst>
            <pc:docMk/>
            <pc:sldMk cId="243051450" sldId="637"/>
            <ac:spMk id="2" creationId="{121E4E0B-546A-4148-B6F5-924F6FCC45E2}"/>
          </ac:spMkLst>
        </pc:spChg>
        <pc:graphicFrameChg chg="add del mod">
          <ac:chgData name="Siegbert Rudolph" userId="2af4d44886c067cc" providerId="LiveId" clId="{19881290-C600-4EB8-B5FA-B54DF8822DFA}" dt="2021-09-01T07:25:37.872" v="6" actId="478"/>
          <ac:graphicFrameMkLst>
            <pc:docMk/>
            <pc:sldMk cId="243051450" sldId="637"/>
            <ac:graphicFrameMk id="2" creationId="{922549E4-C000-4731-8461-1F6485201A3A}"/>
          </ac:graphicFrameMkLst>
        </pc:graphicFrameChg>
      </pc:sldChg>
      <pc:sldChg chg="del">
        <pc:chgData name="Siegbert Rudolph" userId="2af4d44886c067cc" providerId="LiveId" clId="{19881290-C600-4EB8-B5FA-B54DF8822DFA}" dt="2021-09-01T07:25:28.290" v="0" actId="47"/>
        <pc:sldMkLst>
          <pc:docMk/>
          <pc:sldMk cId="0" sldId="696"/>
        </pc:sldMkLst>
      </pc:sldChg>
      <pc:sldChg chg="del">
        <pc:chgData name="Siegbert Rudolph" userId="2af4d44886c067cc" providerId="LiveId" clId="{19881290-C600-4EB8-B5FA-B54DF8822DFA}" dt="2021-09-01T07:25:31.523" v="1" actId="47"/>
        <pc:sldMkLst>
          <pc:docMk/>
          <pc:sldMk cId="2875704939" sldId="802"/>
        </pc:sldMkLst>
      </pc:sldChg>
      <pc:sldChg chg="del">
        <pc:chgData name="Siegbert Rudolph" userId="2af4d44886c067cc" providerId="LiveId" clId="{19881290-C600-4EB8-B5FA-B54DF8822DFA}" dt="2021-09-01T07:25:31.992" v="2" actId="47"/>
        <pc:sldMkLst>
          <pc:docMk/>
          <pc:sldMk cId="2186531174" sldId="803"/>
        </pc:sldMkLst>
      </pc:sldChg>
      <pc:sldChg chg="del">
        <pc:chgData name="Siegbert Rudolph" userId="2af4d44886c067cc" providerId="LiveId" clId="{19881290-C600-4EB8-B5FA-B54DF8822DFA}" dt="2021-09-01T07:25:32.320" v="3" actId="47"/>
        <pc:sldMkLst>
          <pc:docMk/>
          <pc:sldMk cId="3752332259" sldId="804"/>
        </pc:sldMkLst>
      </pc:sldChg>
      <pc:sldChg chg="del">
        <pc:chgData name="Siegbert Rudolph" userId="2af4d44886c067cc" providerId="LiveId" clId="{19881290-C600-4EB8-B5FA-B54DF8822DFA}" dt="2021-09-01T07:25:32.960" v="4" actId="47"/>
        <pc:sldMkLst>
          <pc:docMk/>
          <pc:sldMk cId="45267298" sldId="80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03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Lernzieldiktat			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996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Schreibe die Wörter in die Spalten!</a:t>
            </a:r>
          </a:p>
        </p:txBody>
      </p:sp>
      <p:pic>
        <p:nvPicPr>
          <p:cNvPr id="29" name="Grafik 28">
            <a:extLst>
              <a:ext uri="{FF2B5EF4-FFF2-40B4-BE49-F238E27FC236}">
                <a16:creationId xmlns:a16="http://schemas.microsoft.com/office/drawing/2014/main" id="{0D82B2D1-6198-4288-A221-6C483CD087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3023659" y="1340768"/>
            <a:ext cx="3096344" cy="5031925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D55279B2-677E-4EB4-BB77-D4E37A738B4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5927982" y="1340768"/>
            <a:ext cx="3096344" cy="5031925"/>
          </a:xfrm>
          <a:prstGeom prst="rect">
            <a:avLst/>
          </a:prstGeom>
        </p:spPr>
      </p:pic>
      <p:pic>
        <p:nvPicPr>
          <p:cNvPr id="31" name="Grafik 30">
            <a:extLst>
              <a:ext uri="{FF2B5EF4-FFF2-40B4-BE49-F238E27FC236}">
                <a16:creationId xmlns:a16="http://schemas.microsoft.com/office/drawing/2014/main" id="{EA21FE0B-9B46-4DB5-ABD0-1341E76BBF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8832304" y="1340767"/>
            <a:ext cx="3096344" cy="5031925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AA80FA2A-B15C-46E1-A270-259F0AAFD2E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966" b="3574"/>
          <a:stretch/>
        </p:blipFill>
        <p:spPr>
          <a:xfrm>
            <a:off x="119336" y="1307037"/>
            <a:ext cx="3096344" cy="5031925"/>
          </a:xfrm>
          <a:prstGeom prst="rect">
            <a:avLst/>
          </a:prstGeom>
        </p:spPr>
      </p:pic>
      <p:sp>
        <p:nvSpPr>
          <p:cNvPr id="9" name="Rechteck 8">
            <a:extLst>
              <a:ext uri="{FF2B5EF4-FFF2-40B4-BE49-F238E27FC236}">
                <a16:creationId xmlns:a16="http://schemas.microsoft.com/office/drawing/2014/main" id="{78C7D195-267E-402D-AE76-5EC28F8DF6B1}"/>
              </a:ext>
            </a:extLst>
          </p:cNvPr>
          <p:cNvSpPr/>
          <p:nvPr/>
        </p:nvSpPr>
        <p:spPr>
          <a:xfrm>
            <a:off x="8640333" y="6406042"/>
            <a:ext cx="3450384" cy="4086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121E4E0B-546A-4148-B6F5-924F6FCC45E2}"/>
              </a:ext>
            </a:extLst>
          </p:cNvPr>
          <p:cNvSpPr txBox="1"/>
          <p:nvPr/>
        </p:nvSpPr>
        <p:spPr>
          <a:xfrm>
            <a:off x="190500" y="6724134"/>
            <a:ext cx="4687502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03 Lernzieldiktat - Lernzieldiktat.pptx - Seite 1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54</Words>
  <Application>Microsoft Office PowerPoint</Application>
  <PresentationFormat>Breitbild</PresentationFormat>
  <Paragraphs>3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1</vt:i4>
      </vt:variant>
    </vt:vector>
  </HeadingPairs>
  <TitlesOfParts>
    <vt:vector size="11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2203</cp:revision>
  <cp:lastPrinted>2021-08-10T15:00:49Z</cp:lastPrinted>
  <dcterms:created xsi:type="dcterms:W3CDTF">2012-08-26T07:44:46Z</dcterms:created>
  <dcterms:modified xsi:type="dcterms:W3CDTF">2021-09-01T07:27:05Z</dcterms:modified>
</cp:coreProperties>
</file>