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1"/>
  </p:notesMasterIdLst>
  <p:sldIdLst>
    <p:sldId id="696" r:id="rId8"/>
    <p:sldId id="637" r:id="rId9"/>
    <p:sldId id="802" r:id="rId10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35" autoAdjust="0"/>
    <p:restoredTop sz="94692" autoAdjust="0"/>
  </p:normalViewPr>
  <p:slideViewPr>
    <p:cSldViewPr>
      <p:cViewPr varScale="1">
        <p:scale>
          <a:sx n="72" d="100"/>
          <a:sy n="72" d="100"/>
        </p:scale>
        <p:origin x="744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E2A6C54-9891-494C-93CB-9560FB69E303}"/>
    <pc:docChg chg="custSel delSld modSld">
      <pc:chgData name="Siegbert Rudolph" userId="2af4d44886c067cc" providerId="LiveId" clId="{AE2A6C54-9891-494C-93CB-9560FB69E303}" dt="2021-09-01T06:42:01.675" v="238" actId="47"/>
      <pc:docMkLst>
        <pc:docMk/>
      </pc:docMkLst>
      <pc:sldChg chg="addSp delSp modSp mod delAnim modAnim">
        <pc:chgData name="Siegbert Rudolph" userId="2af4d44886c067cc" providerId="LiveId" clId="{AE2A6C54-9891-494C-93CB-9560FB69E303}" dt="2021-09-01T06:41:42.344" v="237" actId="1036"/>
        <pc:sldMkLst>
          <pc:docMk/>
          <pc:sldMk cId="243051450" sldId="637"/>
        </pc:sldMkLst>
        <pc:spChg chg="mod">
          <ac:chgData name="Siegbert Rudolph" userId="2af4d44886c067cc" providerId="LiveId" clId="{AE2A6C54-9891-494C-93CB-9560FB69E303}" dt="2021-09-01T06:40:39.884" v="99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AE2A6C54-9891-494C-93CB-9560FB69E303}" dt="2021-09-01T06:41:12.456" v="211" actId="14100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AE2A6C54-9891-494C-93CB-9560FB69E303}" dt="2021-09-01T06:41:42.344" v="237" actId="1036"/>
          <ac:spMkLst>
            <pc:docMk/>
            <pc:sldMk cId="243051450" sldId="637"/>
            <ac:spMk id="6" creationId="{55881330-9BAF-4FF4-8347-6BB68827198B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7" creationId="{2D46155B-626B-492A-8FB6-F904504EB19A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8" creationId="{A3884571-B704-4165-8613-AE21AA283512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9" creationId="{986F06A0-8A5C-4E0A-AE25-C9528299B9E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0" creationId="{411BF5CD-90B3-4D7A-87E1-57CBF7A767B8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1" creationId="{F7917C28-FA7B-4C6D-9D01-DF1C65BA9BB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2" creationId="{0C52BB44-CB2B-4BCC-8742-6B8403C989D0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3" creationId="{C87DC6EC-2599-48CC-B599-1F69717F99F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4" creationId="{8CE4EAB4-40BF-4CFC-81B0-B3A9A6002A8D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5" creationId="{BDE9175B-075D-4B0D-BD28-A66C70DA8AD4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6" creationId="{A702E3D0-8648-4CEE-9CC6-6E3ED84BE81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7" creationId="{A2D70710-240B-4179-A414-F26980DC9DB5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8" creationId="{4EC8C7C9-58B1-4968-94E6-3F555C78890B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9" creationId="{81E7F933-FAD1-4C8B-BEBE-53FCDA9A737D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0" creationId="{1BC6BBAD-300C-4F48-A0CB-FEAA47572740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1" creationId="{5659E141-C58B-4EFC-B0B4-81F43B04AFD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2" creationId="{2F57A4AE-AC22-4D09-9260-74A46AD5DA92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3" creationId="{9A254391-8BDA-4C28-B7A6-7A4E1B55DABF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4" creationId="{FFD5E69A-F7DA-4102-8DF4-163D9B07DD23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5" creationId="{FBC32BDF-92B9-4947-AD05-D6C8356F18C9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6" creationId="{02137EDE-1121-4268-9E6B-E08DD7664C4F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7" creationId="{4CDD9514-AD20-4803-9C90-B2E5B2502D7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8" creationId="{BEC3F339-43DD-4D0C-B26A-9D425582D5CA}"/>
          </ac:spMkLst>
        </pc:spChg>
      </pc:sldChg>
      <pc:sldChg chg="modSp mod">
        <pc:chgData name="Siegbert Rudolph" userId="2af4d44886c067cc" providerId="LiveId" clId="{AE2A6C54-9891-494C-93CB-9560FB69E303}" dt="2021-09-01T06:39:05.251" v="9" actId="20577"/>
        <pc:sldMkLst>
          <pc:docMk/>
          <pc:sldMk cId="0" sldId="696"/>
        </pc:sldMkLst>
        <pc:spChg chg="mod">
          <ac:chgData name="Siegbert Rudolph" userId="2af4d44886c067cc" providerId="LiveId" clId="{AE2A6C54-9891-494C-93CB-9560FB69E303}" dt="2021-09-01T06:39:05.251" v="9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AE2A6C54-9891-494C-93CB-9560FB69E303}" dt="2021-09-01T06:42:01.675" v="238" actId="47"/>
        <pc:sldMkLst>
          <pc:docMk/>
          <pc:sldMk cId="1547346025" sldId="801"/>
        </pc:sldMkLst>
      </pc:sldChg>
      <pc:sldChg chg="addSp modSp mod modAnim">
        <pc:chgData name="Siegbert Rudolph" userId="2af4d44886c067cc" providerId="LiveId" clId="{AE2A6C54-9891-494C-93CB-9560FB69E303}" dt="2021-09-01T06:41:22.157" v="232" actId="20577"/>
        <pc:sldMkLst>
          <pc:docMk/>
          <pc:sldMk cId="2875704939" sldId="802"/>
        </pc:sldMkLst>
        <pc:spChg chg="mod">
          <ac:chgData name="Siegbert Rudolph" userId="2af4d44886c067cc" providerId="LiveId" clId="{AE2A6C54-9891-494C-93CB-9560FB69E303}" dt="2021-09-01T06:40:19.483" v="55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AE2A6C54-9891-494C-93CB-9560FB69E303}" dt="2021-09-01T06:41:22.157" v="232" actId="2057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18" creationId="{B16EB5FD-2C35-4111-B91C-7529CC64BB9F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19" creationId="{2F684566-4162-4DA3-99E9-751D2714C548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20" creationId="{6CCDE97C-7957-4630-A967-EF9217CBA8B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5" creationId="{3B4D7892-0123-4FEA-99A5-67311125D63F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6" creationId="{DC3E1FE7-5271-48EA-9CE4-7599CC517315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7" creationId="{69BAAE62-818E-4AE7-A71F-2ED07B27F6BC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8" creationId="{9F11DBF4-FE88-4AA8-A76A-67C5F6F13BBD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9" creationId="{D2A68EEE-63E3-494C-958F-17B8CA2F871E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0" creationId="{77137413-8A3F-4F44-A281-3A37CCAC27A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1" creationId="{BD904C81-679B-49A8-9AB8-1B88BDD5C38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2" creationId="{EB522208-F9E4-43BA-B21D-30748AB5EEFE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3" creationId="{E97DBB28-334C-4184-A2F8-CFAC8823F5A2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4" creationId="{42F5CDA8-3A59-4F89-9164-C1AB7016065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5" creationId="{8ED0AA36-69F0-48AA-AD21-C5CCCF71C169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6" creationId="{784A51CE-C317-4361-A16A-5CCD589D9D58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7" creationId="{BCB90FEE-BF71-4C81-9233-EC4E00755DA6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8" creationId="{C382094C-D255-4F50-83BE-4B6C13BFFA87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9" creationId="{D251E45C-7676-4EBA-AC8E-D0FF4BA3C9A8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0" creationId="{6CDD2174-757D-406B-B144-AB611984B55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1" creationId="{795B0A12-FB91-4D78-8675-E540E2E88A5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2" creationId="{AA0453DA-7FA0-48CD-9927-9C01C71F44ED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3" creationId="{BE2F9BFB-90E4-4684-B333-87BE41CE0DF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4" creationId="{DEBE4E79-8ADF-4603-B9B9-A33AB9FBC259}"/>
          </ac:spMkLst>
        </pc:spChg>
      </pc:sldChg>
    </pc:docChg>
  </pc:docChgLst>
  <pc:docChgLst>
    <pc:chgData name="Siegbert Rudolph" userId="2af4d44886c067cc" providerId="LiveId" clId="{40653344-7756-4335-AC79-857C4120B6C8}"/>
    <pc:docChg chg="custSel delSld modSld">
      <pc:chgData name="Siegbert Rudolph" userId="2af4d44886c067cc" providerId="LiveId" clId="{40653344-7756-4335-AC79-857C4120B6C8}" dt="2021-09-04T09:58:35.908" v="22"/>
      <pc:docMkLst>
        <pc:docMk/>
      </pc:docMkLst>
      <pc:sldChg chg="del">
        <pc:chgData name="Siegbert Rudolph" userId="2af4d44886c067cc" providerId="LiveId" clId="{40653344-7756-4335-AC79-857C4120B6C8}" dt="2021-09-01T07:24:51.861" v="0" actId="47"/>
        <pc:sldMkLst>
          <pc:docMk/>
          <pc:sldMk cId="1373295691" sldId="636"/>
        </pc:sldMkLst>
      </pc:sldChg>
      <pc:sldChg chg="modSp mod">
        <pc:chgData name="Siegbert Rudolph" userId="2af4d44886c067cc" providerId="LiveId" clId="{40653344-7756-4335-AC79-857C4120B6C8}" dt="2021-09-01T07:27:04.372" v="11" actId="1076"/>
        <pc:sldMkLst>
          <pc:docMk/>
          <pc:sldMk cId="243051450" sldId="637"/>
        </pc:sldMkLst>
        <pc:spChg chg="mod">
          <ac:chgData name="Siegbert Rudolph" userId="2af4d44886c067cc" providerId="LiveId" clId="{40653344-7756-4335-AC79-857C4120B6C8}" dt="2021-09-01T07:27:04.372" v="11" actId="1076"/>
          <ac:spMkLst>
            <pc:docMk/>
            <pc:sldMk cId="243051450" sldId="637"/>
            <ac:spMk id="2" creationId="{CBA21F91-694A-4D27-8525-2C2EAF7116A8}"/>
          </ac:spMkLst>
        </pc:spChg>
      </pc:sldChg>
      <pc:sldChg chg="delSp modSp mod">
        <pc:chgData name="Siegbert Rudolph" userId="2af4d44886c067cc" providerId="LiveId" clId="{40653344-7756-4335-AC79-857C4120B6C8}" dt="2021-09-01T07:27:04.372" v="6" actId="1076"/>
        <pc:sldMkLst>
          <pc:docMk/>
          <pc:sldMk cId="0" sldId="696"/>
        </pc:sldMkLst>
        <pc:spChg chg="del">
          <ac:chgData name="Siegbert Rudolph" userId="2af4d44886c067cc" providerId="LiveId" clId="{40653344-7756-4335-AC79-857C4120B6C8}" dt="2021-09-01T07:27:04.372" v="1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40653344-7756-4335-AC79-857C4120B6C8}" dt="2021-09-01T07:27:04.372" v="6" actId="1076"/>
          <ac:spMkLst>
            <pc:docMk/>
            <pc:sldMk cId="0" sldId="696"/>
            <ac:spMk id="5" creationId="{22FAC06F-BD3C-489F-9BFA-9943A4C52BB0}"/>
          </ac:spMkLst>
        </pc:spChg>
      </pc:sldChg>
      <pc:sldChg chg="addSp modSp mod modAnim">
        <pc:chgData name="Siegbert Rudolph" userId="2af4d44886c067cc" providerId="LiveId" clId="{40653344-7756-4335-AC79-857C4120B6C8}" dt="2021-09-04T09:58:35.908" v="22"/>
        <pc:sldMkLst>
          <pc:docMk/>
          <pc:sldMk cId="2875704939" sldId="802"/>
        </pc:sldMkLst>
        <pc:spChg chg="mod">
          <ac:chgData name="Siegbert Rudolph" userId="2af4d44886c067cc" providerId="LiveId" clId="{40653344-7756-4335-AC79-857C4120B6C8}" dt="2021-09-01T07:27:04.387" v="16" actId="1076"/>
          <ac:spMkLst>
            <pc:docMk/>
            <pc:sldMk cId="2875704939" sldId="802"/>
            <ac:spMk id="2" creationId="{FD2AC5AC-ECE5-4548-BCFC-41589C2CA100}"/>
          </ac:spMkLst>
        </pc:spChg>
        <pc:spChg chg="add mod">
          <ac:chgData name="Siegbert Rudolph" userId="2af4d44886c067cc" providerId="LiveId" clId="{40653344-7756-4335-AC79-857C4120B6C8}" dt="2021-09-04T09:57:52.479" v="17"/>
          <ac:spMkLst>
            <pc:docMk/>
            <pc:sldMk cId="2875704939" sldId="802"/>
            <ac:spMk id="28" creationId="{6A087936-CA52-402A-85A8-0C93803AA859}"/>
          </ac:spMkLst>
        </pc:spChg>
        <pc:picChg chg="add mod">
          <ac:chgData name="Siegbert Rudolph" userId="2af4d44886c067cc" providerId="LiveId" clId="{40653344-7756-4335-AC79-857C4120B6C8}" dt="2021-09-04T09:58:19.696" v="20" actId="1076"/>
          <ac:picMkLst>
            <pc:docMk/>
            <pc:sldMk cId="2875704939" sldId="802"/>
            <ac:picMk id="3" creationId="{29545F93-986B-431C-8564-D600B9D45145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04.09.2021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Trebuchet MS" panose="020B0603020202020204" pitchFamily="34" charset="0"/>
              </a:rPr>
              <a:t>sp</a:t>
            </a:r>
            <a:r>
              <a:rPr lang="de-DE" sz="2800" dirty="0">
                <a:latin typeface="Trebuchet MS" panose="020B0603020202020204" pitchFamily="34" charset="0"/>
              </a:rPr>
              <a:t> und </a:t>
            </a:r>
            <a:r>
              <a:rPr lang="de-DE" sz="2800" dirty="0" err="1">
                <a:latin typeface="Trebuchet MS" panose="020B0603020202020204" pitchFamily="34" charset="0"/>
              </a:rPr>
              <a:t>st</a:t>
            </a:r>
            <a:r>
              <a:rPr lang="de-DE" sz="2800" dirty="0">
                <a:latin typeface="Trebuchet MS" panose="020B0603020202020204" pitchFamily="34" charset="0"/>
              </a:rPr>
              <a:t>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2FAC06F-BD3C-489F-9BFA-9943A4C52BB0}"/>
              </a:ext>
            </a:extLst>
          </p:cNvPr>
          <p:cNvSpPr txBox="1"/>
          <p:nvPr/>
        </p:nvSpPr>
        <p:spPr>
          <a:xfrm>
            <a:off x="190500" y="6724134"/>
            <a:ext cx="386676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02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Du bist der Lehrer, korrigiere die Fehler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996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falschen Wörter durch und schreibe die Wörter richtig darüber!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5881330-9BAF-4FF4-8347-6BB68827198B}"/>
              </a:ext>
            </a:extLst>
          </p:cNvPr>
          <p:cNvSpPr/>
          <p:nvPr/>
        </p:nvSpPr>
        <p:spPr>
          <a:xfrm>
            <a:off x="223902" y="1282690"/>
            <a:ext cx="6587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sich Spagetti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Spiegel sehen,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erblicken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geschpiegelte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Spagetti.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Schpielplatz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neben der Straße ist 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chpitze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seltene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Schtrauch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duftete stark.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Strand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stehen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Liegeschtühle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herum.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Spitze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Schtiels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 stumpf.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Stimmen wurden beim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Schtreit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lauter.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Wegen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Schturms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kam Max eine Stunde zu spät.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Schtunde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Strand vergeht schnell.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Qualität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Schtoffs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spitze.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Stadt ist 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beschtimmt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nicht still.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CBA21F91-694A-4D27-8525-2C2EAF7116A8}"/>
              </a:ext>
            </a:extLst>
          </p:cNvPr>
          <p:cNvSpPr txBox="1"/>
          <p:nvPr/>
        </p:nvSpPr>
        <p:spPr>
          <a:xfrm>
            <a:off x="190500" y="6724134"/>
            <a:ext cx="386676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02 Du bist der Lehrer, korrigiere die Fehler!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Fehler!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16EB5FD-2C35-4111-B91C-7529CC64BB9F}"/>
              </a:ext>
            </a:extLst>
          </p:cNvPr>
          <p:cNvSpPr/>
          <p:nvPr/>
        </p:nvSpPr>
        <p:spPr>
          <a:xfrm>
            <a:off x="223902" y="1090922"/>
            <a:ext cx="6587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sich Spagetti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Spiegel sehen,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erblicken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geschpiegelte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Spagetti.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Schpielplatz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neben der Straße ist 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chpitze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seltene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Schtrauch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duftete stark.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Strand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stehen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Liegeschtühle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herum.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Spitze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Schtiels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 stumpf.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Stimmen wurden beim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Schtreit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lauter.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Wegen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Schturms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kam Max eine Stunde zu spät.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Schtunde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Strand vergeht schnell.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Qualität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Schtoffs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spitze.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Stadt ist 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beschtimmt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nicht still.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F684566-4162-4DA3-99E9-751D2714C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180" y="1663751"/>
            <a:ext cx="183575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gespiegelte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(1/11)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CCDE97C-7957-4630-A967-EF9217CBA8B1}"/>
              </a:ext>
            </a:extLst>
          </p:cNvPr>
          <p:cNvSpPr/>
          <p:nvPr/>
        </p:nvSpPr>
        <p:spPr>
          <a:xfrm>
            <a:off x="1985107" y="1700808"/>
            <a:ext cx="1866813" cy="34929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B4D7892-0123-4FEA-99A5-67311125D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2123399"/>
            <a:ext cx="165622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Spielplatz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(2/11)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C3E1FE7-5271-48EA-9CE4-7599CC517315}"/>
              </a:ext>
            </a:extLst>
          </p:cNvPr>
          <p:cNvSpPr/>
          <p:nvPr/>
        </p:nvSpPr>
        <p:spPr>
          <a:xfrm>
            <a:off x="1043608" y="2132856"/>
            <a:ext cx="1584176" cy="3912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9BAAE62-818E-4AE7-A71F-2ED07B27F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0289" y="2122421"/>
            <a:ext cx="1972015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spitze.          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(3/11)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F11DBF4-FE88-4AA8-A76A-67C5F6F13BBD}"/>
              </a:ext>
            </a:extLst>
          </p:cNvPr>
          <p:cNvSpPr/>
          <p:nvPr/>
        </p:nvSpPr>
        <p:spPr>
          <a:xfrm>
            <a:off x="5370090" y="2125016"/>
            <a:ext cx="1224136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2A68EEE-63E3-494C-958F-17B8CA2F8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858" y="2579041"/>
            <a:ext cx="1300356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Strauch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(4/11)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7137413-8A3F-4F44-A281-3A37CCAC27A4}"/>
              </a:ext>
            </a:extLst>
          </p:cNvPr>
          <p:cNvSpPr/>
          <p:nvPr/>
        </p:nvSpPr>
        <p:spPr>
          <a:xfrm>
            <a:off x="1818406" y="2576632"/>
            <a:ext cx="1313434" cy="3927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D904C81-679B-49A8-9AB8-1B88BDD5C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799" y="3027250"/>
            <a:ext cx="183575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Liegestühle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(5/11)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B522208-F9E4-43BA-B21D-30748AB5EEFE}"/>
              </a:ext>
            </a:extLst>
          </p:cNvPr>
          <p:cNvSpPr/>
          <p:nvPr/>
        </p:nvSpPr>
        <p:spPr>
          <a:xfrm>
            <a:off x="2555776" y="3068960"/>
            <a:ext cx="1885296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97DBB28-334C-4184-A2F8-CFAC8823F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728" y="3504884"/>
            <a:ext cx="106150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Stiels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(6/11)</a:t>
            </a:r>
            <a:endParaRPr kumimoji="0" lang="de-DE" altLang="de-DE" sz="1000" i="0" u="none" strike="noStrike" kern="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2F5CDA8-3A59-4F89-9164-C1AB70160651}"/>
              </a:ext>
            </a:extLst>
          </p:cNvPr>
          <p:cNvSpPr/>
          <p:nvPr/>
        </p:nvSpPr>
        <p:spPr>
          <a:xfrm>
            <a:off x="2123728" y="3429000"/>
            <a:ext cx="109320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ED0AA36-69F0-48AA-AD21-C5CCCF71C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3935" y="3948404"/>
            <a:ext cx="1082348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Streit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(7/11)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784A51CE-C317-4361-A16A-5CCD589D9D58}"/>
              </a:ext>
            </a:extLst>
          </p:cNvPr>
          <p:cNvSpPr/>
          <p:nvPr/>
        </p:nvSpPr>
        <p:spPr>
          <a:xfrm>
            <a:off x="3635896" y="3933056"/>
            <a:ext cx="111842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BCB90FEE-BF71-4C81-9233-EC4E00755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7248" y="4402069"/>
            <a:ext cx="1292341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Sturms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(8/11)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C382094C-D255-4F50-83BE-4B6C13BFFA87}"/>
              </a:ext>
            </a:extLst>
          </p:cNvPr>
          <p:cNvSpPr/>
          <p:nvPr/>
        </p:nvSpPr>
        <p:spPr>
          <a:xfrm>
            <a:off x="1691680" y="4365104"/>
            <a:ext cx="126244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251E45C-7676-4EBA-AC8E-D0FF4BA3C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568" y="4872520"/>
            <a:ext cx="129875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Stunde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(9/11)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CDD2174-757D-406B-B144-AB611984B551}"/>
              </a:ext>
            </a:extLst>
          </p:cNvPr>
          <p:cNvSpPr/>
          <p:nvPr/>
        </p:nvSpPr>
        <p:spPr>
          <a:xfrm>
            <a:off x="920318" y="4869160"/>
            <a:ext cx="13137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95B0A12-FB91-4D78-8675-E540E2E88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1499" y="5337381"/>
            <a:ext cx="1176925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Stoffs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(10/11)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AA0453DA-7FA0-48CD-9927-9C01C71F44ED}"/>
              </a:ext>
            </a:extLst>
          </p:cNvPr>
          <p:cNvSpPr/>
          <p:nvPr/>
        </p:nvSpPr>
        <p:spPr>
          <a:xfrm>
            <a:off x="2432794" y="5301208"/>
            <a:ext cx="105908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E2F9BFB-90E4-4684-B333-87BE41CE0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5662" y="5788887"/>
            <a:ext cx="1595310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bestimmt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(11/11)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EBE4E79-8ADF-4603-B9B9-A33AB9FBC259}"/>
              </a:ext>
            </a:extLst>
          </p:cNvPr>
          <p:cNvSpPr/>
          <p:nvPr/>
        </p:nvSpPr>
        <p:spPr>
          <a:xfrm>
            <a:off x="2627784" y="5733256"/>
            <a:ext cx="158417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D2AC5AC-ECE5-4548-BCFC-41589C2CA100}"/>
              </a:ext>
            </a:extLst>
          </p:cNvPr>
          <p:cNvSpPr txBox="1"/>
          <p:nvPr/>
        </p:nvSpPr>
        <p:spPr>
          <a:xfrm>
            <a:off x="190500" y="6724134"/>
            <a:ext cx="3866764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Übung.pptx - Seite 3</a:t>
            </a:r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6A087936-CA52-402A-85A8-0C93803AA859}"/>
              </a:ext>
            </a:extLst>
          </p:cNvPr>
          <p:cNvSpPr txBox="1"/>
          <p:nvPr/>
        </p:nvSpPr>
        <p:spPr>
          <a:xfrm>
            <a:off x="8760296" y="5884546"/>
            <a:ext cx="3431704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200" dirty="0">
                <a:solidFill>
                  <a:srgbClr val="FF0000"/>
                </a:solidFill>
                <a:latin typeface="Trebuchet MS" panose="020B0603020202020204" pitchFamily="34" charset="0"/>
              </a:rPr>
              <a:t>Gesamtlösung an/aus!</a:t>
            </a:r>
            <a:endParaRPr lang="de-DE" sz="2200" dirty="0">
              <a:latin typeface="Trebuchet MS" panose="020B0603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9545F93-986B-431C-8564-D600B9D451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568" y="1635112"/>
            <a:ext cx="6462320" cy="4718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51" grpId="0" animBg="1"/>
      <p:bldP spid="53" grpId="0" animBg="1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400</Words>
  <Application>Microsoft Office PowerPoint</Application>
  <PresentationFormat>Breitbild</PresentationFormat>
  <Paragraphs>64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3</vt:i4>
      </vt:variant>
    </vt:vector>
  </HeadingPairs>
  <TitlesOfParts>
    <vt:vector size="13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2193</cp:revision>
  <cp:lastPrinted>2021-08-10T15:00:49Z</cp:lastPrinted>
  <dcterms:created xsi:type="dcterms:W3CDTF">2012-08-26T07:44:46Z</dcterms:created>
  <dcterms:modified xsi:type="dcterms:W3CDTF">2021-09-04T09:58:45Z</dcterms:modified>
</cp:coreProperties>
</file>