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7"/>
  </p:notesMasterIdLst>
  <p:sldIdLst>
    <p:sldId id="696" r:id="rId8"/>
    <p:sldId id="868" r:id="rId9"/>
    <p:sldId id="878" r:id="rId10"/>
    <p:sldId id="885" r:id="rId11"/>
    <p:sldId id="888" r:id="rId12"/>
    <p:sldId id="886" r:id="rId13"/>
    <p:sldId id="887" r:id="rId14"/>
    <p:sldId id="821" r:id="rId15"/>
    <p:sldId id="797" r:id="rId16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5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70" autoAdjust="0"/>
    <p:restoredTop sz="94073" autoAdjust="0"/>
  </p:normalViewPr>
  <p:slideViewPr>
    <p:cSldViewPr>
      <p:cViewPr varScale="1">
        <p:scale>
          <a:sx n="72" d="100"/>
          <a:sy n="72" d="100"/>
        </p:scale>
        <p:origin x="66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793AA3A5-F662-4A62-8488-D3190843E510}"/>
    <pc:docChg chg="undo custSel addSld delSld modSld">
      <pc:chgData name="Siegbert Rudolph" userId="2af4d44886c067cc" providerId="LiveId" clId="{793AA3A5-F662-4A62-8488-D3190843E510}" dt="2021-09-12T08:08:25.999" v="1164" actId="20577"/>
      <pc:docMkLst>
        <pc:docMk/>
      </pc:docMkLst>
      <pc:sldChg chg="delSp modSp mod">
        <pc:chgData name="Siegbert Rudolph" userId="2af4d44886c067cc" providerId="LiveId" clId="{793AA3A5-F662-4A62-8488-D3190843E510}" dt="2021-09-01T07:27:00.310" v="1083" actId="1076"/>
        <pc:sldMkLst>
          <pc:docMk/>
          <pc:sldMk cId="0" sldId="696"/>
        </pc:sldMkLst>
        <pc:spChg chg="mod">
          <ac:chgData name="Siegbert Rudolph" userId="2af4d44886c067cc" providerId="LiveId" clId="{793AA3A5-F662-4A62-8488-D3190843E510}" dt="2021-09-01T06:27:32.035" v="910" actId="255"/>
          <ac:spMkLst>
            <pc:docMk/>
            <pc:sldMk cId="0" sldId="696"/>
            <ac:spMk id="2" creationId="{0F24340D-DF09-4204-BA92-0D6ACF337D26}"/>
          </ac:spMkLst>
        </pc:spChg>
        <pc:spChg chg="del">
          <ac:chgData name="Siegbert Rudolph" userId="2af4d44886c067cc" providerId="LiveId" clId="{793AA3A5-F662-4A62-8488-D3190843E510}" dt="2021-09-01T07:27:00.310" v="1078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793AA3A5-F662-4A62-8488-D3190843E510}" dt="2021-09-01T07:27:00.310" v="1083" actId="1076"/>
          <ac:spMkLst>
            <pc:docMk/>
            <pc:sldMk cId="0" sldId="696"/>
            <ac:spMk id="5" creationId="{896E105B-CC52-47C1-92AA-175057A5577B}"/>
          </ac:spMkLst>
        </pc:spChg>
      </pc:sldChg>
      <pc:sldChg chg="modSp mod">
        <pc:chgData name="Siegbert Rudolph" userId="2af4d44886c067cc" providerId="LiveId" clId="{793AA3A5-F662-4A62-8488-D3190843E510}" dt="2021-09-01T07:27:00.342" v="1123" actId="1076"/>
        <pc:sldMkLst>
          <pc:docMk/>
          <pc:sldMk cId="555502012" sldId="797"/>
        </pc:sldMkLst>
        <pc:spChg chg="mod">
          <ac:chgData name="Siegbert Rudolph" userId="2af4d44886c067cc" providerId="LiveId" clId="{793AA3A5-F662-4A62-8488-D3190843E510}" dt="2021-09-01T07:27:00.342" v="1123" actId="1076"/>
          <ac:spMkLst>
            <pc:docMk/>
            <pc:sldMk cId="555502012" sldId="797"/>
            <ac:spMk id="2" creationId="{FFE084B5-9930-47E7-9F70-0D43B5706987}"/>
          </ac:spMkLst>
        </pc:spChg>
        <pc:spChg chg="mod">
          <ac:chgData name="Siegbert Rudolph" userId="2af4d44886c067cc" providerId="LiveId" clId="{793AA3A5-F662-4A62-8488-D3190843E510}" dt="2021-08-21T07:41:23.762" v="903" actId="20577"/>
          <ac:spMkLst>
            <pc:docMk/>
            <pc:sldMk cId="555502012" sldId="797"/>
            <ac:spMk id="4" creationId="{004C5FC2-4175-4F7B-9B32-EDAD6EB47DA6}"/>
          </ac:spMkLst>
        </pc:spChg>
      </pc:sldChg>
      <pc:sldChg chg="addSp delSp modSp mod modAnim">
        <pc:chgData name="Siegbert Rudolph" userId="2af4d44886c067cc" providerId="LiveId" clId="{793AA3A5-F662-4A62-8488-D3190843E510}" dt="2021-09-01T07:27:00.342" v="1118" actId="1076"/>
        <pc:sldMkLst>
          <pc:docMk/>
          <pc:sldMk cId="401259772" sldId="821"/>
        </pc:sldMkLst>
        <pc:spChg chg="mod">
          <ac:chgData name="Siegbert Rudolph" userId="2af4d44886c067cc" providerId="LiveId" clId="{793AA3A5-F662-4A62-8488-D3190843E510}" dt="2021-09-01T07:27:00.342" v="1118" actId="1076"/>
          <ac:spMkLst>
            <pc:docMk/>
            <pc:sldMk cId="401259772" sldId="821"/>
            <ac:spMk id="2" creationId="{C4B67604-E11F-487F-A971-EC86DA986DD5}"/>
          </ac:spMkLst>
        </pc:spChg>
        <pc:spChg chg="add mod">
          <ac:chgData name="Siegbert Rudolph" userId="2af4d44886c067cc" providerId="LiveId" clId="{793AA3A5-F662-4A62-8488-D3190843E510}" dt="2021-08-20T05:08:08.243" v="660"/>
          <ac:spMkLst>
            <pc:docMk/>
            <pc:sldMk cId="401259772" sldId="821"/>
            <ac:spMk id="8" creationId="{E0B0B7DC-FE21-4DAD-A08D-8A9C118634A1}"/>
          </ac:spMkLst>
        </pc:spChg>
        <pc:spChg chg="del">
          <ac:chgData name="Siegbert Rudolph" userId="2af4d44886c067cc" providerId="LiveId" clId="{793AA3A5-F662-4A62-8488-D3190843E510}" dt="2021-08-20T05:08:06.468" v="659" actId="478"/>
          <ac:spMkLst>
            <pc:docMk/>
            <pc:sldMk cId="401259772" sldId="821"/>
            <ac:spMk id="9" creationId="{AF3457EF-08D7-4665-AA88-74E1A164C75F}"/>
          </ac:spMkLst>
        </pc:spChg>
        <pc:spChg chg="add mod">
          <ac:chgData name="Siegbert Rudolph" userId="2af4d44886c067cc" providerId="LiveId" clId="{793AA3A5-F662-4A62-8488-D3190843E510}" dt="2021-09-01T06:37:23.746" v="1077" actId="20577"/>
          <ac:spMkLst>
            <pc:docMk/>
            <pc:sldMk cId="401259772" sldId="821"/>
            <ac:spMk id="9" creationId="{D5834F09-BC9B-405C-958E-15633CAF86F2}"/>
          </ac:spMkLst>
        </pc:spChg>
        <pc:spChg chg="add mod">
          <ac:chgData name="Siegbert Rudolph" userId="2af4d44886c067cc" providerId="LiveId" clId="{793AA3A5-F662-4A62-8488-D3190843E510}" dt="2021-09-01T06:37:15.779" v="1076" actId="20577"/>
          <ac:spMkLst>
            <pc:docMk/>
            <pc:sldMk cId="401259772" sldId="821"/>
            <ac:spMk id="10" creationId="{167CA043-3E3B-4E4E-8EF4-88FF2E89DC0E}"/>
          </ac:spMkLst>
        </pc:spChg>
        <pc:spChg chg="del">
          <ac:chgData name="Siegbert Rudolph" userId="2af4d44886c067cc" providerId="LiveId" clId="{793AA3A5-F662-4A62-8488-D3190843E510}" dt="2021-08-20T05:08:06.468" v="659" actId="478"/>
          <ac:spMkLst>
            <pc:docMk/>
            <pc:sldMk cId="401259772" sldId="821"/>
            <ac:spMk id="12" creationId="{C0E4ECCB-CC2C-4A61-BA29-E23840F9C67C}"/>
          </ac:spMkLst>
        </pc:spChg>
        <pc:spChg chg="add mod">
          <ac:chgData name="Siegbert Rudolph" userId="2af4d44886c067cc" providerId="LiveId" clId="{793AA3A5-F662-4A62-8488-D3190843E510}" dt="2021-08-20T05:08:08.243" v="660"/>
          <ac:spMkLst>
            <pc:docMk/>
            <pc:sldMk cId="401259772" sldId="821"/>
            <ac:spMk id="15" creationId="{28759DEF-876F-4DF2-B97E-4EDEBD4787CC}"/>
          </ac:spMkLst>
        </pc:spChg>
        <pc:spChg chg="del">
          <ac:chgData name="Siegbert Rudolph" userId="2af4d44886c067cc" providerId="LiveId" clId="{793AA3A5-F662-4A62-8488-D3190843E510}" dt="2021-09-01T06:36:56.793" v="1053" actId="478"/>
          <ac:spMkLst>
            <pc:docMk/>
            <pc:sldMk cId="401259772" sldId="821"/>
            <ac:spMk id="25" creationId="{C612D8F8-9930-42E7-BD2A-A03A0A41B950}"/>
          </ac:spMkLst>
        </pc:spChg>
        <pc:picChg chg="del">
          <ac:chgData name="Siegbert Rudolph" userId="2af4d44886c067cc" providerId="LiveId" clId="{793AA3A5-F662-4A62-8488-D3190843E510}" dt="2021-08-20T05:08:06.468" v="659" actId="478"/>
          <ac:picMkLst>
            <pc:docMk/>
            <pc:sldMk cId="401259772" sldId="821"/>
            <ac:picMk id="10" creationId="{F394BCE0-40CE-4F21-ADE3-EFA976D552CD}"/>
          </ac:picMkLst>
        </pc:picChg>
        <pc:picChg chg="del">
          <ac:chgData name="Siegbert Rudolph" userId="2af4d44886c067cc" providerId="LiveId" clId="{793AA3A5-F662-4A62-8488-D3190843E510}" dt="2021-08-20T05:08:06.468" v="659" actId="478"/>
          <ac:picMkLst>
            <pc:docMk/>
            <pc:sldMk cId="401259772" sldId="821"/>
            <ac:picMk id="11" creationId="{45B8F246-2BBB-4168-A640-5A551275659A}"/>
          </ac:picMkLst>
        </pc:picChg>
        <pc:picChg chg="add mod">
          <ac:chgData name="Siegbert Rudolph" userId="2af4d44886c067cc" providerId="LiveId" clId="{793AA3A5-F662-4A62-8488-D3190843E510}" dt="2021-08-20T05:08:08.243" v="660"/>
          <ac:picMkLst>
            <pc:docMk/>
            <pc:sldMk cId="401259772" sldId="821"/>
            <ac:picMk id="13" creationId="{05F6EF2F-EDBE-400D-83B8-331AA897EBDB}"/>
          </ac:picMkLst>
        </pc:picChg>
        <pc:picChg chg="add mod">
          <ac:chgData name="Siegbert Rudolph" userId="2af4d44886c067cc" providerId="LiveId" clId="{793AA3A5-F662-4A62-8488-D3190843E510}" dt="2021-08-20T05:08:08.243" v="660"/>
          <ac:picMkLst>
            <pc:docMk/>
            <pc:sldMk cId="401259772" sldId="821"/>
            <ac:picMk id="14" creationId="{AFF01610-E777-4F03-A958-0042A75AC794}"/>
          </ac:picMkLst>
        </pc:picChg>
      </pc:sldChg>
      <pc:sldChg chg="del">
        <pc:chgData name="Siegbert Rudolph" userId="2af4d44886c067cc" providerId="LiveId" clId="{793AA3A5-F662-4A62-8488-D3190843E510}" dt="2021-08-21T12:55:18.391" v="904" actId="47"/>
        <pc:sldMkLst>
          <pc:docMk/>
          <pc:sldMk cId="791059793" sldId="862"/>
        </pc:sldMkLst>
      </pc:sldChg>
      <pc:sldChg chg="addSp delSp modSp mod addAnim delAnim modAnim">
        <pc:chgData name="Siegbert Rudolph" userId="2af4d44886c067cc" providerId="LiveId" clId="{793AA3A5-F662-4A62-8488-D3190843E510}" dt="2021-09-01T07:27:00.310" v="1088" actId="1076"/>
        <pc:sldMkLst>
          <pc:docMk/>
          <pc:sldMk cId="1301332642" sldId="868"/>
        </pc:sldMkLst>
        <pc:spChg chg="mod">
          <ac:chgData name="Siegbert Rudolph" userId="2af4d44886c067cc" providerId="LiveId" clId="{793AA3A5-F662-4A62-8488-D3190843E510}" dt="2021-09-01T07:27:00.310" v="1088" actId="1076"/>
          <ac:spMkLst>
            <pc:docMk/>
            <pc:sldMk cId="1301332642" sldId="868"/>
            <ac:spMk id="2" creationId="{1CE6BFF9-051B-4AC7-8B5C-5C0ABB2D3024}"/>
          </ac:spMkLst>
        </pc:spChg>
        <pc:spChg chg="del">
          <ac:chgData name="Siegbert Rudolph" userId="2af4d44886c067cc" providerId="LiveId" clId="{793AA3A5-F662-4A62-8488-D3190843E510}" dt="2021-09-01T06:28:45.661" v="912" actId="478"/>
          <ac:spMkLst>
            <pc:docMk/>
            <pc:sldMk cId="1301332642" sldId="868"/>
            <ac:spMk id="3" creationId="{188704B5-6FF4-4A2C-A170-0B9080C0BBA1}"/>
          </ac:spMkLst>
        </pc:spChg>
        <pc:spChg chg="del">
          <ac:chgData name="Siegbert Rudolph" userId="2af4d44886c067cc" providerId="LiveId" clId="{793AA3A5-F662-4A62-8488-D3190843E510}" dt="2021-08-20T04:45:20.972" v="20" actId="478"/>
          <ac:spMkLst>
            <pc:docMk/>
            <pc:sldMk cId="1301332642" sldId="868"/>
            <ac:spMk id="4" creationId="{9BE8BFFE-BCB7-482F-9219-5D28CFDD6FF4}"/>
          </ac:spMkLst>
        </pc:spChg>
        <pc:spChg chg="del">
          <ac:chgData name="Siegbert Rudolph" userId="2af4d44886c067cc" providerId="LiveId" clId="{793AA3A5-F662-4A62-8488-D3190843E510}" dt="2021-08-20T04:45:20.972" v="20" actId="478"/>
          <ac:spMkLst>
            <pc:docMk/>
            <pc:sldMk cId="1301332642" sldId="868"/>
            <ac:spMk id="5" creationId="{7F049368-830F-4649-A90A-00CE6092C2E7}"/>
          </ac:spMkLst>
        </pc:spChg>
        <pc:spChg chg="add mod">
          <ac:chgData name="Siegbert Rudolph" userId="2af4d44886c067cc" providerId="LiveId" clId="{793AA3A5-F662-4A62-8488-D3190843E510}" dt="2021-08-20T05:14:43.854" v="844" actId="207"/>
          <ac:spMkLst>
            <pc:docMk/>
            <pc:sldMk cId="1301332642" sldId="868"/>
            <ac:spMk id="9" creationId="{9B20EE5A-496A-41EB-9B5D-0262F369B8B1}"/>
          </ac:spMkLst>
        </pc:spChg>
        <pc:spChg chg="add mod">
          <ac:chgData name="Siegbert Rudolph" userId="2af4d44886c067cc" providerId="LiveId" clId="{793AA3A5-F662-4A62-8488-D3190843E510}" dt="2021-08-20T05:10:23.105" v="737"/>
          <ac:spMkLst>
            <pc:docMk/>
            <pc:sldMk cId="1301332642" sldId="868"/>
            <ac:spMk id="10" creationId="{F6CDB41F-0C62-40EC-AD1D-7A4D1F2D52FA}"/>
          </ac:spMkLst>
        </pc:spChg>
        <pc:spChg chg="del">
          <ac:chgData name="Siegbert Rudolph" userId="2af4d44886c067cc" providerId="LiveId" clId="{793AA3A5-F662-4A62-8488-D3190843E510}" dt="2021-08-20T04:45:20.972" v="20" actId="478"/>
          <ac:spMkLst>
            <pc:docMk/>
            <pc:sldMk cId="1301332642" sldId="868"/>
            <ac:spMk id="11" creationId="{53BB6745-C004-4A26-B57B-1DDE8403FF29}"/>
          </ac:spMkLst>
        </pc:spChg>
        <pc:spChg chg="add mod">
          <ac:chgData name="Siegbert Rudolph" userId="2af4d44886c067cc" providerId="LiveId" clId="{793AA3A5-F662-4A62-8488-D3190843E510}" dt="2021-09-01T06:28:47.801" v="913"/>
          <ac:spMkLst>
            <pc:docMk/>
            <pc:sldMk cId="1301332642" sldId="868"/>
            <ac:spMk id="11" creationId="{E98B0E3E-DB0D-4169-A12D-867CF3746881}"/>
          </ac:spMkLst>
        </pc:spChg>
        <pc:spChg chg="add mod">
          <ac:chgData name="Siegbert Rudolph" userId="2af4d44886c067cc" providerId="LiveId" clId="{793AA3A5-F662-4A62-8488-D3190843E510}" dt="2021-09-01T06:29:07.323" v="916" actId="14100"/>
          <ac:spMkLst>
            <pc:docMk/>
            <pc:sldMk cId="1301332642" sldId="868"/>
            <ac:spMk id="12" creationId="{3EE456B2-E56B-492C-B1B5-00C03A1B6EE1}"/>
          </ac:spMkLst>
        </pc:spChg>
        <pc:spChg chg="del">
          <ac:chgData name="Siegbert Rudolph" userId="2af4d44886c067cc" providerId="LiveId" clId="{793AA3A5-F662-4A62-8488-D3190843E510}" dt="2021-08-20T04:45:20.972" v="20" actId="478"/>
          <ac:spMkLst>
            <pc:docMk/>
            <pc:sldMk cId="1301332642" sldId="868"/>
            <ac:spMk id="12" creationId="{C1C6142A-61B4-4437-BD96-42D157ED2E25}"/>
          </ac:spMkLst>
        </pc:spChg>
        <pc:spChg chg="del">
          <ac:chgData name="Siegbert Rudolph" userId="2af4d44886c067cc" providerId="LiveId" clId="{793AA3A5-F662-4A62-8488-D3190843E510}" dt="2021-08-20T04:45:20.972" v="20" actId="478"/>
          <ac:spMkLst>
            <pc:docMk/>
            <pc:sldMk cId="1301332642" sldId="868"/>
            <ac:spMk id="13" creationId="{160D0A14-1337-4255-8678-59F30DE9BB36}"/>
          </ac:spMkLst>
        </pc:spChg>
        <pc:spChg chg="add del mod">
          <ac:chgData name="Siegbert Rudolph" userId="2af4d44886c067cc" providerId="LiveId" clId="{793AA3A5-F662-4A62-8488-D3190843E510}" dt="2021-08-20T05:13:21.530" v="786" actId="478"/>
          <ac:spMkLst>
            <pc:docMk/>
            <pc:sldMk cId="1301332642" sldId="868"/>
            <ac:spMk id="14" creationId="{C13C5DA1-F43A-4F0E-8CEC-BFA746B25237}"/>
          </ac:spMkLst>
        </pc:spChg>
        <pc:spChg chg="add mod">
          <ac:chgData name="Siegbert Rudolph" userId="2af4d44886c067cc" providerId="LiveId" clId="{793AA3A5-F662-4A62-8488-D3190843E510}" dt="2021-08-20T05:13:32.532" v="796" actId="1035"/>
          <ac:spMkLst>
            <pc:docMk/>
            <pc:sldMk cId="1301332642" sldId="868"/>
            <ac:spMk id="15" creationId="{DFF1B36C-CDEE-4889-B96F-B92D9F14B50F}"/>
          </ac:spMkLst>
        </pc:spChg>
        <pc:spChg chg="add del mod">
          <ac:chgData name="Siegbert Rudolph" userId="2af4d44886c067cc" providerId="LiveId" clId="{793AA3A5-F662-4A62-8488-D3190843E510}" dt="2021-08-20T05:13:27.650" v="788" actId="478"/>
          <ac:spMkLst>
            <pc:docMk/>
            <pc:sldMk cId="1301332642" sldId="868"/>
            <ac:spMk id="16" creationId="{6D1AF460-14AF-4A34-B9CB-DC85E9EB58A8}"/>
          </ac:spMkLst>
        </pc:spChg>
        <pc:spChg chg="add del mod">
          <ac:chgData name="Siegbert Rudolph" userId="2af4d44886c067cc" providerId="LiveId" clId="{793AA3A5-F662-4A62-8488-D3190843E510}" dt="2021-08-20T05:13:27.650" v="788" actId="478"/>
          <ac:spMkLst>
            <pc:docMk/>
            <pc:sldMk cId="1301332642" sldId="868"/>
            <ac:spMk id="17" creationId="{3D731EE2-EC6F-4312-9156-003097C17299}"/>
          </ac:spMkLst>
        </pc:spChg>
        <pc:spChg chg="add mod">
          <ac:chgData name="Siegbert Rudolph" userId="2af4d44886c067cc" providerId="LiveId" clId="{793AA3A5-F662-4A62-8488-D3190843E510}" dt="2021-08-20T05:13:32.532" v="796" actId="1035"/>
          <ac:spMkLst>
            <pc:docMk/>
            <pc:sldMk cId="1301332642" sldId="868"/>
            <ac:spMk id="18" creationId="{E8708CA4-A645-4356-A846-BCB6A0B1F174}"/>
          </ac:spMkLst>
        </pc:spChg>
        <pc:spChg chg="add del mod">
          <ac:chgData name="Siegbert Rudolph" userId="2af4d44886c067cc" providerId="LiveId" clId="{793AA3A5-F662-4A62-8488-D3190843E510}" dt="2021-08-20T05:13:55.929" v="797" actId="478"/>
          <ac:spMkLst>
            <pc:docMk/>
            <pc:sldMk cId="1301332642" sldId="868"/>
            <ac:spMk id="19" creationId="{EF269A76-83FA-4459-BFFE-ED83158B24B6}"/>
          </ac:spMkLst>
        </pc:spChg>
        <pc:spChg chg="add del mod">
          <ac:chgData name="Siegbert Rudolph" userId="2af4d44886c067cc" providerId="LiveId" clId="{793AA3A5-F662-4A62-8488-D3190843E510}" dt="2021-08-20T05:13:55.929" v="797" actId="478"/>
          <ac:spMkLst>
            <pc:docMk/>
            <pc:sldMk cId="1301332642" sldId="868"/>
            <ac:spMk id="20" creationId="{A498E417-E27D-48B7-BA92-9FD295332E3D}"/>
          </ac:spMkLst>
        </pc:spChg>
        <pc:spChg chg="add del mod">
          <ac:chgData name="Siegbert Rudolph" userId="2af4d44886c067cc" providerId="LiveId" clId="{793AA3A5-F662-4A62-8488-D3190843E510}" dt="2021-08-20T05:13:55.929" v="797" actId="478"/>
          <ac:spMkLst>
            <pc:docMk/>
            <pc:sldMk cId="1301332642" sldId="868"/>
            <ac:spMk id="21" creationId="{A927C1F7-60F9-45FC-9E98-0D0EDD735FC4}"/>
          </ac:spMkLst>
        </pc:spChg>
        <pc:spChg chg="add del mod">
          <ac:chgData name="Siegbert Rudolph" userId="2af4d44886c067cc" providerId="LiveId" clId="{793AA3A5-F662-4A62-8488-D3190843E510}" dt="2021-08-20T05:13:55.929" v="797" actId="478"/>
          <ac:spMkLst>
            <pc:docMk/>
            <pc:sldMk cId="1301332642" sldId="868"/>
            <ac:spMk id="26" creationId="{2C82145A-5705-4E87-84CB-E1BE4696FFC0}"/>
          </ac:spMkLst>
        </pc:spChg>
        <pc:spChg chg="add del mod">
          <ac:chgData name="Siegbert Rudolph" userId="2af4d44886c067cc" providerId="LiveId" clId="{793AA3A5-F662-4A62-8488-D3190843E510}" dt="2021-08-20T05:13:55.929" v="797" actId="478"/>
          <ac:spMkLst>
            <pc:docMk/>
            <pc:sldMk cId="1301332642" sldId="868"/>
            <ac:spMk id="27" creationId="{26D475E8-6EBE-49BF-ADF2-6C12B9AAD602}"/>
          </ac:spMkLst>
        </pc:spChg>
        <pc:spChg chg="add del mod">
          <ac:chgData name="Siegbert Rudolph" userId="2af4d44886c067cc" providerId="LiveId" clId="{793AA3A5-F662-4A62-8488-D3190843E510}" dt="2021-08-20T05:13:55.929" v="797" actId="478"/>
          <ac:spMkLst>
            <pc:docMk/>
            <pc:sldMk cId="1301332642" sldId="868"/>
            <ac:spMk id="28" creationId="{708C710B-A26F-48CD-8AD2-90F4B4FAFA36}"/>
          </ac:spMkLst>
        </pc:spChg>
        <pc:spChg chg="add mod">
          <ac:chgData name="Siegbert Rudolph" userId="2af4d44886c067cc" providerId="LiveId" clId="{793AA3A5-F662-4A62-8488-D3190843E510}" dt="2021-08-20T05:13:32.532" v="796" actId="1035"/>
          <ac:spMkLst>
            <pc:docMk/>
            <pc:sldMk cId="1301332642" sldId="868"/>
            <ac:spMk id="29" creationId="{6C62D5FE-10AD-45BD-8973-5C3E0B56AB50}"/>
          </ac:spMkLst>
        </pc:spChg>
        <pc:spChg chg="add del mod">
          <ac:chgData name="Siegbert Rudolph" userId="2af4d44886c067cc" providerId="LiveId" clId="{793AA3A5-F662-4A62-8488-D3190843E510}" dt="2021-08-20T05:13:27.650" v="788" actId="478"/>
          <ac:spMkLst>
            <pc:docMk/>
            <pc:sldMk cId="1301332642" sldId="868"/>
            <ac:spMk id="30" creationId="{0EDF5B2A-C29F-4B43-AA69-904CE51B8392}"/>
          </ac:spMkLst>
        </pc:spChg>
        <pc:spChg chg="del mod">
          <ac:chgData name="Siegbert Rudolph" userId="2af4d44886c067cc" providerId="LiveId" clId="{793AA3A5-F662-4A62-8488-D3190843E510}" dt="2021-09-01T06:29:03.308" v="915" actId="478"/>
          <ac:spMkLst>
            <pc:docMk/>
            <pc:sldMk cId="1301332642" sldId="868"/>
            <ac:spMk id="61" creationId="{58459579-6E3C-423E-B32D-7E794A47195E}"/>
          </ac:spMkLst>
        </pc:spChg>
        <pc:picChg chg="add del mod">
          <ac:chgData name="Siegbert Rudolph" userId="2af4d44886c067cc" providerId="LiveId" clId="{793AA3A5-F662-4A62-8488-D3190843E510}" dt="2021-08-20T05:13:21.530" v="786" actId="478"/>
          <ac:picMkLst>
            <pc:docMk/>
            <pc:sldMk cId="1301332642" sldId="868"/>
            <ac:picMk id="22" creationId="{BB15D5C1-BE11-4DC8-A0A1-6034E6B8E254}"/>
          </ac:picMkLst>
        </pc:picChg>
        <pc:picChg chg="add del mod">
          <ac:chgData name="Siegbert Rudolph" userId="2af4d44886c067cc" providerId="LiveId" clId="{793AA3A5-F662-4A62-8488-D3190843E510}" dt="2021-08-20T05:13:23.666" v="787" actId="478"/>
          <ac:picMkLst>
            <pc:docMk/>
            <pc:sldMk cId="1301332642" sldId="868"/>
            <ac:picMk id="23" creationId="{2A15E6AB-8635-4800-A116-021DAE5AD8E0}"/>
          </ac:picMkLst>
        </pc:picChg>
        <pc:picChg chg="add del mod">
          <ac:chgData name="Siegbert Rudolph" userId="2af4d44886c067cc" providerId="LiveId" clId="{793AA3A5-F662-4A62-8488-D3190843E510}" dt="2021-08-20T05:13:23.666" v="787" actId="478"/>
          <ac:picMkLst>
            <pc:docMk/>
            <pc:sldMk cId="1301332642" sldId="868"/>
            <ac:picMk id="24" creationId="{A1E5F2AD-946C-4058-9D07-EFCA4E53158D}"/>
          </ac:picMkLst>
        </pc:picChg>
        <pc:picChg chg="add del mod">
          <ac:chgData name="Siegbert Rudolph" userId="2af4d44886c067cc" providerId="LiveId" clId="{793AA3A5-F662-4A62-8488-D3190843E510}" dt="2021-08-20T05:13:23.666" v="787" actId="478"/>
          <ac:picMkLst>
            <pc:docMk/>
            <pc:sldMk cId="1301332642" sldId="868"/>
            <ac:picMk id="25" creationId="{6CD0EBA4-D895-4C89-9E01-B45AFD3C2C41}"/>
          </ac:picMkLst>
        </pc:picChg>
      </pc:sldChg>
      <pc:sldChg chg="del">
        <pc:chgData name="Siegbert Rudolph" userId="2af4d44886c067cc" providerId="LiveId" clId="{793AA3A5-F662-4A62-8488-D3190843E510}" dt="2021-08-20T05:08:22.587" v="662" actId="47"/>
        <pc:sldMkLst>
          <pc:docMk/>
          <pc:sldMk cId="32272281" sldId="872"/>
        </pc:sldMkLst>
      </pc:sldChg>
      <pc:sldChg chg="del">
        <pc:chgData name="Siegbert Rudolph" userId="2af4d44886c067cc" providerId="LiveId" clId="{793AA3A5-F662-4A62-8488-D3190843E510}" dt="2021-08-20T05:08:23.432" v="664" actId="47"/>
        <pc:sldMkLst>
          <pc:docMk/>
          <pc:sldMk cId="4131551723" sldId="873"/>
        </pc:sldMkLst>
      </pc:sldChg>
      <pc:sldChg chg="del">
        <pc:chgData name="Siegbert Rudolph" userId="2af4d44886c067cc" providerId="LiveId" clId="{793AA3A5-F662-4A62-8488-D3190843E510}" dt="2021-08-20T05:08:24.390" v="666" actId="47"/>
        <pc:sldMkLst>
          <pc:docMk/>
          <pc:sldMk cId="3159477467" sldId="874"/>
        </pc:sldMkLst>
      </pc:sldChg>
      <pc:sldChg chg="del">
        <pc:chgData name="Siegbert Rudolph" userId="2af4d44886c067cc" providerId="LiveId" clId="{793AA3A5-F662-4A62-8488-D3190843E510}" dt="2021-08-20T05:08:26.054" v="668" actId="47"/>
        <pc:sldMkLst>
          <pc:docMk/>
          <pc:sldMk cId="3020253448" sldId="875"/>
        </pc:sldMkLst>
      </pc:sldChg>
      <pc:sldChg chg="del">
        <pc:chgData name="Siegbert Rudolph" userId="2af4d44886c067cc" providerId="LiveId" clId="{793AA3A5-F662-4A62-8488-D3190843E510}" dt="2021-08-20T05:08:27.167" v="670" actId="47"/>
        <pc:sldMkLst>
          <pc:docMk/>
          <pc:sldMk cId="7248997" sldId="876"/>
        </pc:sldMkLst>
      </pc:sldChg>
      <pc:sldChg chg="del">
        <pc:chgData name="Siegbert Rudolph" userId="2af4d44886c067cc" providerId="LiveId" clId="{793AA3A5-F662-4A62-8488-D3190843E510}" dt="2021-08-20T05:08:28.642" v="672" actId="47"/>
        <pc:sldMkLst>
          <pc:docMk/>
          <pc:sldMk cId="2038040018" sldId="877"/>
        </pc:sldMkLst>
      </pc:sldChg>
      <pc:sldChg chg="addSp delSp modSp mod delAnim modAnim">
        <pc:chgData name="Siegbert Rudolph" userId="2af4d44886c067cc" providerId="LiveId" clId="{793AA3A5-F662-4A62-8488-D3190843E510}" dt="2021-09-12T08:07:18.307" v="1144" actId="1035"/>
        <pc:sldMkLst>
          <pc:docMk/>
          <pc:sldMk cId="2489024015" sldId="878"/>
        </pc:sldMkLst>
        <pc:spChg chg="mod">
          <ac:chgData name="Siegbert Rudolph" userId="2af4d44886c067cc" providerId="LiveId" clId="{793AA3A5-F662-4A62-8488-D3190843E510}" dt="2021-09-01T07:27:00.310" v="1093" actId="1076"/>
          <ac:spMkLst>
            <pc:docMk/>
            <pc:sldMk cId="2489024015" sldId="878"/>
            <ac:spMk id="2" creationId="{01F14DDD-7295-4955-B783-465E25F6CECD}"/>
          </ac:spMkLst>
        </pc:spChg>
        <pc:spChg chg="del">
          <ac:chgData name="Siegbert Rudolph" userId="2af4d44886c067cc" providerId="LiveId" clId="{793AA3A5-F662-4A62-8488-D3190843E510}" dt="2021-09-01T06:34:34.183" v="1007" actId="478"/>
          <ac:spMkLst>
            <pc:docMk/>
            <pc:sldMk cId="2489024015" sldId="878"/>
            <ac:spMk id="3" creationId="{188704B5-6FF4-4A2C-A170-0B9080C0BBA1}"/>
          </ac:spMkLst>
        </pc:spChg>
        <pc:spChg chg="del">
          <ac:chgData name="Siegbert Rudolph" userId="2af4d44886c067cc" providerId="LiveId" clId="{793AA3A5-F662-4A62-8488-D3190843E510}" dt="2021-08-20T04:46:00.501" v="21" actId="478"/>
          <ac:spMkLst>
            <pc:docMk/>
            <pc:sldMk cId="2489024015" sldId="878"/>
            <ac:spMk id="4" creationId="{9BE8BFFE-BCB7-482F-9219-5D28CFDD6FF4}"/>
          </ac:spMkLst>
        </pc:spChg>
        <pc:spChg chg="del">
          <ac:chgData name="Siegbert Rudolph" userId="2af4d44886c067cc" providerId="LiveId" clId="{793AA3A5-F662-4A62-8488-D3190843E510}" dt="2021-08-20T04:46:00.501" v="21" actId="478"/>
          <ac:spMkLst>
            <pc:docMk/>
            <pc:sldMk cId="2489024015" sldId="878"/>
            <ac:spMk id="5" creationId="{7F049368-830F-4649-A90A-00CE6092C2E7}"/>
          </ac:spMkLst>
        </pc:spChg>
        <pc:spChg chg="del">
          <ac:chgData name="Siegbert Rudolph" userId="2af4d44886c067cc" providerId="LiveId" clId="{793AA3A5-F662-4A62-8488-D3190843E510}" dt="2021-08-20T04:46:00.501" v="21" actId="478"/>
          <ac:spMkLst>
            <pc:docMk/>
            <pc:sldMk cId="2489024015" sldId="878"/>
            <ac:spMk id="6" creationId="{7B312DAF-5930-4BF4-8416-A0EA15085360}"/>
          </ac:spMkLst>
        </pc:spChg>
        <pc:spChg chg="del">
          <ac:chgData name="Siegbert Rudolph" userId="2af4d44886c067cc" providerId="LiveId" clId="{793AA3A5-F662-4A62-8488-D3190843E510}" dt="2021-08-20T04:46:00.501" v="21" actId="478"/>
          <ac:spMkLst>
            <pc:docMk/>
            <pc:sldMk cId="2489024015" sldId="878"/>
            <ac:spMk id="9" creationId="{A6DA24EB-C7AB-4620-BF0B-3E60D3138199}"/>
          </ac:spMkLst>
        </pc:spChg>
        <pc:spChg chg="del">
          <ac:chgData name="Siegbert Rudolph" userId="2af4d44886c067cc" providerId="LiveId" clId="{793AA3A5-F662-4A62-8488-D3190843E510}" dt="2021-08-20T04:46:00.501" v="21" actId="478"/>
          <ac:spMkLst>
            <pc:docMk/>
            <pc:sldMk cId="2489024015" sldId="878"/>
            <ac:spMk id="11" creationId="{53BB6745-C004-4A26-B57B-1DDE8403FF29}"/>
          </ac:spMkLst>
        </pc:spChg>
        <pc:spChg chg="del">
          <ac:chgData name="Siegbert Rudolph" userId="2af4d44886c067cc" providerId="LiveId" clId="{793AA3A5-F662-4A62-8488-D3190843E510}" dt="2021-08-20T04:46:00.501" v="21" actId="478"/>
          <ac:spMkLst>
            <pc:docMk/>
            <pc:sldMk cId="2489024015" sldId="878"/>
            <ac:spMk id="12" creationId="{C1C6142A-61B4-4437-BD96-42D157ED2E25}"/>
          </ac:spMkLst>
        </pc:spChg>
        <pc:spChg chg="del">
          <ac:chgData name="Siegbert Rudolph" userId="2af4d44886c067cc" providerId="LiveId" clId="{793AA3A5-F662-4A62-8488-D3190843E510}" dt="2021-08-20T04:46:00.501" v="21" actId="478"/>
          <ac:spMkLst>
            <pc:docMk/>
            <pc:sldMk cId="2489024015" sldId="878"/>
            <ac:spMk id="13" creationId="{160D0A14-1337-4255-8678-59F30DE9BB36}"/>
          </ac:spMkLst>
        </pc:spChg>
        <pc:spChg chg="del">
          <ac:chgData name="Siegbert Rudolph" userId="2af4d44886c067cc" providerId="LiveId" clId="{793AA3A5-F662-4A62-8488-D3190843E510}" dt="2021-08-20T04:46:00.501" v="21" actId="478"/>
          <ac:spMkLst>
            <pc:docMk/>
            <pc:sldMk cId="2489024015" sldId="878"/>
            <ac:spMk id="14" creationId="{F1EDD4F0-18DA-4632-B5A8-531DA5C39B81}"/>
          </ac:spMkLst>
        </pc:spChg>
        <pc:spChg chg="add del mod">
          <ac:chgData name="Siegbert Rudolph" userId="2af4d44886c067cc" providerId="LiveId" clId="{793AA3A5-F662-4A62-8488-D3190843E510}" dt="2021-09-01T06:34:40.526" v="1008" actId="478"/>
          <ac:spMkLst>
            <pc:docMk/>
            <pc:sldMk cId="2489024015" sldId="878"/>
            <ac:spMk id="15" creationId="{FBB76067-3D58-4875-A9FF-09FD0030160D}"/>
          </ac:spMkLst>
        </pc:spChg>
        <pc:spChg chg="add mod">
          <ac:chgData name="Siegbert Rudolph" userId="2af4d44886c067cc" providerId="LiveId" clId="{793AA3A5-F662-4A62-8488-D3190843E510}" dt="2021-08-20T04:53:41.819" v="154" actId="552"/>
          <ac:spMkLst>
            <pc:docMk/>
            <pc:sldMk cId="2489024015" sldId="878"/>
            <ac:spMk id="17" creationId="{267DE363-1631-4A7F-9315-FE2F1642DC3E}"/>
          </ac:spMkLst>
        </pc:spChg>
        <pc:spChg chg="add mod">
          <ac:chgData name="Siegbert Rudolph" userId="2af4d44886c067cc" providerId="LiveId" clId="{793AA3A5-F662-4A62-8488-D3190843E510}" dt="2021-08-20T04:53:41.819" v="154" actId="552"/>
          <ac:spMkLst>
            <pc:docMk/>
            <pc:sldMk cId="2489024015" sldId="878"/>
            <ac:spMk id="18" creationId="{1DBA4461-2406-497A-94B9-B38EB7E7DEBA}"/>
          </ac:spMkLst>
        </pc:spChg>
        <pc:spChg chg="add del mod">
          <ac:chgData name="Siegbert Rudolph" userId="2af4d44886c067cc" providerId="LiveId" clId="{793AA3A5-F662-4A62-8488-D3190843E510}" dt="2021-08-20T04:50:00.555" v="66" actId="478"/>
          <ac:spMkLst>
            <pc:docMk/>
            <pc:sldMk cId="2489024015" sldId="878"/>
            <ac:spMk id="19" creationId="{AD154B08-DA4D-475E-9228-A87537F1421E}"/>
          </ac:spMkLst>
        </pc:spChg>
        <pc:spChg chg="add del mod">
          <ac:chgData name="Siegbert Rudolph" userId="2af4d44886c067cc" providerId="LiveId" clId="{793AA3A5-F662-4A62-8488-D3190843E510}" dt="2021-08-20T04:50:05.668" v="67" actId="478"/>
          <ac:spMkLst>
            <pc:docMk/>
            <pc:sldMk cId="2489024015" sldId="878"/>
            <ac:spMk id="20" creationId="{FBCFA51F-3F02-4ED3-BB60-B76E1DC8CD52}"/>
          </ac:spMkLst>
        </pc:spChg>
        <pc:spChg chg="add del mod">
          <ac:chgData name="Siegbert Rudolph" userId="2af4d44886c067cc" providerId="LiveId" clId="{793AA3A5-F662-4A62-8488-D3190843E510}" dt="2021-08-20T04:50:08.683" v="68" actId="478"/>
          <ac:spMkLst>
            <pc:docMk/>
            <pc:sldMk cId="2489024015" sldId="878"/>
            <ac:spMk id="21" creationId="{749F51BC-1959-4562-A324-29B11C12851F}"/>
          </ac:spMkLst>
        </pc:spChg>
        <pc:spChg chg="add mod">
          <ac:chgData name="Siegbert Rudolph" userId="2af4d44886c067cc" providerId="LiveId" clId="{793AA3A5-F662-4A62-8488-D3190843E510}" dt="2021-08-20T04:53:41.819" v="154" actId="552"/>
          <ac:spMkLst>
            <pc:docMk/>
            <pc:sldMk cId="2489024015" sldId="878"/>
            <ac:spMk id="22" creationId="{484F788F-ADD8-4CAE-B7BF-5DA54FD3C96A}"/>
          </ac:spMkLst>
        </pc:spChg>
        <pc:spChg chg="add mod">
          <ac:chgData name="Siegbert Rudolph" userId="2af4d44886c067cc" providerId="LiveId" clId="{793AA3A5-F662-4A62-8488-D3190843E510}" dt="2021-08-20T04:53:30.346" v="153" actId="1037"/>
          <ac:spMkLst>
            <pc:docMk/>
            <pc:sldMk cId="2489024015" sldId="878"/>
            <ac:spMk id="23" creationId="{815C5858-F6F3-476F-B223-EF0283485AF9}"/>
          </ac:spMkLst>
        </pc:spChg>
        <pc:spChg chg="add mod">
          <ac:chgData name="Siegbert Rudolph" userId="2af4d44886c067cc" providerId="LiveId" clId="{793AA3A5-F662-4A62-8488-D3190843E510}" dt="2021-08-20T04:53:30.346" v="153" actId="1037"/>
          <ac:spMkLst>
            <pc:docMk/>
            <pc:sldMk cId="2489024015" sldId="878"/>
            <ac:spMk id="24" creationId="{689EFBA2-210E-4C0D-B836-B5D92F835E38}"/>
          </ac:spMkLst>
        </pc:spChg>
        <pc:spChg chg="add del mod">
          <ac:chgData name="Siegbert Rudolph" userId="2af4d44886c067cc" providerId="LiveId" clId="{793AA3A5-F662-4A62-8488-D3190843E510}" dt="2021-08-20T04:53:18.734" v="148" actId="478"/>
          <ac:spMkLst>
            <pc:docMk/>
            <pc:sldMk cId="2489024015" sldId="878"/>
            <ac:spMk id="25" creationId="{8F437BF1-1FD1-4CAC-AB6D-8DE23471764B}"/>
          </ac:spMkLst>
        </pc:spChg>
        <pc:spChg chg="add mod ord">
          <ac:chgData name="Siegbert Rudolph" userId="2af4d44886c067cc" providerId="LiveId" clId="{793AA3A5-F662-4A62-8488-D3190843E510}" dt="2021-08-20T05:15:07.442" v="847" actId="207"/>
          <ac:spMkLst>
            <pc:docMk/>
            <pc:sldMk cId="2489024015" sldId="878"/>
            <ac:spMk id="26" creationId="{0265DE03-2929-4009-93A4-CA4D2EE37FAB}"/>
          </ac:spMkLst>
        </pc:spChg>
        <pc:spChg chg="add mod">
          <ac:chgData name="Siegbert Rudolph" userId="2af4d44886c067cc" providerId="LiveId" clId="{793AA3A5-F662-4A62-8488-D3190843E510}" dt="2021-09-01T06:35:07.542" v="1016"/>
          <ac:spMkLst>
            <pc:docMk/>
            <pc:sldMk cId="2489024015" sldId="878"/>
            <ac:spMk id="30" creationId="{ACB65AC7-960C-4EAE-9173-0A3ACDD940AC}"/>
          </ac:spMkLst>
        </pc:spChg>
        <pc:spChg chg="add del mod">
          <ac:chgData name="Siegbert Rudolph" userId="2af4d44886c067cc" providerId="LiveId" clId="{793AA3A5-F662-4A62-8488-D3190843E510}" dt="2021-08-20T04:51:12.017" v="104" actId="478"/>
          <ac:spMkLst>
            <pc:docMk/>
            <pc:sldMk cId="2489024015" sldId="878"/>
            <ac:spMk id="30" creationId="{EB50CF32-B9BA-4FEC-B8DC-E77C8F2BADEF}"/>
          </ac:spMkLst>
        </pc:spChg>
        <pc:spChg chg="add mod">
          <ac:chgData name="Siegbert Rudolph" userId="2af4d44886c067cc" providerId="LiveId" clId="{793AA3A5-F662-4A62-8488-D3190843E510}" dt="2021-08-20T04:53:50.984" v="178" actId="1037"/>
          <ac:spMkLst>
            <pc:docMk/>
            <pc:sldMk cId="2489024015" sldId="878"/>
            <ac:spMk id="31" creationId="{24CFAAA9-6DC5-4E57-B01F-462854A3D7A9}"/>
          </ac:spMkLst>
        </pc:spChg>
        <pc:spChg chg="add mod">
          <ac:chgData name="Siegbert Rudolph" userId="2af4d44886c067cc" providerId="LiveId" clId="{793AA3A5-F662-4A62-8488-D3190843E510}" dt="2021-08-20T04:53:50.984" v="178" actId="1037"/>
          <ac:spMkLst>
            <pc:docMk/>
            <pc:sldMk cId="2489024015" sldId="878"/>
            <ac:spMk id="32" creationId="{A898A477-AA98-4895-BBA4-B17CB834398B}"/>
          </ac:spMkLst>
        </pc:spChg>
        <pc:spChg chg="add del mod">
          <ac:chgData name="Siegbert Rudolph" userId="2af4d44886c067cc" providerId="LiveId" clId="{793AA3A5-F662-4A62-8488-D3190843E510}" dt="2021-08-20T04:50:41.386" v="71" actId="478"/>
          <ac:spMkLst>
            <pc:docMk/>
            <pc:sldMk cId="2489024015" sldId="878"/>
            <ac:spMk id="33" creationId="{00324B28-315D-4338-8F4E-DA8FD704A6ED}"/>
          </ac:spMkLst>
        </pc:spChg>
        <pc:spChg chg="add mod">
          <ac:chgData name="Siegbert Rudolph" userId="2af4d44886c067cc" providerId="LiveId" clId="{793AA3A5-F662-4A62-8488-D3190843E510}" dt="2021-09-01T06:35:14.025" v="1022" actId="20577"/>
          <ac:spMkLst>
            <pc:docMk/>
            <pc:sldMk cId="2489024015" sldId="878"/>
            <ac:spMk id="33" creationId="{C785DA78-1414-43EF-801F-C262F83488DD}"/>
          </ac:spMkLst>
        </pc:spChg>
        <pc:spChg chg="add mod">
          <ac:chgData name="Siegbert Rudolph" userId="2af4d44886c067cc" providerId="LiveId" clId="{793AA3A5-F662-4A62-8488-D3190843E510}" dt="2021-08-20T04:53:50.984" v="178" actId="1037"/>
          <ac:spMkLst>
            <pc:docMk/>
            <pc:sldMk cId="2489024015" sldId="878"/>
            <ac:spMk id="34" creationId="{1B103E89-D7F4-41A9-A756-7F5C0250B283}"/>
          </ac:spMkLst>
        </pc:spChg>
        <pc:spChg chg="add mod">
          <ac:chgData name="Siegbert Rudolph" userId="2af4d44886c067cc" providerId="LiveId" clId="{793AA3A5-F662-4A62-8488-D3190843E510}" dt="2021-08-20T04:53:50.984" v="178" actId="1037"/>
          <ac:spMkLst>
            <pc:docMk/>
            <pc:sldMk cId="2489024015" sldId="878"/>
            <ac:spMk id="35" creationId="{FDC8E97E-0B90-42B2-891C-7FFFCFFE1935}"/>
          </ac:spMkLst>
        </pc:spChg>
        <pc:spChg chg="add mod">
          <ac:chgData name="Siegbert Rudolph" userId="2af4d44886c067cc" providerId="LiveId" clId="{793AA3A5-F662-4A62-8488-D3190843E510}" dt="2021-08-20T04:53:50.984" v="178" actId="1037"/>
          <ac:spMkLst>
            <pc:docMk/>
            <pc:sldMk cId="2489024015" sldId="878"/>
            <ac:spMk id="40" creationId="{53A5E74D-9DAB-4A9D-9555-9A3E4F79B884}"/>
          </ac:spMkLst>
        </pc:spChg>
        <pc:spChg chg="add mod">
          <ac:chgData name="Siegbert Rudolph" userId="2af4d44886c067cc" providerId="LiveId" clId="{793AA3A5-F662-4A62-8488-D3190843E510}" dt="2021-08-20T04:53:50.984" v="178" actId="1037"/>
          <ac:spMkLst>
            <pc:docMk/>
            <pc:sldMk cId="2489024015" sldId="878"/>
            <ac:spMk id="41" creationId="{B4C6E3E1-411D-409D-8743-D7C8F64796D0}"/>
          </ac:spMkLst>
        </pc:spChg>
        <pc:spChg chg="add mod">
          <ac:chgData name="Siegbert Rudolph" userId="2af4d44886c067cc" providerId="LiveId" clId="{793AA3A5-F662-4A62-8488-D3190843E510}" dt="2021-09-12T08:07:18.307" v="1144" actId="1035"/>
          <ac:spMkLst>
            <pc:docMk/>
            <pc:sldMk cId="2489024015" sldId="878"/>
            <ac:spMk id="42" creationId="{3802EABE-E4E7-4E21-9DB0-06C6C5979718}"/>
          </ac:spMkLst>
        </pc:spChg>
        <pc:spChg chg="add mod">
          <ac:chgData name="Siegbert Rudolph" userId="2af4d44886c067cc" providerId="LiveId" clId="{793AA3A5-F662-4A62-8488-D3190843E510}" dt="2021-08-20T04:53:41.819" v="154" actId="552"/>
          <ac:spMkLst>
            <pc:docMk/>
            <pc:sldMk cId="2489024015" sldId="878"/>
            <ac:spMk id="43" creationId="{27134DDC-9FCA-4951-83B7-FF4DB9A9ADBC}"/>
          </ac:spMkLst>
        </pc:spChg>
        <pc:spChg chg="add mod">
          <ac:chgData name="Siegbert Rudolph" userId="2af4d44886c067cc" providerId="LiveId" clId="{793AA3A5-F662-4A62-8488-D3190843E510}" dt="2021-08-20T04:53:30.346" v="153" actId="1037"/>
          <ac:spMkLst>
            <pc:docMk/>
            <pc:sldMk cId="2489024015" sldId="878"/>
            <ac:spMk id="44" creationId="{12696F01-0B54-4BE2-AF31-0097E1F29E58}"/>
          </ac:spMkLst>
        </pc:spChg>
        <pc:spChg chg="del mod">
          <ac:chgData name="Siegbert Rudolph" userId="2af4d44886c067cc" providerId="LiveId" clId="{793AA3A5-F662-4A62-8488-D3190843E510}" dt="2021-09-01T06:35:17.336" v="1023" actId="478"/>
          <ac:spMkLst>
            <pc:docMk/>
            <pc:sldMk cId="2489024015" sldId="878"/>
            <ac:spMk id="61" creationId="{58459579-6E3C-423E-B32D-7E794A47195E}"/>
          </ac:spMkLst>
        </pc:spChg>
        <pc:picChg chg="add mod">
          <ac:chgData name="Siegbert Rudolph" userId="2af4d44886c067cc" providerId="LiveId" clId="{793AA3A5-F662-4A62-8488-D3190843E510}" dt="2021-09-01T06:34:56.648" v="1015" actId="1036"/>
          <ac:picMkLst>
            <pc:docMk/>
            <pc:sldMk cId="2489024015" sldId="878"/>
            <ac:picMk id="16" creationId="{E9BD80F4-F7D7-4EF3-9F50-779D8F2B590D}"/>
          </ac:picMkLst>
        </pc:picChg>
        <pc:picChg chg="add mod">
          <ac:chgData name="Siegbert Rudolph" userId="2af4d44886c067cc" providerId="LiveId" clId="{793AA3A5-F662-4A62-8488-D3190843E510}" dt="2021-09-01T06:34:56.648" v="1015" actId="1036"/>
          <ac:picMkLst>
            <pc:docMk/>
            <pc:sldMk cId="2489024015" sldId="878"/>
            <ac:picMk id="27" creationId="{CC498909-8E29-452C-B0B8-EB499A597A99}"/>
          </ac:picMkLst>
        </pc:picChg>
        <pc:picChg chg="add mod">
          <ac:chgData name="Siegbert Rudolph" userId="2af4d44886c067cc" providerId="LiveId" clId="{793AA3A5-F662-4A62-8488-D3190843E510}" dt="2021-09-01T06:34:56.648" v="1015" actId="1036"/>
          <ac:picMkLst>
            <pc:docMk/>
            <pc:sldMk cId="2489024015" sldId="878"/>
            <ac:picMk id="28" creationId="{1A21449B-A546-45A1-8966-CF6EA5BAD1B9}"/>
          </ac:picMkLst>
        </pc:picChg>
        <pc:picChg chg="add mod">
          <ac:chgData name="Siegbert Rudolph" userId="2af4d44886c067cc" providerId="LiveId" clId="{793AA3A5-F662-4A62-8488-D3190843E510}" dt="2021-09-01T06:34:56.648" v="1015" actId="1036"/>
          <ac:picMkLst>
            <pc:docMk/>
            <pc:sldMk cId="2489024015" sldId="878"/>
            <ac:picMk id="29" creationId="{81F0A815-6D60-4FFB-BA05-CF89224C2961}"/>
          </ac:picMkLst>
        </pc:picChg>
        <pc:picChg chg="add mod">
          <ac:chgData name="Siegbert Rudolph" userId="2af4d44886c067cc" providerId="LiveId" clId="{793AA3A5-F662-4A62-8488-D3190843E510}" dt="2021-08-20T04:53:47.170" v="177" actId="1038"/>
          <ac:picMkLst>
            <pc:docMk/>
            <pc:sldMk cId="2489024015" sldId="878"/>
            <ac:picMk id="36" creationId="{FD94660E-042B-4B51-96CC-5B5FA2741DA5}"/>
          </ac:picMkLst>
        </pc:picChg>
        <pc:picChg chg="add mod">
          <ac:chgData name="Siegbert Rudolph" userId="2af4d44886c067cc" providerId="LiveId" clId="{793AA3A5-F662-4A62-8488-D3190843E510}" dt="2021-08-20T04:53:50.984" v="178" actId="1037"/>
          <ac:picMkLst>
            <pc:docMk/>
            <pc:sldMk cId="2489024015" sldId="878"/>
            <ac:picMk id="37" creationId="{88E1B871-517D-449D-9F04-F141F2AF77FC}"/>
          </ac:picMkLst>
        </pc:picChg>
        <pc:picChg chg="add mod">
          <ac:chgData name="Siegbert Rudolph" userId="2af4d44886c067cc" providerId="LiveId" clId="{793AA3A5-F662-4A62-8488-D3190843E510}" dt="2021-08-20T04:53:50.984" v="178" actId="1037"/>
          <ac:picMkLst>
            <pc:docMk/>
            <pc:sldMk cId="2489024015" sldId="878"/>
            <ac:picMk id="38" creationId="{4F9702A8-679C-45DC-8A93-D6920DBB10DF}"/>
          </ac:picMkLst>
        </pc:picChg>
        <pc:picChg chg="add mod">
          <ac:chgData name="Siegbert Rudolph" userId="2af4d44886c067cc" providerId="LiveId" clId="{793AA3A5-F662-4A62-8488-D3190843E510}" dt="2021-08-20T04:53:50.984" v="178" actId="1037"/>
          <ac:picMkLst>
            <pc:docMk/>
            <pc:sldMk cId="2489024015" sldId="878"/>
            <ac:picMk id="39" creationId="{5B6BC36C-0077-45A2-AC12-8A41C67598F6}"/>
          </ac:picMkLst>
        </pc:picChg>
      </pc:sldChg>
      <pc:sldChg chg="del">
        <pc:chgData name="Siegbert Rudolph" userId="2af4d44886c067cc" providerId="LiveId" clId="{793AA3A5-F662-4A62-8488-D3190843E510}" dt="2021-08-20T05:08:23.026" v="663" actId="47"/>
        <pc:sldMkLst>
          <pc:docMk/>
          <pc:sldMk cId="1095151501" sldId="879"/>
        </pc:sldMkLst>
      </pc:sldChg>
      <pc:sldChg chg="del">
        <pc:chgData name="Siegbert Rudolph" userId="2af4d44886c067cc" providerId="LiveId" clId="{793AA3A5-F662-4A62-8488-D3190843E510}" dt="2021-08-20T05:08:23.824" v="665" actId="47"/>
        <pc:sldMkLst>
          <pc:docMk/>
          <pc:sldMk cId="940817684" sldId="880"/>
        </pc:sldMkLst>
      </pc:sldChg>
      <pc:sldChg chg="del">
        <pc:chgData name="Siegbert Rudolph" userId="2af4d44886c067cc" providerId="LiveId" clId="{793AA3A5-F662-4A62-8488-D3190843E510}" dt="2021-08-20T05:08:25.176" v="667" actId="47"/>
        <pc:sldMkLst>
          <pc:docMk/>
          <pc:sldMk cId="1682784152" sldId="881"/>
        </pc:sldMkLst>
      </pc:sldChg>
      <pc:sldChg chg="del">
        <pc:chgData name="Siegbert Rudolph" userId="2af4d44886c067cc" providerId="LiveId" clId="{793AA3A5-F662-4A62-8488-D3190843E510}" dt="2021-08-20T05:08:26.475" v="669" actId="47"/>
        <pc:sldMkLst>
          <pc:docMk/>
          <pc:sldMk cId="2601055755" sldId="882"/>
        </pc:sldMkLst>
      </pc:sldChg>
      <pc:sldChg chg="del">
        <pc:chgData name="Siegbert Rudolph" userId="2af4d44886c067cc" providerId="LiveId" clId="{793AA3A5-F662-4A62-8488-D3190843E510}" dt="2021-08-20T05:08:27.906" v="671" actId="47"/>
        <pc:sldMkLst>
          <pc:docMk/>
          <pc:sldMk cId="3536888075" sldId="883"/>
        </pc:sldMkLst>
      </pc:sldChg>
      <pc:sldChg chg="del">
        <pc:chgData name="Siegbert Rudolph" userId="2af4d44886c067cc" providerId="LiveId" clId="{793AA3A5-F662-4A62-8488-D3190843E510}" dt="2021-08-20T05:08:17.092" v="661" actId="47"/>
        <pc:sldMkLst>
          <pc:docMk/>
          <pc:sldMk cId="98629870" sldId="884"/>
        </pc:sldMkLst>
      </pc:sldChg>
      <pc:sldChg chg="addSp delSp modSp add mod addAnim delAnim modAnim">
        <pc:chgData name="Siegbert Rudolph" userId="2af4d44886c067cc" providerId="LiveId" clId="{793AA3A5-F662-4A62-8488-D3190843E510}" dt="2021-09-01T07:27:00.326" v="1098" actId="1076"/>
        <pc:sldMkLst>
          <pc:docMk/>
          <pc:sldMk cId="4228763295" sldId="885"/>
        </pc:sldMkLst>
        <pc:spChg chg="add mod">
          <ac:chgData name="Siegbert Rudolph" userId="2af4d44886c067cc" providerId="LiveId" clId="{793AA3A5-F662-4A62-8488-D3190843E510}" dt="2021-08-20T05:15:48.712" v="864" actId="1076"/>
          <ac:spMkLst>
            <pc:docMk/>
            <pc:sldMk cId="4228763295" sldId="885"/>
            <ac:spMk id="2" creationId="{966E2356-7D8E-4092-84A6-90BCC113B2C8}"/>
          </ac:spMkLst>
        </pc:spChg>
        <pc:spChg chg="mod">
          <ac:chgData name="Siegbert Rudolph" userId="2af4d44886c067cc" providerId="LiveId" clId="{793AA3A5-F662-4A62-8488-D3190843E510}" dt="2021-09-01T07:27:00.326" v="1098" actId="1076"/>
          <ac:spMkLst>
            <pc:docMk/>
            <pc:sldMk cId="4228763295" sldId="885"/>
            <ac:spMk id="4" creationId="{DBB72A18-8851-4D0C-85DE-811D771845D4}"/>
          </ac:spMkLst>
        </pc:spChg>
        <pc:spChg chg="mod">
          <ac:chgData name="Siegbert Rudolph" userId="2af4d44886c067cc" providerId="LiveId" clId="{793AA3A5-F662-4A62-8488-D3190843E510}" dt="2021-09-01T06:29:33.722" v="924" actId="14100"/>
          <ac:spMkLst>
            <pc:docMk/>
            <pc:sldMk cId="4228763295" sldId="885"/>
            <ac:spMk id="15" creationId="{FBB76067-3D58-4875-A9FF-09FD0030160D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17" creationId="{267DE363-1631-4A7F-9315-FE2F1642DC3E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18" creationId="{1DBA4461-2406-497A-94B9-B38EB7E7DEBA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22" creationId="{484F788F-ADD8-4CAE-B7BF-5DA54FD3C96A}"/>
          </ac:spMkLst>
        </pc:spChg>
        <pc:spChg chg="add mod">
          <ac:chgData name="Siegbert Rudolph" userId="2af4d44886c067cc" providerId="LiveId" clId="{793AA3A5-F662-4A62-8488-D3190843E510}" dt="2021-09-01T06:29:53.095" v="930" actId="20577"/>
          <ac:spMkLst>
            <pc:docMk/>
            <pc:sldMk cId="4228763295" sldId="885"/>
            <ac:spMk id="22" creationId="{4CD6CD7F-7F6F-4564-B30A-6AFE63F9DA62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23" creationId="{815C5858-F6F3-476F-B223-EF0283485AF9}"/>
          </ac:spMkLst>
        </pc:spChg>
        <pc:spChg chg="add mod">
          <ac:chgData name="Siegbert Rudolph" userId="2af4d44886c067cc" providerId="LiveId" clId="{793AA3A5-F662-4A62-8488-D3190843E510}" dt="2021-09-01T06:31:50.074" v="982" actId="20577"/>
          <ac:spMkLst>
            <pc:docMk/>
            <pc:sldMk cId="4228763295" sldId="885"/>
            <ac:spMk id="23" creationId="{DD4A4B55-0D04-4073-AB7E-C6AF9639F415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24" creationId="{689EFBA2-210E-4C0D-B836-B5D92F835E38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26" creationId="{0265DE03-2929-4009-93A4-CA4D2EE37FAB}"/>
          </ac:spMkLst>
        </pc:spChg>
        <pc:spChg chg="add mod">
          <ac:chgData name="Siegbert Rudolph" userId="2af4d44886c067cc" providerId="LiveId" clId="{793AA3A5-F662-4A62-8488-D3190843E510}" dt="2021-09-01T06:32:10.257" v="987" actId="1036"/>
          <ac:spMkLst>
            <pc:docMk/>
            <pc:sldMk cId="4228763295" sldId="885"/>
            <ac:spMk id="30" creationId="{C8ABD0A6-688A-46CA-9E5B-7279383DECF2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31" creationId="{24CFAAA9-6DC5-4E57-B01F-462854A3D7A9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32" creationId="{A898A477-AA98-4895-BBA4-B17CB834398B}"/>
          </ac:spMkLst>
        </pc:spChg>
        <pc:spChg chg="add del mod">
          <ac:chgData name="Siegbert Rudolph" userId="2af4d44886c067cc" providerId="LiveId" clId="{793AA3A5-F662-4A62-8488-D3190843E510}" dt="2021-09-01T06:29:36.815" v="926" actId="478"/>
          <ac:spMkLst>
            <pc:docMk/>
            <pc:sldMk cId="4228763295" sldId="885"/>
            <ac:spMk id="33" creationId="{4EBE232F-389E-40DE-891F-7BB47212408E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34" creationId="{1B103E89-D7F4-41A9-A756-7F5C0250B283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35" creationId="{FDC8E97E-0B90-42B2-891C-7FFFCFFE1935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40" creationId="{53A5E74D-9DAB-4A9D-9555-9A3E4F79B884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41" creationId="{B4C6E3E1-411D-409D-8743-D7C8F64796D0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42" creationId="{3802EABE-E4E7-4E21-9DB0-06C6C5979718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43" creationId="{27134DDC-9FCA-4951-83B7-FF4DB9A9ADBC}"/>
          </ac:spMkLst>
        </pc:spChg>
        <pc:spChg chg="del">
          <ac:chgData name="Siegbert Rudolph" userId="2af4d44886c067cc" providerId="LiveId" clId="{793AA3A5-F662-4A62-8488-D3190843E510}" dt="2021-08-20T04:54:52.561" v="191" actId="478"/>
          <ac:spMkLst>
            <pc:docMk/>
            <pc:sldMk cId="4228763295" sldId="885"/>
            <ac:spMk id="44" creationId="{12696F01-0B54-4BE2-AF31-0097E1F29E58}"/>
          </ac:spMkLst>
        </pc:spChg>
        <pc:spChg chg="add del mod">
          <ac:chgData name="Siegbert Rudolph" userId="2af4d44886c067cc" providerId="LiveId" clId="{793AA3A5-F662-4A62-8488-D3190843E510}" dt="2021-08-20T04:55:33.424" v="196" actId="478"/>
          <ac:spMkLst>
            <pc:docMk/>
            <pc:sldMk cId="4228763295" sldId="885"/>
            <ac:spMk id="46" creationId="{AC11846F-12CB-4BD5-BDD9-ED978C013F86}"/>
          </ac:spMkLst>
        </pc:spChg>
        <pc:spChg chg="add mod">
          <ac:chgData name="Siegbert Rudolph" userId="2af4d44886c067cc" providerId="LiveId" clId="{793AA3A5-F662-4A62-8488-D3190843E510}" dt="2021-08-20T05:15:42.896" v="863" actId="1076"/>
          <ac:spMkLst>
            <pc:docMk/>
            <pc:sldMk cId="4228763295" sldId="885"/>
            <ac:spMk id="47" creationId="{70183891-50B6-4024-AAE3-C8ECED47E030}"/>
          </ac:spMkLst>
        </pc:spChg>
        <pc:spChg chg="add del mod">
          <ac:chgData name="Siegbert Rudolph" userId="2af4d44886c067cc" providerId="LiveId" clId="{793AA3A5-F662-4A62-8488-D3190843E510}" dt="2021-08-20T04:57:52.805" v="233" actId="478"/>
          <ac:spMkLst>
            <pc:docMk/>
            <pc:sldMk cId="4228763295" sldId="885"/>
            <ac:spMk id="48" creationId="{872AC130-6C01-4CAA-8B2F-E00B982F8E58}"/>
          </ac:spMkLst>
        </pc:spChg>
        <pc:spChg chg="add del mod">
          <ac:chgData name="Siegbert Rudolph" userId="2af4d44886c067cc" providerId="LiveId" clId="{793AA3A5-F662-4A62-8488-D3190843E510}" dt="2021-08-20T04:57:39.877" v="224" actId="478"/>
          <ac:spMkLst>
            <pc:docMk/>
            <pc:sldMk cId="4228763295" sldId="885"/>
            <ac:spMk id="49" creationId="{C7D6DF02-C50D-4608-89D3-A90A9F15782B}"/>
          </ac:spMkLst>
        </pc:spChg>
        <pc:spChg chg="add del mod">
          <ac:chgData name="Siegbert Rudolph" userId="2af4d44886c067cc" providerId="LiveId" clId="{793AA3A5-F662-4A62-8488-D3190843E510}" dt="2021-08-20T04:58:11.885" v="243" actId="478"/>
          <ac:spMkLst>
            <pc:docMk/>
            <pc:sldMk cId="4228763295" sldId="885"/>
            <ac:spMk id="57" creationId="{8836DAAD-7542-4C33-9ABE-6A24D039B1D7}"/>
          </ac:spMkLst>
        </pc:spChg>
        <pc:spChg chg="add del mod">
          <ac:chgData name="Siegbert Rudolph" userId="2af4d44886c067cc" providerId="LiveId" clId="{793AA3A5-F662-4A62-8488-D3190843E510}" dt="2021-08-20T04:57:58.255" v="234" actId="478"/>
          <ac:spMkLst>
            <pc:docMk/>
            <pc:sldMk cId="4228763295" sldId="885"/>
            <ac:spMk id="58" creationId="{6CF871C5-28AF-4854-8228-5D62D05F0399}"/>
          </ac:spMkLst>
        </pc:spChg>
        <pc:spChg chg="add del mod">
          <ac:chgData name="Siegbert Rudolph" userId="2af4d44886c067cc" providerId="LiveId" clId="{793AA3A5-F662-4A62-8488-D3190843E510}" dt="2021-08-20T05:16:44.376" v="887" actId="478"/>
          <ac:spMkLst>
            <pc:docMk/>
            <pc:sldMk cId="4228763295" sldId="885"/>
            <ac:spMk id="59" creationId="{98813060-7574-4744-9638-9281C8990A86}"/>
          </ac:spMkLst>
        </pc:spChg>
        <pc:spChg chg="add del mod">
          <ac:chgData name="Siegbert Rudolph" userId="2af4d44886c067cc" providerId="LiveId" clId="{793AA3A5-F662-4A62-8488-D3190843E510}" dt="2021-08-20T04:58:11.885" v="243" actId="478"/>
          <ac:spMkLst>
            <pc:docMk/>
            <pc:sldMk cId="4228763295" sldId="885"/>
            <ac:spMk id="60" creationId="{AC993EAF-2726-42A7-A0F4-99F1C2A6CD83}"/>
          </ac:spMkLst>
        </pc:spChg>
        <pc:spChg chg="del mod">
          <ac:chgData name="Siegbert Rudolph" userId="2af4d44886c067cc" providerId="LiveId" clId="{793AA3A5-F662-4A62-8488-D3190843E510}" dt="2021-09-01T06:30:14.480" v="937" actId="478"/>
          <ac:spMkLst>
            <pc:docMk/>
            <pc:sldMk cId="4228763295" sldId="885"/>
            <ac:spMk id="61" creationId="{58459579-6E3C-423E-B32D-7E794A47195E}"/>
          </ac:spMkLst>
        </pc:spChg>
        <pc:spChg chg="add del mod">
          <ac:chgData name="Siegbert Rudolph" userId="2af4d44886c067cc" providerId="LiveId" clId="{793AA3A5-F662-4A62-8488-D3190843E510}" dt="2021-08-20T04:57:59.243" v="235" actId="478"/>
          <ac:spMkLst>
            <pc:docMk/>
            <pc:sldMk cId="4228763295" sldId="885"/>
            <ac:spMk id="62" creationId="{F46DE2BE-4E48-4AB5-BB15-62D0F56D9FE1}"/>
          </ac:spMkLst>
        </pc:spChg>
        <pc:spChg chg="add del mod">
          <ac:chgData name="Siegbert Rudolph" userId="2af4d44886c067cc" providerId="LiveId" clId="{793AA3A5-F662-4A62-8488-D3190843E510}" dt="2021-08-20T05:16:46.664" v="888" actId="478"/>
          <ac:spMkLst>
            <pc:docMk/>
            <pc:sldMk cId="4228763295" sldId="885"/>
            <ac:spMk id="63" creationId="{2C76BE2C-A9CC-4E3B-9924-8B9E4358C674}"/>
          </ac:spMkLst>
        </pc:spChg>
        <pc:spChg chg="add del mod">
          <ac:chgData name="Siegbert Rudolph" userId="2af4d44886c067cc" providerId="LiveId" clId="{793AA3A5-F662-4A62-8488-D3190843E510}" dt="2021-08-20T04:58:11.885" v="243" actId="478"/>
          <ac:spMkLst>
            <pc:docMk/>
            <pc:sldMk cId="4228763295" sldId="885"/>
            <ac:spMk id="64" creationId="{4BE16E5B-7E31-4D31-A3BA-C1AA03A3256B}"/>
          </ac:spMkLst>
        </pc:spChg>
        <pc:spChg chg="add del mod">
          <ac:chgData name="Siegbert Rudolph" userId="2af4d44886c067cc" providerId="LiveId" clId="{793AA3A5-F662-4A62-8488-D3190843E510}" dt="2021-08-20T04:58:05.033" v="238" actId="478"/>
          <ac:spMkLst>
            <pc:docMk/>
            <pc:sldMk cId="4228763295" sldId="885"/>
            <ac:spMk id="65" creationId="{F29316BD-A061-4736-84CB-B289B60B5F5D}"/>
          </ac:spMkLst>
        </pc:spChg>
        <pc:spChg chg="add del mod">
          <ac:chgData name="Siegbert Rudolph" userId="2af4d44886c067cc" providerId="LiveId" clId="{793AA3A5-F662-4A62-8488-D3190843E510}" dt="2021-08-20T05:16:46.664" v="888" actId="478"/>
          <ac:spMkLst>
            <pc:docMk/>
            <pc:sldMk cId="4228763295" sldId="885"/>
            <ac:spMk id="66" creationId="{604E6771-ED26-42FC-827E-FE65530D5755}"/>
          </ac:spMkLst>
        </pc:spChg>
        <pc:spChg chg="add del mod">
          <ac:chgData name="Siegbert Rudolph" userId="2af4d44886c067cc" providerId="LiveId" clId="{793AA3A5-F662-4A62-8488-D3190843E510}" dt="2021-08-20T04:58:11.885" v="243" actId="478"/>
          <ac:spMkLst>
            <pc:docMk/>
            <pc:sldMk cId="4228763295" sldId="885"/>
            <ac:spMk id="67" creationId="{D001A66C-E466-469F-A13F-74A9CB117F72}"/>
          </ac:spMkLst>
        </pc:spChg>
        <pc:spChg chg="add del mod">
          <ac:chgData name="Siegbert Rudolph" userId="2af4d44886c067cc" providerId="LiveId" clId="{793AA3A5-F662-4A62-8488-D3190843E510}" dt="2021-08-20T04:58:06.304" v="239" actId="478"/>
          <ac:spMkLst>
            <pc:docMk/>
            <pc:sldMk cId="4228763295" sldId="885"/>
            <ac:spMk id="68" creationId="{327F0EC0-2DBD-4668-945E-4C2B296EE6EF}"/>
          </ac:spMkLst>
        </pc:spChg>
        <pc:spChg chg="add del mod">
          <ac:chgData name="Siegbert Rudolph" userId="2af4d44886c067cc" providerId="LiveId" clId="{793AA3A5-F662-4A62-8488-D3190843E510}" dt="2021-08-20T05:16:44.376" v="887" actId="478"/>
          <ac:spMkLst>
            <pc:docMk/>
            <pc:sldMk cId="4228763295" sldId="885"/>
            <ac:spMk id="69" creationId="{8F953838-F65C-45A9-A531-14296B438810}"/>
          </ac:spMkLst>
        </pc:spChg>
        <pc:spChg chg="add del mod">
          <ac:chgData name="Siegbert Rudolph" userId="2af4d44886c067cc" providerId="LiveId" clId="{793AA3A5-F662-4A62-8488-D3190843E510}" dt="2021-08-20T04:58:11.885" v="243" actId="478"/>
          <ac:spMkLst>
            <pc:docMk/>
            <pc:sldMk cId="4228763295" sldId="885"/>
            <ac:spMk id="70" creationId="{A22FF54A-C693-40B3-8A43-438168A5F98E}"/>
          </ac:spMkLst>
        </pc:spChg>
        <pc:spChg chg="add del mod">
          <ac:chgData name="Siegbert Rudolph" userId="2af4d44886c067cc" providerId="LiveId" clId="{793AA3A5-F662-4A62-8488-D3190843E510}" dt="2021-08-20T04:58:07.464" v="240" actId="478"/>
          <ac:spMkLst>
            <pc:docMk/>
            <pc:sldMk cId="4228763295" sldId="885"/>
            <ac:spMk id="71" creationId="{B110B1E5-7FA8-4CEE-8BC6-4CAFAA484280}"/>
          </ac:spMkLst>
        </pc:spChg>
        <pc:spChg chg="add del mod">
          <ac:chgData name="Siegbert Rudolph" userId="2af4d44886c067cc" providerId="LiveId" clId="{793AA3A5-F662-4A62-8488-D3190843E510}" dt="2021-08-20T05:16:46.664" v="888" actId="478"/>
          <ac:spMkLst>
            <pc:docMk/>
            <pc:sldMk cId="4228763295" sldId="885"/>
            <ac:spMk id="72" creationId="{AAB2C4E1-F56F-4FD0-ADD7-CE2F2B23EE22}"/>
          </ac:spMkLst>
        </pc:spChg>
        <pc:spChg chg="add del mod">
          <ac:chgData name="Siegbert Rudolph" userId="2af4d44886c067cc" providerId="LiveId" clId="{793AA3A5-F662-4A62-8488-D3190843E510}" dt="2021-08-20T04:58:11.885" v="243" actId="478"/>
          <ac:spMkLst>
            <pc:docMk/>
            <pc:sldMk cId="4228763295" sldId="885"/>
            <ac:spMk id="73" creationId="{05D2B3CE-DEDF-4349-95EC-D24C24E13E0B}"/>
          </ac:spMkLst>
        </pc:spChg>
        <pc:spChg chg="add del mod">
          <ac:chgData name="Siegbert Rudolph" userId="2af4d44886c067cc" providerId="LiveId" clId="{793AA3A5-F662-4A62-8488-D3190843E510}" dt="2021-08-20T04:58:08.799" v="241" actId="478"/>
          <ac:spMkLst>
            <pc:docMk/>
            <pc:sldMk cId="4228763295" sldId="885"/>
            <ac:spMk id="74" creationId="{D114F13D-CD44-4D26-B883-C55F909D01D4}"/>
          </ac:spMkLst>
        </pc:spChg>
        <pc:spChg chg="add del mod">
          <ac:chgData name="Siegbert Rudolph" userId="2af4d44886c067cc" providerId="LiveId" clId="{793AA3A5-F662-4A62-8488-D3190843E510}" dt="2021-08-20T05:16:44.376" v="887" actId="478"/>
          <ac:spMkLst>
            <pc:docMk/>
            <pc:sldMk cId="4228763295" sldId="885"/>
            <ac:spMk id="75" creationId="{FF0A252A-7643-477D-8D0C-30F4A9E674FB}"/>
          </ac:spMkLst>
        </pc:spChg>
        <pc:spChg chg="add del mod">
          <ac:chgData name="Siegbert Rudolph" userId="2af4d44886c067cc" providerId="LiveId" clId="{793AA3A5-F662-4A62-8488-D3190843E510}" dt="2021-08-20T04:58:11.885" v="243" actId="478"/>
          <ac:spMkLst>
            <pc:docMk/>
            <pc:sldMk cId="4228763295" sldId="885"/>
            <ac:spMk id="76" creationId="{73F30272-28C6-46EA-9321-634FB816927E}"/>
          </ac:spMkLst>
        </pc:spChg>
        <pc:spChg chg="add del mod">
          <ac:chgData name="Siegbert Rudolph" userId="2af4d44886c067cc" providerId="LiveId" clId="{793AA3A5-F662-4A62-8488-D3190843E510}" dt="2021-08-20T04:58:09.490" v="242" actId="478"/>
          <ac:spMkLst>
            <pc:docMk/>
            <pc:sldMk cId="4228763295" sldId="885"/>
            <ac:spMk id="77" creationId="{23EC33BF-1171-4321-A836-A5BC06F5704D}"/>
          </ac:spMkLst>
        </pc:spChg>
        <pc:spChg chg="add del mod">
          <ac:chgData name="Siegbert Rudolph" userId="2af4d44886c067cc" providerId="LiveId" clId="{793AA3A5-F662-4A62-8488-D3190843E510}" dt="2021-08-20T05:16:44.376" v="887" actId="478"/>
          <ac:spMkLst>
            <pc:docMk/>
            <pc:sldMk cId="4228763295" sldId="885"/>
            <ac:spMk id="78" creationId="{2500C41F-05BB-42CF-9844-F9782447BC11}"/>
          </ac:spMkLst>
        </pc:spChg>
        <pc:spChg chg="add del mod">
          <ac:chgData name="Siegbert Rudolph" userId="2af4d44886c067cc" providerId="LiveId" clId="{793AA3A5-F662-4A62-8488-D3190843E510}" dt="2021-08-20T05:15:58.318" v="865" actId="478"/>
          <ac:spMkLst>
            <pc:docMk/>
            <pc:sldMk cId="4228763295" sldId="885"/>
            <ac:spMk id="79" creationId="{C5DC47C6-C60A-4FA4-AEBC-A999975131CC}"/>
          </ac:spMkLst>
        </pc:spChg>
        <pc:spChg chg="add del mod">
          <ac:chgData name="Siegbert Rudolph" userId="2af4d44886c067cc" providerId="LiveId" clId="{793AA3A5-F662-4A62-8488-D3190843E510}" dt="2021-08-20T04:55:24.856" v="193" actId="478"/>
          <ac:spMkLst>
            <pc:docMk/>
            <pc:sldMk cId="4228763295" sldId="885"/>
            <ac:spMk id="80" creationId="{7A4FFE23-6F8D-41BD-9C8B-F0EFA92EC72A}"/>
          </ac:spMkLst>
        </pc:spChg>
        <pc:spChg chg="add mod">
          <ac:chgData name="Siegbert Rudolph" userId="2af4d44886c067cc" providerId="LiveId" clId="{793AA3A5-F662-4A62-8488-D3190843E510}" dt="2021-08-20T05:16:23.659" v="873" actId="20577"/>
          <ac:spMkLst>
            <pc:docMk/>
            <pc:sldMk cId="4228763295" sldId="885"/>
            <ac:spMk id="81" creationId="{90B74D05-5E86-4298-95E2-E328BC55297D}"/>
          </ac:spMkLst>
        </pc:spChg>
        <pc:spChg chg="add del mod">
          <ac:chgData name="Siegbert Rudolph" userId="2af4d44886c067cc" providerId="LiveId" clId="{793AA3A5-F662-4A62-8488-D3190843E510}" dt="2021-08-20T05:16:16.456" v="871" actId="478"/>
          <ac:spMkLst>
            <pc:docMk/>
            <pc:sldMk cId="4228763295" sldId="885"/>
            <ac:spMk id="82" creationId="{CB977A73-AAA7-4800-A321-E839007CB454}"/>
          </ac:spMkLst>
        </pc:spChg>
        <pc:spChg chg="add del mod">
          <ac:chgData name="Siegbert Rudolph" userId="2af4d44886c067cc" providerId="LiveId" clId="{793AA3A5-F662-4A62-8488-D3190843E510}" dt="2021-08-20T05:16:44.376" v="887" actId="478"/>
          <ac:spMkLst>
            <pc:docMk/>
            <pc:sldMk cId="4228763295" sldId="885"/>
            <ac:spMk id="90" creationId="{08879DC8-0564-42AA-8F90-758052B5F289}"/>
          </ac:spMkLst>
        </pc:spChg>
        <pc:spChg chg="add del mod">
          <ac:chgData name="Siegbert Rudolph" userId="2af4d44886c067cc" providerId="LiveId" clId="{793AA3A5-F662-4A62-8488-D3190843E510}" dt="2021-08-20T05:16:46.664" v="888" actId="478"/>
          <ac:spMkLst>
            <pc:docMk/>
            <pc:sldMk cId="4228763295" sldId="885"/>
            <ac:spMk id="91" creationId="{83009889-D875-4DDF-8CAB-02D818090911}"/>
          </ac:spMkLst>
        </pc:spChg>
        <pc:spChg chg="add del mod">
          <ac:chgData name="Siegbert Rudolph" userId="2af4d44886c067cc" providerId="LiveId" clId="{793AA3A5-F662-4A62-8488-D3190843E510}" dt="2021-08-20T05:16:46.664" v="888" actId="478"/>
          <ac:spMkLst>
            <pc:docMk/>
            <pc:sldMk cId="4228763295" sldId="885"/>
            <ac:spMk id="92" creationId="{CAC1B05C-733F-450B-BB67-EE8B5266C046}"/>
          </ac:spMkLst>
        </pc:spChg>
        <pc:spChg chg="add del mod">
          <ac:chgData name="Siegbert Rudolph" userId="2af4d44886c067cc" providerId="LiveId" clId="{793AA3A5-F662-4A62-8488-D3190843E510}" dt="2021-08-20T05:16:44.376" v="887" actId="478"/>
          <ac:spMkLst>
            <pc:docMk/>
            <pc:sldMk cId="4228763295" sldId="885"/>
            <ac:spMk id="93" creationId="{21E675E0-6528-4465-8402-BA0A21DBB1EE}"/>
          </ac:spMkLst>
        </pc:spChg>
        <pc:spChg chg="add del mod">
          <ac:chgData name="Siegbert Rudolph" userId="2af4d44886c067cc" providerId="LiveId" clId="{793AA3A5-F662-4A62-8488-D3190843E510}" dt="2021-08-20T05:16:46.664" v="888" actId="478"/>
          <ac:spMkLst>
            <pc:docMk/>
            <pc:sldMk cId="4228763295" sldId="885"/>
            <ac:spMk id="94" creationId="{52166624-2FA2-4505-8EED-29786D5D1D66}"/>
          </ac:spMkLst>
        </pc:spChg>
        <pc:spChg chg="add del mod">
          <ac:chgData name="Siegbert Rudolph" userId="2af4d44886c067cc" providerId="LiveId" clId="{793AA3A5-F662-4A62-8488-D3190843E510}" dt="2021-08-20T05:16:44.376" v="887" actId="478"/>
          <ac:spMkLst>
            <pc:docMk/>
            <pc:sldMk cId="4228763295" sldId="885"/>
            <ac:spMk id="95" creationId="{3FCCAEFB-F750-4DBA-AA41-A61947279BF4}"/>
          </ac:spMkLst>
        </pc:spChg>
        <pc:spChg chg="add del mod">
          <ac:chgData name="Siegbert Rudolph" userId="2af4d44886c067cc" providerId="LiveId" clId="{793AA3A5-F662-4A62-8488-D3190843E510}" dt="2021-08-20T05:16:44.376" v="887" actId="478"/>
          <ac:spMkLst>
            <pc:docMk/>
            <pc:sldMk cId="4228763295" sldId="885"/>
            <ac:spMk id="96" creationId="{B41E9728-CAF2-43CC-9596-270B8DBABE47}"/>
          </ac:spMkLst>
        </pc:spChg>
        <pc:spChg chg="add del mod">
          <ac:chgData name="Siegbert Rudolph" userId="2af4d44886c067cc" providerId="LiveId" clId="{793AA3A5-F662-4A62-8488-D3190843E510}" dt="2021-08-20T05:16:00.307" v="866" actId="478"/>
          <ac:spMkLst>
            <pc:docMk/>
            <pc:sldMk cId="4228763295" sldId="885"/>
            <ac:spMk id="97" creationId="{28C30677-E8AE-4633-A9BD-D9B2AD9C6453}"/>
          </ac:spMkLst>
        </pc:spChg>
        <pc:picChg chg="mod">
          <ac:chgData name="Siegbert Rudolph" userId="2af4d44886c067cc" providerId="LiveId" clId="{793AA3A5-F662-4A62-8488-D3190843E510}" dt="2021-09-01T06:29:33.722" v="924" actId="14100"/>
          <ac:picMkLst>
            <pc:docMk/>
            <pc:sldMk cId="4228763295" sldId="885"/>
            <ac:picMk id="16" creationId="{E9BD80F4-F7D7-4EF3-9F50-779D8F2B590D}"/>
          </ac:picMkLst>
        </pc:picChg>
        <pc:picChg chg="mod">
          <ac:chgData name="Siegbert Rudolph" userId="2af4d44886c067cc" providerId="LiveId" clId="{793AA3A5-F662-4A62-8488-D3190843E510}" dt="2021-09-01T06:29:42.502" v="928" actId="1076"/>
          <ac:picMkLst>
            <pc:docMk/>
            <pc:sldMk cId="4228763295" sldId="885"/>
            <ac:picMk id="27" creationId="{CC498909-8E29-452C-B0B8-EB499A597A99}"/>
          </ac:picMkLst>
        </pc:picChg>
        <pc:picChg chg="mod">
          <ac:chgData name="Siegbert Rudolph" userId="2af4d44886c067cc" providerId="LiveId" clId="{793AA3A5-F662-4A62-8488-D3190843E510}" dt="2021-09-01T06:29:33.722" v="924" actId="14100"/>
          <ac:picMkLst>
            <pc:docMk/>
            <pc:sldMk cId="4228763295" sldId="885"/>
            <ac:picMk id="28" creationId="{1A21449B-A546-45A1-8966-CF6EA5BAD1B9}"/>
          </ac:picMkLst>
        </pc:picChg>
        <pc:picChg chg="mod">
          <ac:chgData name="Siegbert Rudolph" userId="2af4d44886c067cc" providerId="LiveId" clId="{793AA3A5-F662-4A62-8488-D3190843E510}" dt="2021-09-01T06:29:33.722" v="924" actId="14100"/>
          <ac:picMkLst>
            <pc:docMk/>
            <pc:sldMk cId="4228763295" sldId="885"/>
            <ac:picMk id="29" creationId="{81F0A815-6D60-4FFB-BA05-CF89224C2961}"/>
          </ac:picMkLst>
        </pc:picChg>
        <pc:picChg chg="del">
          <ac:chgData name="Siegbert Rudolph" userId="2af4d44886c067cc" providerId="LiveId" clId="{793AA3A5-F662-4A62-8488-D3190843E510}" dt="2021-08-20T04:54:52.561" v="191" actId="478"/>
          <ac:picMkLst>
            <pc:docMk/>
            <pc:sldMk cId="4228763295" sldId="885"/>
            <ac:picMk id="36" creationId="{FD94660E-042B-4B51-96CC-5B5FA2741DA5}"/>
          </ac:picMkLst>
        </pc:picChg>
        <pc:picChg chg="del">
          <ac:chgData name="Siegbert Rudolph" userId="2af4d44886c067cc" providerId="LiveId" clId="{793AA3A5-F662-4A62-8488-D3190843E510}" dt="2021-08-20T04:54:52.561" v="191" actId="478"/>
          <ac:picMkLst>
            <pc:docMk/>
            <pc:sldMk cId="4228763295" sldId="885"/>
            <ac:picMk id="37" creationId="{88E1B871-517D-449D-9F04-F141F2AF77FC}"/>
          </ac:picMkLst>
        </pc:picChg>
        <pc:picChg chg="del">
          <ac:chgData name="Siegbert Rudolph" userId="2af4d44886c067cc" providerId="LiveId" clId="{793AA3A5-F662-4A62-8488-D3190843E510}" dt="2021-08-20T04:54:52.561" v="191" actId="478"/>
          <ac:picMkLst>
            <pc:docMk/>
            <pc:sldMk cId="4228763295" sldId="885"/>
            <ac:picMk id="38" creationId="{4F9702A8-679C-45DC-8A93-D6920DBB10DF}"/>
          </ac:picMkLst>
        </pc:picChg>
        <pc:picChg chg="del">
          <ac:chgData name="Siegbert Rudolph" userId="2af4d44886c067cc" providerId="LiveId" clId="{793AA3A5-F662-4A62-8488-D3190843E510}" dt="2021-08-20T04:54:52.561" v="191" actId="478"/>
          <ac:picMkLst>
            <pc:docMk/>
            <pc:sldMk cId="4228763295" sldId="885"/>
            <ac:picMk id="39" creationId="{5B6BC36C-0077-45A2-AC12-8A41C67598F6}"/>
          </ac:picMkLst>
        </pc:picChg>
        <pc:picChg chg="add mod">
          <ac:chgData name="Siegbert Rudolph" userId="2af4d44886c067cc" providerId="LiveId" clId="{793AA3A5-F662-4A62-8488-D3190843E510}" dt="2021-08-20T04:55:31.667" v="195" actId="1076"/>
          <ac:picMkLst>
            <pc:docMk/>
            <pc:sldMk cId="4228763295" sldId="885"/>
            <ac:picMk id="45" creationId="{6D8EB0C5-7F5B-4E62-8D89-AD624A659FF4}"/>
          </ac:picMkLst>
        </pc:picChg>
        <pc:picChg chg="add mod">
          <ac:chgData name="Siegbert Rudolph" userId="2af4d44886c067cc" providerId="LiveId" clId="{793AA3A5-F662-4A62-8488-D3190843E510}" dt="2021-09-01T06:29:33.722" v="924" actId="14100"/>
          <ac:picMkLst>
            <pc:docMk/>
            <pc:sldMk cId="4228763295" sldId="885"/>
            <ac:picMk id="50" creationId="{E2753352-9D0C-4168-B1A9-E40A4B3081CC}"/>
          </ac:picMkLst>
        </pc:picChg>
        <pc:picChg chg="add mod">
          <ac:chgData name="Siegbert Rudolph" userId="2af4d44886c067cc" providerId="LiveId" clId="{793AA3A5-F662-4A62-8488-D3190843E510}" dt="2021-09-01T06:29:33.722" v="924" actId="14100"/>
          <ac:picMkLst>
            <pc:docMk/>
            <pc:sldMk cId="4228763295" sldId="885"/>
            <ac:picMk id="51" creationId="{09E85848-38BA-48A0-8928-CF1E05825AD0}"/>
          </ac:picMkLst>
        </pc:picChg>
        <pc:picChg chg="add mod">
          <ac:chgData name="Siegbert Rudolph" userId="2af4d44886c067cc" providerId="LiveId" clId="{793AA3A5-F662-4A62-8488-D3190843E510}" dt="2021-09-01T06:29:33.722" v="924" actId="14100"/>
          <ac:picMkLst>
            <pc:docMk/>
            <pc:sldMk cId="4228763295" sldId="885"/>
            <ac:picMk id="52" creationId="{9AE23314-DAD4-4AEA-9448-3615E5B45E00}"/>
          </ac:picMkLst>
        </pc:picChg>
        <pc:picChg chg="add mod">
          <ac:chgData name="Siegbert Rudolph" userId="2af4d44886c067cc" providerId="LiveId" clId="{793AA3A5-F662-4A62-8488-D3190843E510}" dt="2021-09-01T06:29:33.722" v="924" actId="14100"/>
          <ac:picMkLst>
            <pc:docMk/>
            <pc:sldMk cId="4228763295" sldId="885"/>
            <ac:picMk id="53" creationId="{96324089-2B89-4AB3-A3A6-239468AB6A38}"/>
          </ac:picMkLst>
        </pc:picChg>
        <pc:picChg chg="add mod">
          <ac:chgData name="Siegbert Rudolph" userId="2af4d44886c067cc" providerId="LiveId" clId="{793AA3A5-F662-4A62-8488-D3190843E510}" dt="2021-09-01T06:29:33.722" v="924" actId="14100"/>
          <ac:picMkLst>
            <pc:docMk/>
            <pc:sldMk cId="4228763295" sldId="885"/>
            <ac:picMk id="54" creationId="{5E29C502-B507-4F67-A220-C5232A09FA5C}"/>
          </ac:picMkLst>
        </pc:picChg>
        <pc:picChg chg="add mod">
          <ac:chgData name="Siegbert Rudolph" userId="2af4d44886c067cc" providerId="LiveId" clId="{793AA3A5-F662-4A62-8488-D3190843E510}" dt="2021-09-01T06:29:33.722" v="924" actId="14100"/>
          <ac:picMkLst>
            <pc:docMk/>
            <pc:sldMk cId="4228763295" sldId="885"/>
            <ac:picMk id="55" creationId="{685F65EE-6003-478B-86DB-EFB82C593984}"/>
          </ac:picMkLst>
        </pc:picChg>
        <pc:picChg chg="add mod">
          <ac:chgData name="Siegbert Rudolph" userId="2af4d44886c067cc" providerId="LiveId" clId="{793AA3A5-F662-4A62-8488-D3190843E510}" dt="2021-09-01T06:29:33.722" v="924" actId="14100"/>
          <ac:picMkLst>
            <pc:docMk/>
            <pc:sldMk cId="4228763295" sldId="885"/>
            <ac:picMk id="56" creationId="{4DC03314-C96D-4744-AB99-09A5721BEB50}"/>
          </ac:picMkLst>
        </pc:picChg>
        <pc:picChg chg="add del mod">
          <ac:chgData name="Siegbert Rudolph" userId="2af4d44886c067cc" providerId="LiveId" clId="{793AA3A5-F662-4A62-8488-D3190843E510}" dt="2021-08-20T05:16:37.185" v="886" actId="478"/>
          <ac:picMkLst>
            <pc:docMk/>
            <pc:sldMk cId="4228763295" sldId="885"/>
            <ac:picMk id="83" creationId="{E5807350-89D7-4E91-A3EB-609C87663D08}"/>
          </ac:picMkLst>
        </pc:picChg>
        <pc:picChg chg="add del mod">
          <ac:chgData name="Siegbert Rudolph" userId="2af4d44886c067cc" providerId="LiveId" clId="{793AA3A5-F662-4A62-8488-D3190843E510}" dt="2021-08-20T05:16:37.185" v="886" actId="478"/>
          <ac:picMkLst>
            <pc:docMk/>
            <pc:sldMk cId="4228763295" sldId="885"/>
            <ac:picMk id="84" creationId="{6323D4C5-6BD8-49FC-9E64-43C9A16E6F78}"/>
          </ac:picMkLst>
        </pc:picChg>
        <pc:picChg chg="add del mod">
          <ac:chgData name="Siegbert Rudolph" userId="2af4d44886c067cc" providerId="LiveId" clId="{793AA3A5-F662-4A62-8488-D3190843E510}" dt="2021-08-20T05:16:37.185" v="886" actId="478"/>
          <ac:picMkLst>
            <pc:docMk/>
            <pc:sldMk cId="4228763295" sldId="885"/>
            <ac:picMk id="85" creationId="{A82E3ADD-5ACB-49FB-B4D8-04FD863EF811}"/>
          </ac:picMkLst>
        </pc:picChg>
        <pc:picChg chg="add del mod">
          <ac:chgData name="Siegbert Rudolph" userId="2af4d44886c067cc" providerId="LiveId" clId="{793AA3A5-F662-4A62-8488-D3190843E510}" dt="2021-08-20T05:16:37.185" v="886" actId="478"/>
          <ac:picMkLst>
            <pc:docMk/>
            <pc:sldMk cId="4228763295" sldId="885"/>
            <ac:picMk id="86" creationId="{C3205828-47FE-4902-8291-D4F1E9139C2A}"/>
          </ac:picMkLst>
        </pc:picChg>
        <pc:picChg chg="add del mod">
          <ac:chgData name="Siegbert Rudolph" userId="2af4d44886c067cc" providerId="LiveId" clId="{793AA3A5-F662-4A62-8488-D3190843E510}" dt="2021-08-20T05:16:37.185" v="886" actId="478"/>
          <ac:picMkLst>
            <pc:docMk/>
            <pc:sldMk cId="4228763295" sldId="885"/>
            <ac:picMk id="87" creationId="{2003DBA0-E4EF-4FCF-B563-8935F4527534}"/>
          </ac:picMkLst>
        </pc:picChg>
        <pc:picChg chg="add del mod">
          <ac:chgData name="Siegbert Rudolph" userId="2af4d44886c067cc" providerId="LiveId" clId="{793AA3A5-F662-4A62-8488-D3190843E510}" dt="2021-08-20T05:16:37.185" v="886" actId="478"/>
          <ac:picMkLst>
            <pc:docMk/>
            <pc:sldMk cId="4228763295" sldId="885"/>
            <ac:picMk id="88" creationId="{BF6F6671-590D-49B2-91CD-A0EC28899F77}"/>
          </ac:picMkLst>
        </pc:picChg>
        <pc:picChg chg="add del mod">
          <ac:chgData name="Siegbert Rudolph" userId="2af4d44886c067cc" providerId="LiveId" clId="{793AA3A5-F662-4A62-8488-D3190843E510}" dt="2021-08-20T05:16:37.185" v="886" actId="478"/>
          <ac:picMkLst>
            <pc:docMk/>
            <pc:sldMk cId="4228763295" sldId="885"/>
            <ac:picMk id="89" creationId="{C0560E83-7B92-4499-ACF1-9B21716AF29D}"/>
          </ac:picMkLst>
        </pc:picChg>
      </pc:sldChg>
      <pc:sldChg chg="addSp delSp modSp add mod delAnim modAnim">
        <pc:chgData name="Siegbert Rudolph" userId="2af4d44886c067cc" providerId="LiveId" clId="{793AA3A5-F662-4A62-8488-D3190843E510}" dt="2021-09-12T08:08:25.999" v="1164" actId="20577"/>
        <pc:sldMkLst>
          <pc:docMk/>
          <pc:sldMk cId="2653955263" sldId="886"/>
        </pc:sldMkLst>
        <pc:spChg chg="mod">
          <ac:chgData name="Siegbert Rudolph" userId="2af4d44886c067cc" providerId="LiveId" clId="{793AA3A5-F662-4A62-8488-D3190843E510}" dt="2021-09-01T07:27:00.326" v="1108" actId="1076"/>
          <ac:spMkLst>
            <pc:docMk/>
            <pc:sldMk cId="2653955263" sldId="886"/>
            <ac:spMk id="2" creationId="{0310B248-540D-4D49-9147-4473E8D33A83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2" creationId="{966E2356-7D8E-4092-84A6-90BCC113B2C8}"/>
          </ac:spMkLst>
        </pc:spChg>
        <pc:spChg chg="del mod">
          <ac:chgData name="Siegbert Rudolph" userId="2af4d44886c067cc" providerId="LiveId" clId="{793AA3A5-F662-4A62-8488-D3190843E510}" dt="2021-09-01T06:30:59.272" v="943" actId="478"/>
          <ac:spMkLst>
            <pc:docMk/>
            <pc:sldMk cId="2653955263" sldId="886"/>
            <ac:spMk id="15" creationId="{FBB76067-3D58-4875-A9FF-09FD0030160D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30" creationId="{C8ABD0A6-688A-46CA-9E5B-7279383DECF2}"/>
          </ac:spMkLst>
        </pc:spChg>
        <pc:spChg chg="del mod">
          <ac:chgData name="Siegbert Rudolph" userId="2af4d44886c067cc" providerId="LiveId" clId="{793AA3A5-F662-4A62-8488-D3190843E510}" dt="2021-09-01T06:30:59.272" v="943" actId="478"/>
          <ac:spMkLst>
            <pc:docMk/>
            <pc:sldMk cId="2653955263" sldId="886"/>
            <ac:spMk id="33" creationId="{4EBE232F-389E-40DE-891F-7BB47212408E}"/>
          </ac:spMkLst>
        </pc:spChg>
        <pc:spChg chg="add mod">
          <ac:chgData name="Siegbert Rudolph" userId="2af4d44886c067cc" providerId="LiveId" clId="{793AA3A5-F662-4A62-8488-D3190843E510}" dt="2021-09-01T06:36:47.489" v="1052" actId="20577"/>
          <ac:spMkLst>
            <pc:docMk/>
            <pc:sldMk cId="2653955263" sldId="886"/>
            <ac:spMk id="38" creationId="{BE2EE5F8-50A5-4CAC-9332-8246EDD57D21}"/>
          </ac:spMkLst>
        </pc:spChg>
        <pc:spChg chg="add mod">
          <ac:chgData name="Siegbert Rudolph" userId="2af4d44886c067cc" providerId="LiveId" clId="{793AA3A5-F662-4A62-8488-D3190843E510}" dt="2021-09-12T08:08:25.999" v="1164" actId="20577"/>
          <ac:spMkLst>
            <pc:docMk/>
            <pc:sldMk cId="2653955263" sldId="886"/>
            <ac:spMk id="39" creationId="{2E78CB54-1F2B-43A7-B1C9-9D4458AED518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46" creationId="{F8384B8A-CF75-4534-AF06-D91E1F4845DA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47" creationId="{70183891-50B6-4024-AAE3-C8ECED47E030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48" creationId="{94A2924A-84C3-46B9-8B40-2AC920DCEAEE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49" creationId="{42DBBDEC-3A14-4B74-BA2C-0F2A9D2200DB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57" creationId="{276ACD03-C17A-4592-B751-FBDF1AF0412F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58" creationId="{7FE68B2A-F0FC-4979-A3EF-6E3CB3E61A57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59" creationId="{98813060-7574-4744-9638-9281C8990A86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60" creationId="{F4CA4EE4-62E5-4208-BF8D-638817A0310F}"/>
          </ac:spMkLst>
        </pc:spChg>
        <pc:spChg chg="del mod">
          <ac:chgData name="Siegbert Rudolph" userId="2af4d44886c067cc" providerId="LiveId" clId="{793AA3A5-F662-4A62-8488-D3190843E510}" dt="2021-09-01T06:33:04.536" v="997" actId="478"/>
          <ac:spMkLst>
            <pc:docMk/>
            <pc:sldMk cId="2653955263" sldId="886"/>
            <ac:spMk id="61" creationId="{58459579-6E3C-423E-B32D-7E794A47195E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62" creationId="{65FD45B4-DD27-48AA-861A-6527ACBD08DD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63" creationId="{2C76BE2C-A9CC-4E3B-9924-8B9E4358C674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64" creationId="{222C4176-497C-4A2B-80C7-B4651A4E9131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65" creationId="{47EA37B8-C689-44A2-B2FF-4F0C95D362F0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66" creationId="{604E6771-ED26-42FC-827E-FE65530D5755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67" creationId="{8330ABF7-C8DD-4EF0-95FF-E739EBB0574F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68" creationId="{9C1879EC-92CE-44E0-8E91-67A11E26D7B5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69" creationId="{8F953838-F65C-45A9-A531-14296B438810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70" creationId="{4CCF381C-8FB7-4C23-85B5-F8A7E3057276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71" creationId="{3DD3DFD6-B447-4325-9945-0E691BAC9503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72" creationId="{AAB2C4E1-F56F-4FD0-ADD7-CE2F2B23EE22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73" creationId="{472E3A2B-8002-45E9-9206-36376A60D64B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74" creationId="{F25638F7-5743-4799-A841-E575AD0E553B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75" creationId="{FF0A252A-7643-477D-8D0C-30F4A9E674FB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76" creationId="{3496655A-2DE5-4232-87BD-E84FF58F9906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77" creationId="{78D4824E-CC01-4A44-B66B-9BF3D52D8341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78" creationId="{2500C41F-05BB-42CF-9844-F9782447BC11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79" creationId="{C5DC47C6-C60A-4FA4-AEBC-A999975131CC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80" creationId="{86D8C072-915F-4CEA-B33C-F74D58DEB9FB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81" creationId="{90B74D05-5E86-4298-95E2-E328BC55297D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82" creationId="{CB977A73-AAA7-4800-A321-E839007CB454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90" creationId="{08879DC8-0564-42AA-8F90-758052B5F289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91" creationId="{83009889-D875-4DDF-8CAB-02D818090911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92" creationId="{CAC1B05C-733F-450B-BB67-EE8B5266C046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93" creationId="{21E675E0-6528-4465-8402-BA0A21DBB1EE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94" creationId="{52166624-2FA2-4505-8EED-29786D5D1D66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95" creationId="{3FCCAEFB-F750-4DBA-AA41-A61947279BF4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96" creationId="{B41E9728-CAF2-43CC-9596-270B8DBABE47}"/>
          </ac:spMkLst>
        </pc:spChg>
        <pc:spChg chg="del">
          <ac:chgData name="Siegbert Rudolph" userId="2af4d44886c067cc" providerId="LiveId" clId="{793AA3A5-F662-4A62-8488-D3190843E510}" dt="2021-08-20T05:06:47.441" v="610" actId="478"/>
          <ac:spMkLst>
            <pc:docMk/>
            <pc:sldMk cId="2653955263" sldId="886"/>
            <ac:spMk id="97" creationId="{28C30677-E8AE-4633-A9BD-D9B2AD9C6453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98" creationId="{ED330B73-3393-456E-AE26-F840E31B09B7}"/>
          </ac:spMkLst>
        </pc:spChg>
        <pc:spChg chg="add mod">
          <ac:chgData name="Siegbert Rudolph" userId="2af4d44886c067cc" providerId="LiveId" clId="{793AA3A5-F662-4A62-8488-D3190843E510}" dt="2021-08-20T05:07:15.011" v="627" actId="1035"/>
          <ac:spMkLst>
            <pc:docMk/>
            <pc:sldMk cId="2653955263" sldId="886"/>
            <ac:spMk id="99" creationId="{ECB5A25B-A44B-471B-B487-EE98D7DF6D1B}"/>
          </ac:spMkLst>
        </pc:spChg>
        <pc:spChg chg="add del mod">
          <ac:chgData name="Siegbert Rudolph" userId="2af4d44886c067cc" providerId="LiveId" clId="{793AA3A5-F662-4A62-8488-D3190843E510}" dt="2021-08-20T05:09:22.311" v="675" actId="478"/>
          <ac:spMkLst>
            <pc:docMk/>
            <pc:sldMk cId="2653955263" sldId="886"/>
            <ac:spMk id="100" creationId="{5D955329-C514-49AD-973C-AF752CE15D60}"/>
          </ac:spMkLst>
        </pc:spChg>
        <pc:spChg chg="add del mod">
          <ac:chgData name="Siegbert Rudolph" userId="2af4d44886c067cc" providerId="LiveId" clId="{793AA3A5-F662-4A62-8488-D3190843E510}" dt="2021-08-20T05:09:22.311" v="675" actId="478"/>
          <ac:spMkLst>
            <pc:docMk/>
            <pc:sldMk cId="2653955263" sldId="886"/>
            <ac:spMk id="101" creationId="{D08B9B4E-520B-42C4-93B3-65D694F8C42B}"/>
          </ac:spMkLst>
        </pc:spChg>
        <pc:spChg chg="add del mod">
          <ac:chgData name="Siegbert Rudolph" userId="2af4d44886c067cc" providerId="LiveId" clId="{793AA3A5-F662-4A62-8488-D3190843E510}" dt="2021-08-20T05:09:22.311" v="675" actId="478"/>
          <ac:spMkLst>
            <pc:docMk/>
            <pc:sldMk cId="2653955263" sldId="886"/>
            <ac:spMk id="102" creationId="{ACED2861-4E1E-4D1A-AFF2-7D83FBAD3721}"/>
          </ac:spMkLst>
        </pc:spChg>
        <pc:spChg chg="add del mod">
          <ac:chgData name="Siegbert Rudolph" userId="2af4d44886c067cc" providerId="LiveId" clId="{793AA3A5-F662-4A62-8488-D3190843E510}" dt="2021-08-20T05:09:22.311" v="675" actId="478"/>
          <ac:spMkLst>
            <pc:docMk/>
            <pc:sldMk cId="2653955263" sldId="886"/>
            <ac:spMk id="103" creationId="{EDAFE955-B374-4850-BB03-C8B0A861D3B9}"/>
          </ac:spMkLst>
        </pc:spChg>
        <pc:spChg chg="add del mod">
          <ac:chgData name="Siegbert Rudolph" userId="2af4d44886c067cc" providerId="LiveId" clId="{793AA3A5-F662-4A62-8488-D3190843E510}" dt="2021-08-20T05:09:22.311" v="675" actId="478"/>
          <ac:spMkLst>
            <pc:docMk/>
            <pc:sldMk cId="2653955263" sldId="886"/>
            <ac:spMk id="104" creationId="{8F9BD0C8-3107-46EF-97FE-F701A7E01888}"/>
          </ac:spMkLst>
        </pc:spChg>
        <pc:spChg chg="add del mod">
          <ac:chgData name="Siegbert Rudolph" userId="2af4d44886c067cc" providerId="LiveId" clId="{793AA3A5-F662-4A62-8488-D3190843E510}" dt="2021-08-20T05:09:22.311" v="675" actId="478"/>
          <ac:spMkLst>
            <pc:docMk/>
            <pc:sldMk cId="2653955263" sldId="886"/>
            <ac:spMk id="105" creationId="{FB3C5E40-5DAB-498D-9572-DA6F0D69C8B3}"/>
          </ac:spMkLst>
        </pc:spChg>
        <pc:spChg chg="add del mod">
          <ac:chgData name="Siegbert Rudolph" userId="2af4d44886c067cc" providerId="LiveId" clId="{793AA3A5-F662-4A62-8488-D3190843E510}" dt="2021-08-20T05:09:22.311" v="675" actId="478"/>
          <ac:spMkLst>
            <pc:docMk/>
            <pc:sldMk cId="2653955263" sldId="886"/>
            <ac:spMk id="106" creationId="{EA7C41F9-5C39-4A5B-9A47-AEB6C9081EFE}"/>
          </ac:spMkLst>
        </pc:spChg>
        <pc:spChg chg="add del mod">
          <ac:chgData name="Siegbert Rudolph" userId="2af4d44886c067cc" providerId="LiveId" clId="{793AA3A5-F662-4A62-8488-D3190843E510}" dt="2021-08-20T05:09:22.311" v="675" actId="478"/>
          <ac:spMkLst>
            <pc:docMk/>
            <pc:sldMk cId="2653955263" sldId="886"/>
            <ac:spMk id="107" creationId="{3D8F9F26-EAAC-4E00-AE2E-0583E6CB9907}"/>
          </ac:spMkLst>
        </pc:spChg>
        <pc:spChg chg="add del mod">
          <ac:chgData name="Siegbert Rudolph" userId="2af4d44886c067cc" providerId="LiveId" clId="{793AA3A5-F662-4A62-8488-D3190843E510}" dt="2021-08-20T05:09:22.311" v="675" actId="478"/>
          <ac:spMkLst>
            <pc:docMk/>
            <pc:sldMk cId="2653955263" sldId="886"/>
            <ac:spMk id="108" creationId="{458DC451-9AAE-4A12-85E9-3B925C9659F5}"/>
          </ac:spMkLst>
        </pc:spChg>
        <pc:spChg chg="add del mod">
          <ac:chgData name="Siegbert Rudolph" userId="2af4d44886c067cc" providerId="LiveId" clId="{793AA3A5-F662-4A62-8488-D3190843E510}" dt="2021-08-20T05:09:22.311" v="675" actId="478"/>
          <ac:spMkLst>
            <pc:docMk/>
            <pc:sldMk cId="2653955263" sldId="886"/>
            <ac:spMk id="109" creationId="{A60E2681-BF74-45CD-B4D8-9114DCED8AF2}"/>
          </ac:spMkLst>
        </pc:spChg>
        <pc:picChg chg="del mod">
          <ac:chgData name="Siegbert Rudolph" userId="2af4d44886c067cc" providerId="LiveId" clId="{793AA3A5-F662-4A62-8488-D3190843E510}" dt="2021-09-01T06:30:59.272" v="943" actId="478"/>
          <ac:picMkLst>
            <pc:docMk/>
            <pc:sldMk cId="2653955263" sldId="886"/>
            <ac:picMk id="16" creationId="{E9BD80F4-F7D7-4EF3-9F50-779D8F2B590D}"/>
          </ac:picMkLst>
        </pc:picChg>
        <pc:picChg chg="del mod">
          <ac:chgData name="Siegbert Rudolph" userId="2af4d44886c067cc" providerId="LiveId" clId="{793AA3A5-F662-4A62-8488-D3190843E510}" dt="2021-09-01T06:30:59.272" v="943" actId="478"/>
          <ac:picMkLst>
            <pc:docMk/>
            <pc:sldMk cId="2653955263" sldId="886"/>
            <ac:picMk id="27" creationId="{CC498909-8E29-452C-B0B8-EB499A597A99}"/>
          </ac:picMkLst>
        </pc:picChg>
        <pc:picChg chg="del mod">
          <ac:chgData name="Siegbert Rudolph" userId="2af4d44886c067cc" providerId="LiveId" clId="{793AA3A5-F662-4A62-8488-D3190843E510}" dt="2021-09-01T06:30:59.272" v="943" actId="478"/>
          <ac:picMkLst>
            <pc:docMk/>
            <pc:sldMk cId="2653955263" sldId="886"/>
            <ac:picMk id="28" creationId="{1A21449B-A546-45A1-8966-CF6EA5BAD1B9}"/>
          </ac:picMkLst>
        </pc:picChg>
        <pc:picChg chg="del mod">
          <ac:chgData name="Siegbert Rudolph" userId="2af4d44886c067cc" providerId="LiveId" clId="{793AA3A5-F662-4A62-8488-D3190843E510}" dt="2021-09-01T06:30:59.272" v="943" actId="478"/>
          <ac:picMkLst>
            <pc:docMk/>
            <pc:sldMk cId="2653955263" sldId="886"/>
            <ac:picMk id="29" creationId="{81F0A815-6D60-4FFB-BA05-CF89224C2961}"/>
          </ac:picMkLst>
        </pc:picChg>
        <pc:picChg chg="del">
          <ac:chgData name="Siegbert Rudolph" userId="2af4d44886c067cc" providerId="LiveId" clId="{793AA3A5-F662-4A62-8488-D3190843E510}" dt="2021-08-20T05:06:47.441" v="610" actId="478"/>
          <ac:picMkLst>
            <pc:docMk/>
            <pc:sldMk cId="2653955263" sldId="886"/>
            <ac:picMk id="45" creationId="{6D8EB0C5-7F5B-4E62-8D89-AD624A659FF4}"/>
          </ac:picMkLst>
        </pc:picChg>
        <pc:picChg chg="del mod">
          <ac:chgData name="Siegbert Rudolph" userId="2af4d44886c067cc" providerId="LiveId" clId="{793AA3A5-F662-4A62-8488-D3190843E510}" dt="2021-09-01T06:30:59.272" v="943" actId="478"/>
          <ac:picMkLst>
            <pc:docMk/>
            <pc:sldMk cId="2653955263" sldId="886"/>
            <ac:picMk id="50" creationId="{E2753352-9D0C-4168-B1A9-E40A4B3081CC}"/>
          </ac:picMkLst>
        </pc:picChg>
        <pc:picChg chg="del mod">
          <ac:chgData name="Siegbert Rudolph" userId="2af4d44886c067cc" providerId="LiveId" clId="{793AA3A5-F662-4A62-8488-D3190843E510}" dt="2021-09-01T06:30:59.272" v="943" actId="478"/>
          <ac:picMkLst>
            <pc:docMk/>
            <pc:sldMk cId="2653955263" sldId="886"/>
            <ac:picMk id="51" creationId="{09E85848-38BA-48A0-8928-CF1E05825AD0}"/>
          </ac:picMkLst>
        </pc:picChg>
        <pc:picChg chg="del mod">
          <ac:chgData name="Siegbert Rudolph" userId="2af4d44886c067cc" providerId="LiveId" clId="{793AA3A5-F662-4A62-8488-D3190843E510}" dt="2021-09-01T06:30:59.272" v="943" actId="478"/>
          <ac:picMkLst>
            <pc:docMk/>
            <pc:sldMk cId="2653955263" sldId="886"/>
            <ac:picMk id="52" creationId="{9AE23314-DAD4-4AEA-9448-3615E5B45E00}"/>
          </ac:picMkLst>
        </pc:picChg>
        <pc:picChg chg="del mod">
          <ac:chgData name="Siegbert Rudolph" userId="2af4d44886c067cc" providerId="LiveId" clId="{793AA3A5-F662-4A62-8488-D3190843E510}" dt="2021-09-01T06:30:59.272" v="943" actId="478"/>
          <ac:picMkLst>
            <pc:docMk/>
            <pc:sldMk cId="2653955263" sldId="886"/>
            <ac:picMk id="53" creationId="{96324089-2B89-4AB3-A3A6-239468AB6A38}"/>
          </ac:picMkLst>
        </pc:picChg>
        <pc:picChg chg="del mod">
          <ac:chgData name="Siegbert Rudolph" userId="2af4d44886c067cc" providerId="LiveId" clId="{793AA3A5-F662-4A62-8488-D3190843E510}" dt="2021-09-01T06:30:59.272" v="943" actId="478"/>
          <ac:picMkLst>
            <pc:docMk/>
            <pc:sldMk cId="2653955263" sldId="886"/>
            <ac:picMk id="54" creationId="{5E29C502-B507-4F67-A220-C5232A09FA5C}"/>
          </ac:picMkLst>
        </pc:picChg>
        <pc:picChg chg="del mod">
          <ac:chgData name="Siegbert Rudolph" userId="2af4d44886c067cc" providerId="LiveId" clId="{793AA3A5-F662-4A62-8488-D3190843E510}" dt="2021-09-01T06:30:59.272" v="943" actId="478"/>
          <ac:picMkLst>
            <pc:docMk/>
            <pc:sldMk cId="2653955263" sldId="886"/>
            <ac:picMk id="55" creationId="{685F65EE-6003-478B-86DB-EFB82C593984}"/>
          </ac:picMkLst>
        </pc:picChg>
        <pc:picChg chg="del mod">
          <ac:chgData name="Siegbert Rudolph" userId="2af4d44886c067cc" providerId="LiveId" clId="{793AA3A5-F662-4A62-8488-D3190843E510}" dt="2021-09-01T06:30:59.272" v="943" actId="478"/>
          <ac:picMkLst>
            <pc:docMk/>
            <pc:sldMk cId="2653955263" sldId="886"/>
            <ac:picMk id="56" creationId="{4DC03314-C96D-4744-AB99-09A5721BEB50}"/>
          </ac:picMkLst>
        </pc:picChg>
        <pc:picChg chg="del">
          <ac:chgData name="Siegbert Rudolph" userId="2af4d44886c067cc" providerId="LiveId" clId="{793AA3A5-F662-4A62-8488-D3190843E510}" dt="2021-08-20T05:06:47.441" v="610" actId="478"/>
          <ac:picMkLst>
            <pc:docMk/>
            <pc:sldMk cId="2653955263" sldId="886"/>
            <ac:picMk id="83" creationId="{E5807350-89D7-4E91-A3EB-609C87663D08}"/>
          </ac:picMkLst>
        </pc:picChg>
        <pc:picChg chg="del">
          <ac:chgData name="Siegbert Rudolph" userId="2af4d44886c067cc" providerId="LiveId" clId="{793AA3A5-F662-4A62-8488-D3190843E510}" dt="2021-08-20T05:06:47.441" v="610" actId="478"/>
          <ac:picMkLst>
            <pc:docMk/>
            <pc:sldMk cId="2653955263" sldId="886"/>
            <ac:picMk id="84" creationId="{6323D4C5-6BD8-49FC-9E64-43C9A16E6F78}"/>
          </ac:picMkLst>
        </pc:picChg>
        <pc:picChg chg="del">
          <ac:chgData name="Siegbert Rudolph" userId="2af4d44886c067cc" providerId="LiveId" clId="{793AA3A5-F662-4A62-8488-D3190843E510}" dt="2021-08-20T05:06:47.441" v="610" actId="478"/>
          <ac:picMkLst>
            <pc:docMk/>
            <pc:sldMk cId="2653955263" sldId="886"/>
            <ac:picMk id="85" creationId="{A82E3ADD-5ACB-49FB-B4D8-04FD863EF811}"/>
          </ac:picMkLst>
        </pc:picChg>
        <pc:picChg chg="del">
          <ac:chgData name="Siegbert Rudolph" userId="2af4d44886c067cc" providerId="LiveId" clId="{793AA3A5-F662-4A62-8488-D3190843E510}" dt="2021-08-20T05:06:47.441" v="610" actId="478"/>
          <ac:picMkLst>
            <pc:docMk/>
            <pc:sldMk cId="2653955263" sldId="886"/>
            <ac:picMk id="86" creationId="{C3205828-47FE-4902-8291-D4F1E9139C2A}"/>
          </ac:picMkLst>
        </pc:picChg>
        <pc:picChg chg="del">
          <ac:chgData name="Siegbert Rudolph" userId="2af4d44886c067cc" providerId="LiveId" clId="{793AA3A5-F662-4A62-8488-D3190843E510}" dt="2021-08-20T05:06:47.441" v="610" actId="478"/>
          <ac:picMkLst>
            <pc:docMk/>
            <pc:sldMk cId="2653955263" sldId="886"/>
            <ac:picMk id="87" creationId="{2003DBA0-E4EF-4FCF-B563-8935F4527534}"/>
          </ac:picMkLst>
        </pc:picChg>
        <pc:picChg chg="del">
          <ac:chgData name="Siegbert Rudolph" userId="2af4d44886c067cc" providerId="LiveId" clId="{793AA3A5-F662-4A62-8488-D3190843E510}" dt="2021-08-20T05:06:47.441" v="610" actId="478"/>
          <ac:picMkLst>
            <pc:docMk/>
            <pc:sldMk cId="2653955263" sldId="886"/>
            <ac:picMk id="88" creationId="{BF6F6671-590D-49B2-91CD-A0EC28899F77}"/>
          </ac:picMkLst>
        </pc:picChg>
        <pc:picChg chg="del">
          <ac:chgData name="Siegbert Rudolph" userId="2af4d44886c067cc" providerId="LiveId" clId="{793AA3A5-F662-4A62-8488-D3190843E510}" dt="2021-08-20T05:06:47.441" v="610" actId="478"/>
          <ac:picMkLst>
            <pc:docMk/>
            <pc:sldMk cId="2653955263" sldId="886"/>
            <ac:picMk id="89" creationId="{C0560E83-7B92-4499-ACF1-9B21716AF29D}"/>
          </ac:picMkLst>
        </pc:picChg>
        <pc:picChg chg="add del mod">
          <ac:chgData name="Siegbert Rudolph" userId="2af4d44886c067cc" providerId="LiveId" clId="{793AA3A5-F662-4A62-8488-D3190843E510}" dt="2021-08-20T05:07:07.606" v="613" actId="478"/>
          <ac:picMkLst>
            <pc:docMk/>
            <pc:sldMk cId="2653955263" sldId="886"/>
            <ac:picMk id="110" creationId="{8671C413-7C46-44B2-B781-10FF52EE4495}"/>
          </ac:picMkLst>
        </pc:picChg>
        <pc:picChg chg="add mod modCrop">
          <ac:chgData name="Siegbert Rudolph" userId="2af4d44886c067cc" providerId="LiveId" clId="{793AA3A5-F662-4A62-8488-D3190843E510}" dt="2021-08-20T05:10:05.403" v="736" actId="1038"/>
          <ac:picMkLst>
            <pc:docMk/>
            <pc:sldMk cId="2653955263" sldId="886"/>
            <ac:picMk id="111" creationId="{8AEF9B7C-88F6-4FF2-83E7-B72B2EF993D8}"/>
          </ac:picMkLst>
        </pc:picChg>
      </pc:sldChg>
      <pc:sldChg chg="addSp delSp modSp add mod modAnim addCm delCm">
        <pc:chgData name="Siegbert Rudolph" userId="2af4d44886c067cc" providerId="LiveId" clId="{793AA3A5-F662-4A62-8488-D3190843E510}" dt="2021-09-04T18:10:58.845" v="1135" actId="1592"/>
        <pc:sldMkLst>
          <pc:docMk/>
          <pc:sldMk cId="2997229942" sldId="887"/>
        </pc:sldMkLst>
        <pc:spChg chg="mod">
          <ac:chgData name="Siegbert Rudolph" userId="2af4d44886c067cc" providerId="LiveId" clId="{793AA3A5-F662-4A62-8488-D3190843E510}" dt="2021-09-01T07:27:00.326" v="1113" actId="1076"/>
          <ac:spMkLst>
            <pc:docMk/>
            <pc:sldMk cId="2997229942" sldId="887"/>
            <ac:spMk id="2" creationId="{CBBCBFD8-732E-467E-850E-B22BCA537AD8}"/>
          </ac:spMkLst>
        </pc:spChg>
        <pc:spChg chg="del">
          <ac:chgData name="Siegbert Rudolph" userId="2af4d44886c067cc" providerId="LiveId" clId="{793AA3A5-F662-4A62-8488-D3190843E510}" dt="2021-09-01T06:36:04.515" v="1038" actId="478"/>
          <ac:spMkLst>
            <pc:docMk/>
            <pc:sldMk cId="2997229942" sldId="887"/>
            <ac:spMk id="3" creationId="{188704B5-6FF4-4A2C-A170-0B9080C0BBA1}"/>
          </ac:spMkLst>
        </pc:spChg>
        <pc:spChg chg="add del">
          <ac:chgData name="Siegbert Rudolph" userId="2af4d44886c067cc" providerId="LiveId" clId="{793AA3A5-F662-4A62-8488-D3190843E510}" dt="2021-09-01T06:34:20.686" v="1005" actId="478"/>
          <ac:spMkLst>
            <pc:docMk/>
            <pc:sldMk cId="2997229942" sldId="887"/>
            <ac:spMk id="15" creationId="{FBB76067-3D58-4875-A9FF-09FD0030160D}"/>
          </ac:spMkLst>
        </pc:spChg>
        <pc:spChg chg="add del">
          <ac:chgData name="Siegbert Rudolph" userId="2af4d44886c067cc" providerId="LiveId" clId="{793AA3A5-F662-4A62-8488-D3190843E510}" dt="2021-09-01T06:34:20.686" v="1005" actId="478"/>
          <ac:spMkLst>
            <pc:docMk/>
            <pc:sldMk cId="2997229942" sldId="887"/>
            <ac:spMk id="33" creationId="{4EBE232F-389E-40DE-891F-7BB47212408E}"/>
          </ac:spMkLst>
        </pc:spChg>
        <pc:spChg chg="add mod">
          <ac:chgData name="Siegbert Rudolph" userId="2af4d44886c067cc" providerId="LiveId" clId="{793AA3A5-F662-4A62-8488-D3190843E510}" dt="2021-09-04T09:56:36.199" v="1125" actId="1076"/>
          <ac:spMkLst>
            <pc:docMk/>
            <pc:sldMk cId="2997229942" sldId="887"/>
            <ac:spMk id="35" creationId="{A7DB6D22-D444-4893-A1DC-FB8F8BA9D264}"/>
          </ac:spMkLst>
        </pc:spChg>
        <pc:spChg chg="add del mod">
          <ac:chgData name="Siegbert Rudolph" userId="2af4d44886c067cc" providerId="LiveId" clId="{793AA3A5-F662-4A62-8488-D3190843E510}" dt="2021-09-01T06:34:08.783" v="1001"/>
          <ac:spMkLst>
            <pc:docMk/>
            <pc:sldMk cId="2997229942" sldId="887"/>
            <ac:spMk id="47" creationId="{43DAA1F4-E895-47A5-BAE5-43081A1D7C98}"/>
          </ac:spMkLst>
        </pc:spChg>
        <pc:spChg chg="add del mod">
          <ac:chgData name="Siegbert Rudolph" userId="2af4d44886c067cc" providerId="LiveId" clId="{793AA3A5-F662-4A62-8488-D3190843E510}" dt="2021-09-01T06:34:08.783" v="1001"/>
          <ac:spMkLst>
            <pc:docMk/>
            <pc:sldMk cId="2997229942" sldId="887"/>
            <ac:spMk id="59" creationId="{5D9427FA-BF0D-40D9-AE7F-27FA1A9AA198}"/>
          </ac:spMkLst>
        </pc:spChg>
        <pc:spChg chg="del mod">
          <ac:chgData name="Siegbert Rudolph" userId="2af4d44886c067cc" providerId="LiveId" clId="{793AA3A5-F662-4A62-8488-D3190843E510}" dt="2021-09-01T06:36:36.929" v="1047" actId="478"/>
          <ac:spMkLst>
            <pc:docMk/>
            <pc:sldMk cId="2997229942" sldId="887"/>
            <ac:spMk id="61" creationId="{58459579-6E3C-423E-B32D-7E794A47195E}"/>
          </ac:spMkLst>
        </pc:spChg>
        <pc:spChg chg="add mod">
          <ac:chgData name="Siegbert Rudolph" userId="2af4d44886c067cc" providerId="LiveId" clId="{793AA3A5-F662-4A62-8488-D3190843E510}" dt="2021-09-04T18:10:49.817" v="1134" actId="20577"/>
          <ac:spMkLst>
            <pc:docMk/>
            <pc:sldMk cId="2997229942" sldId="887"/>
            <ac:spMk id="63" creationId="{0FDE60EA-F580-427F-B3CB-A3CDE7AC41D3}"/>
          </ac:spMkLst>
        </pc:spChg>
        <pc:spChg chg="add mod">
          <ac:chgData name="Siegbert Rudolph" userId="2af4d44886c067cc" providerId="LiveId" clId="{793AA3A5-F662-4A62-8488-D3190843E510}" dt="2021-09-01T06:36:32.586" v="1046" actId="6549"/>
          <ac:spMkLst>
            <pc:docMk/>
            <pc:sldMk cId="2997229942" sldId="887"/>
            <ac:spMk id="66" creationId="{3122E31F-9020-4263-90C4-30E493DE0833}"/>
          </ac:spMkLst>
        </pc:spChg>
        <pc:picChg chg="add mod">
          <ac:chgData name="Siegbert Rudolph" userId="2af4d44886c067cc" providerId="LiveId" clId="{793AA3A5-F662-4A62-8488-D3190843E510}" dt="2021-09-04T09:57:12.103" v="1132" actId="1037"/>
          <ac:picMkLst>
            <pc:docMk/>
            <pc:sldMk cId="2997229942" sldId="887"/>
            <ac:picMk id="3" creationId="{DB6F2967-7851-4824-81F5-4671FF9C4A50}"/>
          </ac:picMkLst>
        </pc:picChg>
        <pc:picChg chg="add del">
          <ac:chgData name="Siegbert Rudolph" userId="2af4d44886c067cc" providerId="LiveId" clId="{793AA3A5-F662-4A62-8488-D3190843E510}" dt="2021-09-01T06:34:20.686" v="1005" actId="478"/>
          <ac:picMkLst>
            <pc:docMk/>
            <pc:sldMk cId="2997229942" sldId="887"/>
            <ac:picMk id="16" creationId="{E9BD80F4-F7D7-4EF3-9F50-779D8F2B590D}"/>
          </ac:picMkLst>
        </pc:picChg>
        <pc:picChg chg="add del">
          <ac:chgData name="Siegbert Rudolph" userId="2af4d44886c067cc" providerId="LiveId" clId="{793AA3A5-F662-4A62-8488-D3190843E510}" dt="2021-09-01T06:34:20.686" v="1005" actId="478"/>
          <ac:picMkLst>
            <pc:docMk/>
            <pc:sldMk cId="2997229942" sldId="887"/>
            <ac:picMk id="27" creationId="{CC498909-8E29-452C-B0B8-EB499A597A99}"/>
          </ac:picMkLst>
        </pc:picChg>
        <pc:picChg chg="add del">
          <ac:chgData name="Siegbert Rudolph" userId="2af4d44886c067cc" providerId="LiveId" clId="{793AA3A5-F662-4A62-8488-D3190843E510}" dt="2021-09-01T06:34:20.686" v="1005" actId="478"/>
          <ac:picMkLst>
            <pc:docMk/>
            <pc:sldMk cId="2997229942" sldId="887"/>
            <ac:picMk id="28" creationId="{1A21449B-A546-45A1-8966-CF6EA5BAD1B9}"/>
          </ac:picMkLst>
        </pc:picChg>
        <pc:picChg chg="add del">
          <ac:chgData name="Siegbert Rudolph" userId="2af4d44886c067cc" providerId="LiveId" clId="{793AA3A5-F662-4A62-8488-D3190843E510}" dt="2021-09-01T06:34:20.686" v="1005" actId="478"/>
          <ac:picMkLst>
            <pc:docMk/>
            <pc:sldMk cId="2997229942" sldId="887"/>
            <ac:picMk id="29" creationId="{81F0A815-6D60-4FFB-BA05-CF89224C2961}"/>
          </ac:picMkLst>
        </pc:picChg>
        <pc:picChg chg="add del">
          <ac:chgData name="Siegbert Rudolph" userId="2af4d44886c067cc" providerId="LiveId" clId="{793AA3A5-F662-4A62-8488-D3190843E510}" dt="2021-09-01T06:34:20.686" v="1005" actId="478"/>
          <ac:picMkLst>
            <pc:docMk/>
            <pc:sldMk cId="2997229942" sldId="887"/>
            <ac:picMk id="50" creationId="{E2753352-9D0C-4168-B1A9-E40A4B3081CC}"/>
          </ac:picMkLst>
        </pc:picChg>
        <pc:picChg chg="add del">
          <ac:chgData name="Siegbert Rudolph" userId="2af4d44886c067cc" providerId="LiveId" clId="{793AA3A5-F662-4A62-8488-D3190843E510}" dt="2021-09-01T06:34:20.686" v="1005" actId="478"/>
          <ac:picMkLst>
            <pc:docMk/>
            <pc:sldMk cId="2997229942" sldId="887"/>
            <ac:picMk id="51" creationId="{09E85848-38BA-48A0-8928-CF1E05825AD0}"/>
          </ac:picMkLst>
        </pc:picChg>
        <pc:picChg chg="add del">
          <ac:chgData name="Siegbert Rudolph" userId="2af4d44886c067cc" providerId="LiveId" clId="{793AA3A5-F662-4A62-8488-D3190843E510}" dt="2021-09-01T06:34:20.686" v="1005" actId="478"/>
          <ac:picMkLst>
            <pc:docMk/>
            <pc:sldMk cId="2997229942" sldId="887"/>
            <ac:picMk id="52" creationId="{9AE23314-DAD4-4AEA-9448-3615E5B45E00}"/>
          </ac:picMkLst>
        </pc:picChg>
        <pc:picChg chg="add del">
          <ac:chgData name="Siegbert Rudolph" userId="2af4d44886c067cc" providerId="LiveId" clId="{793AA3A5-F662-4A62-8488-D3190843E510}" dt="2021-09-01T06:34:20.686" v="1005" actId="478"/>
          <ac:picMkLst>
            <pc:docMk/>
            <pc:sldMk cId="2997229942" sldId="887"/>
            <ac:picMk id="53" creationId="{96324089-2B89-4AB3-A3A6-239468AB6A38}"/>
          </ac:picMkLst>
        </pc:picChg>
        <pc:picChg chg="add del">
          <ac:chgData name="Siegbert Rudolph" userId="2af4d44886c067cc" providerId="LiveId" clId="{793AA3A5-F662-4A62-8488-D3190843E510}" dt="2021-09-01T06:34:20.686" v="1005" actId="478"/>
          <ac:picMkLst>
            <pc:docMk/>
            <pc:sldMk cId="2997229942" sldId="887"/>
            <ac:picMk id="54" creationId="{5E29C502-B507-4F67-A220-C5232A09FA5C}"/>
          </ac:picMkLst>
        </pc:picChg>
        <pc:picChg chg="add del">
          <ac:chgData name="Siegbert Rudolph" userId="2af4d44886c067cc" providerId="LiveId" clId="{793AA3A5-F662-4A62-8488-D3190843E510}" dt="2021-09-01T06:34:20.686" v="1005" actId="478"/>
          <ac:picMkLst>
            <pc:docMk/>
            <pc:sldMk cId="2997229942" sldId="887"/>
            <ac:picMk id="55" creationId="{685F65EE-6003-478B-86DB-EFB82C593984}"/>
          </ac:picMkLst>
        </pc:picChg>
        <pc:picChg chg="add del">
          <ac:chgData name="Siegbert Rudolph" userId="2af4d44886c067cc" providerId="LiveId" clId="{793AA3A5-F662-4A62-8488-D3190843E510}" dt="2021-09-01T06:34:20.686" v="1005" actId="478"/>
          <ac:picMkLst>
            <pc:docMk/>
            <pc:sldMk cId="2997229942" sldId="887"/>
            <ac:picMk id="56" creationId="{4DC03314-C96D-4744-AB99-09A5721BEB50}"/>
          </ac:picMkLst>
        </pc:picChg>
      </pc:sldChg>
      <pc:sldChg chg="addSp delSp modSp add mod">
        <pc:chgData name="Siegbert Rudolph" userId="2af4d44886c067cc" providerId="LiveId" clId="{793AA3A5-F662-4A62-8488-D3190843E510}" dt="2021-09-04T18:11:32.103" v="1139" actId="478"/>
        <pc:sldMkLst>
          <pc:docMk/>
          <pc:sldMk cId="3143126407" sldId="888"/>
        </pc:sldMkLst>
        <pc:spChg chg="mod">
          <ac:chgData name="Siegbert Rudolph" userId="2af4d44886c067cc" providerId="LiveId" clId="{793AA3A5-F662-4A62-8488-D3190843E510}" dt="2021-09-01T07:27:00.326" v="1103" actId="1076"/>
          <ac:spMkLst>
            <pc:docMk/>
            <pc:sldMk cId="3143126407" sldId="888"/>
            <ac:spMk id="4" creationId="{F6B1D02D-BB5B-4B9C-BB19-AEC73D813A6C}"/>
          </ac:spMkLst>
        </pc:spChg>
        <pc:spChg chg="del mod">
          <ac:chgData name="Siegbert Rudolph" userId="2af4d44886c067cc" providerId="LiveId" clId="{793AA3A5-F662-4A62-8488-D3190843E510}" dt="2021-09-04T18:11:32.103" v="1139" actId="478"/>
          <ac:spMkLst>
            <pc:docMk/>
            <pc:sldMk cId="3143126407" sldId="888"/>
            <ac:spMk id="15" creationId="{FBB76067-3D58-4875-A9FF-09FD0030160D}"/>
          </ac:spMkLst>
        </pc:spChg>
        <pc:spChg chg="del mod">
          <ac:chgData name="Siegbert Rudolph" userId="2af4d44886c067cc" providerId="LiveId" clId="{793AA3A5-F662-4A62-8488-D3190843E510}" dt="2021-09-04T18:11:23.291" v="1138" actId="478"/>
          <ac:spMkLst>
            <pc:docMk/>
            <pc:sldMk cId="3143126407" sldId="888"/>
            <ac:spMk id="33" creationId="{4EBE232F-389E-40DE-891F-7BB47212408E}"/>
          </ac:spMkLst>
        </pc:spChg>
        <pc:spChg chg="add mod">
          <ac:chgData name="Siegbert Rudolph" userId="2af4d44886c067cc" providerId="LiveId" clId="{793AA3A5-F662-4A62-8488-D3190843E510}" dt="2021-09-04T18:11:15.946" v="1136" actId="20577"/>
          <ac:spMkLst>
            <pc:docMk/>
            <pc:sldMk cId="3143126407" sldId="888"/>
            <ac:spMk id="46" creationId="{98A94A16-BB16-4862-AA02-AB7B5463674C}"/>
          </ac:spMkLst>
        </pc:spChg>
        <pc:spChg chg="add mod">
          <ac:chgData name="Siegbert Rudolph" userId="2af4d44886c067cc" providerId="LiveId" clId="{793AA3A5-F662-4A62-8488-D3190843E510}" dt="2021-09-01T06:35:46.163" v="1035" actId="20577"/>
          <ac:spMkLst>
            <pc:docMk/>
            <pc:sldMk cId="3143126407" sldId="888"/>
            <ac:spMk id="48" creationId="{10F5148C-57F9-4995-8151-F3E6F469D7CA}"/>
          </ac:spMkLst>
        </pc:spChg>
        <pc:spChg chg="del mod">
          <ac:chgData name="Siegbert Rudolph" userId="2af4d44886c067cc" providerId="LiveId" clId="{793AA3A5-F662-4A62-8488-D3190843E510}" dt="2021-09-01T06:35:50.883" v="1036" actId="478"/>
          <ac:spMkLst>
            <pc:docMk/>
            <pc:sldMk cId="3143126407" sldId="888"/>
            <ac:spMk id="61" creationId="{58459579-6E3C-423E-B32D-7E794A47195E}"/>
          </ac:spMkLst>
        </pc:spChg>
        <pc:picChg chg="mod">
          <ac:chgData name="Siegbert Rudolph" userId="2af4d44886c067cc" providerId="LiveId" clId="{793AA3A5-F662-4A62-8488-D3190843E510}" dt="2021-09-01T06:35:32.926" v="1028" actId="1035"/>
          <ac:picMkLst>
            <pc:docMk/>
            <pc:sldMk cId="3143126407" sldId="888"/>
            <ac:picMk id="16" creationId="{E9BD80F4-F7D7-4EF3-9F50-779D8F2B590D}"/>
          </ac:picMkLst>
        </pc:picChg>
        <pc:picChg chg="mod">
          <ac:chgData name="Siegbert Rudolph" userId="2af4d44886c067cc" providerId="LiveId" clId="{793AA3A5-F662-4A62-8488-D3190843E510}" dt="2021-09-01T06:35:32.926" v="1028" actId="1035"/>
          <ac:picMkLst>
            <pc:docMk/>
            <pc:sldMk cId="3143126407" sldId="888"/>
            <ac:picMk id="27" creationId="{CC498909-8E29-452C-B0B8-EB499A597A99}"/>
          </ac:picMkLst>
        </pc:picChg>
        <pc:picChg chg="mod">
          <ac:chgData name="Siegbert Rudolph" userId="2af4d44886c067cc" providerId="LiveId" clId="{793AA3A5-F662-4A62-8488-D3190843E510}" dt="2021-09-01T06:35:32.926" v="1028" actId="1035"/>
          <ac:picMkLst>
            <pc:docMk/>
            <pc:sldMk cId="3143126407" sldId="888"/>
            <ac:picMk id="28" creationId="{1A21449B-A546-45A1-8966-CF6EA5BAD1B9}"/>
          </ac:picMkLst>
        </pc:picChg>
        <pc:picChg chg="mod">
          <ac:chgData name="Siegbert Rudolph" userId="2af4d44886c067cc" providerId="LiveId" clId="{793AA3A5-F662-4A62-8488-D3190843E510}" dt="2021-09-01T06:35:32.926" v="1028" actId="1035"/>
          <ac:picMkLst>
            <pc:docMk/>
            <pc:sldMk cId="3143126407" sldId="888"/>
            <ac:picMk id="29" creationId="{81F0A815-6D60-4FFB-BA05-CF89224C2961}"/>
          </ac:picMkLst>
        </pc:picChg>
        <pc:picChg chg="mod">
          <ac:chgData name="Siegbert Rudolph" userId="2af4d44886c067cc" providerId="LiveId" clId="{793AA3A5-F662-4A62-8488-D3190843E510}" dt="2021-09-01T06:35:32.926" v="1028" actId="1035"/>
          <ac:picMkLst>
            <pc:docMk/>
            <pc:sldMk cId="3143126407" sldId="888"/>
            <ac:picMk id="50" creationId="{E2753352-9D0C-4168-B1A9-E40A4B3081CC}"/>
          </ac:picMkLst>
        </pc:picChg>
        <pc:picChg chg="mod">
          <ac:chgData name="Siegbert Rudolph" userId="2af4d44886c067cc" providerId="LiveId" clId="{793AA3A5-F662-4A62-8488-D3190843E510}" dt="2021-09-01T06:35:32.926" v="1028" actId="1035"/>
          <ac:picMkLst>
            <pc:docMk/>
            <pc:sldMk cId="3143126407" sldId="888"/>
            <ac:picMk id="51" creationId="{09E85848-38BA-48A0-8928-CF1E05825AD0}"/>
          </ac:picMkLst>
        </pc:picChg>
        <pc:picChg chg="mod">
          <ac:chgData name="Siegbert Rudolph" userId="2af4d44886c067cc" providerId="LiveId" clId="{793AA3A5-F662-4A62-8488-D3190843E510}" dt="2021-09-01T06:35:32.926" v="1028" actId="1035"/>
          <ac:picMkLst>
            <pc:docMk/>
            <pc:sldMk cId="3143126407" sldId="888"/>
            <ac:picMk id="52" creationId="{9AE23314-DAD4-4AEA-9448-3615E5B45E00}"/>
          </ac:picMkLst>
        </pc:picChg>
        <pc:picChg chg="mod">
          <ac:chgData name="Siegbert Rudolph" userId="2af4d44886c067cc" providerId="LiveId" clId="{793AA3A5-F662-4A62-8488-D3190843E510}" dt="2021-09-01T06:35:32.926" v="1028" actId="1035"/>
          <ac:picMkLst>
            <pc:docMk/>
            <pc:sldMk cId="3143126407" sldId="888"/>
            <ac:picMk id="53" creationId="{96324089-2B89-4AB3-A3A6-239468AB6A38}"/>
          </ac:picMkLst>
        </pc:picChg>
        <pc:picChg chg="mod">
          <ac:chgData name="Siegbert Rudolph" userId="2af4d44886c067cc" providerId="LiveId" clId="{793AA3A5-F662-4A62-8488-D3190843E510}" dt="2021-09-01T06:35:32.926" v="1028" actId="1035"/>
          <ac:picMkLst>
            <pc:docMk/>
            <pc:sldMk cId="3143126407" sldId="888"/>
            <ac:picMk id="54" creationId="{5E29C502-B507-4F67-A220-C5232A09FA5C}"/>
          </ac:picMkLst>
        </pc:picChg>
        <pc:picChg chg="mod">
          <ac:chgData name="Siegbert Rudolph" userId="2af4d44886c067cc" providerId="LiveId" clId="{793AA3A5-F662-4A62-8488-D3190843E510}" dt="2021-09-01T06:35:32.926" v="1028" actId="1035"/>
          <ac:picMkLst>
            <pc:docMk/>
            <pc:sldMk cId="3143126407" sldId="888"/>
            <ac:picMk id="55" creationId="{685F65EE-6003-478B-86DB-EFB82C593984}"/>
          </ac:picMkLst>
        </pc:picChg>
        <pc:picChg chg="mod">
          <ac:chgData name="Siegbert Rudolph" userId="2af4d44886c067cc" providerId="LiveId" clId="{793AA3A5-F662-4A62-8488-D3190843E510}" dt="2021-09-01T06:35:32.926" v="1028" actId="1035"/>
          <ac:picMkLst>
            <pc:docMk/>
            <pc:sldMk cId="3143126407" sldId="888"/>
            <ac:picMk id="56" creationId="{4DC03314-C96D-4744-AB99-09A5721BEB50}"/>
          </ac:picMkLst>
        </pc:picChg>
      </pc:sldChg>
      <pc:sldChg chg="addSp delSp del mod delAnim">
        <pc:chgData name="Siegbert Rudolph" userId="2af4d44886c067cc" providerId="LiveId" clId="{793AA3A5-F662-4A62-8488-D3190843E510}" dt="2021-09-04T18:13:03.711" v="1142" actId="47"/>
        <pc:sldMkLst>
          <pc:docMk/>
          <pc:sldMk cId="899483103" sldId="889"/>
        </pc:sldMkLst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46" creationId="{F8384B8A-CF75-4534-AF06-D91E1F4845DA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48" creationId="{94A2924A-84C3-46B9-8B40-2AC920DCEAEE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49" creationId="{42DBBDEC-3A14-4B74-BA2C-0F2A9D2200DB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57" creationId="{276ACD03-C17A-4592-B751-FBDF1AF0412F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58" creationId="{7FE68B2A-F0FC-4979-A3EF-6E3CB3E61A57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60" creationId="{F4CA4EE4-62E5-4208-BF8D-638817A0310F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62" creationId="{65FD45B4-DD27-48AA-861A-6527ACBD08DD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64" creationId="{222C4176-497C-4A2B-80C7-B4651A4E9131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65" creationId="{47EA37B8-C689-44A2-B2FF-4F0C95D362F0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67" creationId="{8330ABF7-C8DD-4EF0-95FF-E739EBB0574F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68" creationId="{9C1879EC-92CE-44E0-8E91-67A11E26D7B5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70" creationId="{4CCF381C-8FB7-4C23-85B5-F8A7E3057276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71" creationId="{3DD3DFD6-B447-4325-9945-0E691BAC9503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73" creationId="{472E3A2B-8002-45E9-9206-36376A60D64B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74" creationId="{F25638F7-5743-4799-A841-E575AD0E553B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76" creationId="{3496655A-2DE5-4232-87BD-E84FF58F9906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77" creationId="{78D4824E-CC01-4A44-B66B-9BF3D52D8341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80" creationId="{86D8C072-915F-4CEA-B33C-F74D58DEB9FB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98" creationId="{ED330B73-3393-456E-AE26-F840E31B09B7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99" creationId="{ECB5A25B-A44B-471B-B487-EE98D7DF6D1B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100" creationId="{5D955329-C514-49AD-973C-AF752CE15D60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101" creationId="{D08B9B4E-520B-42C4-93B3-65D694F8C42B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102" creationId="{ACED2861-4E1E-4D1A-AFF2-7D83FBAD3721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103" creationId="{EDAFE955-B374-4850-BB03-C8B0A861D3B9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104" creationId="{8F9BD0C8-3107-46EF-97FE-F701A7E01888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105" creationId="{FB3C5E40-5DAB-498D-9572-DA6F0D69C8B3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106" creationId="{EA7C41F9-5C39-4A5B-9A47-AEB6C9081EFE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107" creationId="{3D8F9F26-EAAC-4E00-AE2E-0583E6CB9907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108" creationId="{458DC451-9AAE-4A12-85E9-3B925C9659F5}"/>
          </ac:spMkLst>
        </pc:spChg>
        <pc:spChg chg="del">
          <ac:chgData name="Siegbert Rudolph" userId="2af4d44886c067cc" providerId="LiveId" clId="{793AA3A5-F662-4A62-8488-D3190843E510}" dt="2021-09-04T18:12:23.711" v="1140" actId="478"/>
          <ac:spMkLst>
            <pc:docMk/>
            <pc:sldMk cId="899483103" sldId="889"/>
            <ac:spMk id="109" creationId="{A60E2681-BF74-45CD-B4D8-9114DCED8AF2}"/>
          </ac:spMkLst>
        </pc:spChg>
        <pc:picChg chg="del">
          <ac:chgData name="Siegbert Rudolph" userId="2af4d44886c067cc" providerId="LiveId" clId="{793AA3A5-F662-4A62-8488-D3190843E510}" dt="2021-09-04T18:12:23.711" v="1140" actId="478"/>
          <ac:picMkLst>
            <pc:docMk/>
            <pc:sldMk cId="899483103" sldId="889"/>
            <ac:picMk id="3" creationId="{DB6F2967-7851-4824-81F5-4671FF9C4A50}"/>
          </ac:picMkLst>
        </pc:picChg>
        <pc:picChg chg="add">
          <ac:chgData name="Siegbert Rudolph" userId="2af4d44886c067cc" providerId="LiveId" clId="{793AA3A5-F662-4A62-8488-D3190843E510}" dt="2021-09-04T18:12:26.069" v="1141"/>
          <ac:picMkLst>
            <pc:docMk/>
            <pc:sldMk cId="899483103" sldId="889"/>
            <ac:picMk id="4" creationId="{676AAC3A-2C48-463E-8EF2-93CDD75C7F1B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9917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131446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87493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1262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3831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460525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823523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3" Type="http://schemas.microsoft.com/office/2007/relationships/media" Target="../media/media2.MP3"/><Relationship Id="rId7" Type="http://schemas.microsoft.com/office/2007/relationships/media" Target="../media/media4.MP3"/><Relationship Id="rId12" Type="http://schemas.openxmlformats.org/officeDocument/2006/relationships/image" Target="../media/image6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openxmlformats.org/officeDocument/2006/relationships/image" Target="../media/image5.png"/><Relationship Id="rId5" Type="http://schemas.microsoft.com/office/2007/relationships/media" Target="../media/media3.MP3"/><Relationship Id="rId10" Type="http://schemas.openxmlformats.org/officeDocument/2006/relationships/notesSlide" Target="../notesSlides/notesSlide2.xml"/><Relationship Id="rId4" Type="http://schemas.openxmlformats.org/officeDocument/2006/relationships/audio" Target="../media/media2.MP3"/><Relationship Id="rId9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image" Target="../media/image7.png"/><Relationship Id="rId3" Type="http://schemas.microsoft.com/office/2007/relationships/media" Target="../media/media2.MP3"/><Relationship Id="rId21" Type="http://schemas.microsoft.com/office/2007/relationships/media" Target="../media/media11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openxmlformats.org/officeDocument/2006/relationships/image" Target="../media/image5.png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notesSlide" Target="../notesSlides/notesSlide3.xml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openxmlformats.org/officeDocument/2006/relationships/slideLayout" Target="../slideLayouts/slideLayout2.xml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image" Target="../media/image7.png"/><Relationship Id="rId3" Type="http://schemas.microsoft.com/office/2007/relationships/media" Target="../media/media2.MP3"/><Relationship Id="rId21" Type="http://schemas.microsoft.com/office/2007/relationships/media" Target="../media/media11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openxmlformats.org/officeDocument/2006/relationships/image" Target="../media/image5.png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notesSlide" Target="../notesSlides/notesSlide4.xml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openxmlformats.org/officeDocument/2006/relationships/slideLayout" Target="../slideLayouts/slideLayout2.xml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Relationship Id="rId27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1036100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Trebuchet MS" panose="020B0603020202020204" pitchFamily="34" charset="0"/>
              </a:rPr>
              <a:t>sp</a:t>
            </a:r>
            <a:r>
              <a:rPr lang="de-DE" sz="2800" dirty="0">
                <a:latin typeface="Trebuchet MS" panose="020B0603020202020204" pitchFamily="34" charset="0"/>
              </a:rPr>
              <a:t> und </a:t>
            </a:r>
            <a:r>
              <a:rPr lang="de-DE" sz="2800" dirty="0" err="1">
                <a:latin typeface="Trebuchet MS" panose="020B0603020202020204" pitchFamily="34" charset="0"/>
              </a:rPr>
              <a:t>st</a:t>
            </a:r>
            <a:r>
              <a:rPr lang="de-DE" sz="2800" dirty="0">
                <a:latin typeface="Trebuchet MS" panose="020B0603020202020204" pitchFamily="34" charset="0"/>
              </a:rPr>
              <a:t> 01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Grundlage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b="1" dirty="0">
                <a:latin typeface="Trebuchet MS" panose="020B0603020202020204" pitchFamily="34" charset="0"/>
              </a:rPr>
              <a:t>Siegbert Rudolph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de-DE" sz="2000" dirty="0">
                <a:latin typeface="Trebuchet MS" panose="020B0603020202020204" pitchFamily="34" charset="0"/>
              </a:rPr>
              <a:t>in Zusammenarbeit mit Beratungsrektorin Ute Eberlein und Förderlehrer Sebastian Schmid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kern="0" dirty="0">
                <a:solidFill>
                  <a:sysClr val="windowText" lastClr="000000"/>
                </a:solidFill>
                <a:latin typeface="Trebuchet MS" pitchFamily="34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lang="de-DE" sz="1600" dirty="0">
              <a:latin typeface="Trebuchet MS" panose="020B0603020202020204" pitchFamily="34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896E105B-CC52-47C1-92AA-175057A5577B}"/>
              </a:ext>
            </a:extLst>
          </p:cNvPr>
          <p:cNvSpPr txBox="1"/>
          <p:nvPr/>
        </p:nvSpPr>
        <p:spPr>
          <a:xfrm>
            <a:off x="190500" y="6724134"/>
            <a:ext cx="400301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9B20EE5A-496A-41EB-9B5D-0262F369B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3624669"/>
            <a:ext cx="7891904" cy="20153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Kennzeichne, wie der Laut geschrieben wird!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Höre ich </a:t>
            </a:r>
            <a:r>
              <a:rPr lang="de-DE" sz="2200" kern="0" dirty="0" err="1">
                <a:latin typeface="Trebuchet MS" pitchFamily="34" charset="0"/>
              </a:rPr>
              <a:t>sch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wie bei         </a:t>
            </a:r>
            <a:r>
              <a:rPr lang="de-DE" sz="2200" kern="0" dirty="0">
                <a:latin typeface="Trebuchet MS" pitchFamily="34" charset="0"/>
              </a:rPr>
              <a:t>Schall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schreibe ich …	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Höre ich </a:t>
            </a:r>
            <a:r>
              <a:rPr lang="de-DE" sz="2200" kern="0" dirty="0" err="1">
                <a:latin typeface="Trebuchet MS" pitchFamily="34" charset="0"/>
              </a:rPr>
              <a:t>schp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wie bei       </a:t>
            </a:r>
            <a:r>
              <a:rPr lang="de-DE" sz="2200" kern="0" dirty="0">
                <a:latin typeface="Trebuchet MS" pitchFamily="34" charset="0"/>
              </a:rPr>
              <a:t>Sport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schreibe ich …	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Höre ich </a:t>
            </a:r>
            <a:r>
              <a:rPr lang="de-DE" sz="2200" kern="0" dirty="0" err="1">
                <a:latin typeface="Trebuchet MS" pitchFamily="34" charset="0"/>
              </a:rPr>
              <a:t>scht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wie bei        </a:t>
            </a:r>
            <a:r>
              <a:rPr lang="de-DE" sz="2200" kern="0" dirty="0">
                <a:latin typeface="Trebuchet MS" pitchFamily="34" charset="0"/>
              </a:rPr>
              <a:t>Stein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schreibe ich …	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6CDB41F-0C62-40EC-AD1D-7A4D1F2D52FA}"/>
              </a:ext>
            </a:extLst>
          </p:cNvPr>
          <p:cNvSpPr txBox="1"/>
          <p:nvPr/>
        </p:nvSpPr>
        <p:spPr>
          <a:xfrm>
            <a:off x="191344" y="1124744"/>
            <a:ext cx="70176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Manche Menschen stoßen an einen spitzen Stein.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FF1B36C-CDEE-4889-B96F-B92D9F14B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1700808"/>
            <a:ext cx="822693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gesprochene Text klingt meist anders als der geschriebene.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8708CA4-A645-4356-A846-BCB6A0B1F174}"/>
              </a:ext>
            </a:extLst>
          </p:cNvPr>
          <p:cNvSpPr/>
          <p:nvPr/>
        </p:nvSpPr>
        <p:spPr>
          <a:xfrm>
            <a:off x="5695517" y="4329632"/>
            <a:ext cx="1224136" cy="39172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6C62D5FE-10AD-45BD-8973-5C3E0B56A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2276872"/>
            <a:ext cx="7031092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Norden spricht man so, wie es geschrieben wird,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uns im Süden hört man einen „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ch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pitzen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ch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tein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“.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müssen beim Schreiben also aufpassen.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E98B0E3E-DB0D-4169-A12D-867CF3746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Einführung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EE456B2-E56B-492C-B1B5-00C03A1B6EE1}"/>
              </a:ext>
            </a:extLst>
          </p:cNvPr>
          <p:cNvSpPr txBox="1"/>
          <p:nvPr/>
        </p:nvSpPr>
        <p:spPr>
          <a:xfrm>
            <a:off x="260108" y="425423"/>
            <a:ext cx="72760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b="1" kern="0" dirty="0">
                <a:solidFill>
                  <a:srgbClr val="FF0000"/>
                </a:solidFill>
                <a:latin typeface="Trebuchet MS" pitchFamily="34" charset="0"/>
              </a:rPr>
              <a:t>Streiche den falschen Text durch und fülle die Lücken!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CE6BFF9-051B-4AC7-8B5C-5C0ABB2D3024}"/>
              </a:ext>
            </a:extLst>
          </p:cNvPr>
          <p:cNvSpPr txBox="1"/>
          <p:nvPr/>
        </p:nvSpPr>
        <p:spPr>
          <a:xfrm>
            <a:off x="190500" y="6724134"/>
            <a:ext cx="400301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30133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feld 25">
            <a:extLst>
              <a:ext uri="{FF2B5EF4-FFF2-40B4-BE49-F238E27FC236}">
                <a16:creationId xmlns:a16="http://schemas.microsoft.com/office/drawing/2014/main" id="{0265DE03-2929-4009-93A4-CA4D2EE37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4189700"/>
            <a:ext cx="7891904" cy="20153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Es ist ganz einfach:			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Klick!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Höre ich </a:t>
            </a:r>
            <a:r>
              <a:rPr lang="de-DE" sz="2200" kern="0" dirty="0" err="1">
                <a:latin typeface="Trebuchet MS" pitchFamily="34" charset="0"/>
              </a:rPr>
              <a:t>sch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wie bei         </a:t>
            </a:r>
            <a:r>
              <a:rPr lang="de-DE" sz="2200" kern="0" dirty="0">
                <a:latin typeface="Trebuchet MS" pitchFamily="34" charset="0"/>
              </a:rPr>
              <a:t>Schall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schreibe ich …	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Höre ich </a:t>
            </a:r>
            <a:r>
              <a:rPr lang="de-DE" sz="2200" kern="0" dirty="0" err="1">
                <a:latin typeface="Trebuchet MS" pitchFamily="34" charset="0"/>
              </a:rPr>
              <a:t>schp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wie bei       </a:t>
            </a:r>
            <a:r>
              <a:rPr lang="de-DE" sz="2200" kern="0" dirty="0">
                <a:latin typeface="Trebuchet MS" pitchFamily="34" charset="0"/>
              </a:rPr>
              <a:t>Sport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schreibe ich …	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Höre ich </a:t>
            </a:r>
            <a:r>
              <a:rPr lang="de-DE" sz="2200" kern="0" dirty="0" err="1">
                <a:latin typeface="Trebuchet MS" pitchFamily="34" charset="0"/>
              </a:rPr>
              <a:t>scht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wie bei        </a:t>
            </a:r>
            <a:r>
              <a:rPr lang="de-DE" sz="2200" kern="0" dirty="0">
                <a:latin typeface="Trebuchet MS" pitchFamily="34" charset="0"/>
              </a:rPr>
              <a:t>Stein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schreibe ich …	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6" name="811_6450">
            <a:hlinkClick r:id="" action="ppaction://media"/>
            <a:extLst>
              <a:ext uri="{FF2B5EF4-FFF2-40B4-BE49-F238E27FC236}">
                <a16:creationId xmlns:a16="http://schemas.microsoft.com/office/drawing/2014/main" id="{E9BD80F4-F7D7-4EF3-9F50-779D8F2B59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408061" y="2682"/>
            <a:ext cx="257966" cy="257966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267DE363-1631-4A7F-9315-FE2F1642DC3E}"/>
              </a:ext>
            </a:extLst>
          </p:cNvPr>
          <p:cNvSpPr txBox="1"/>
          <p:nvPr/>
        </p:nvSpPr>
        <p:spPr>
          <a:xfrm>
            <a:off x="191344" y="1124744"/>
            <a:ext cx="70176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Manche Menschen stoßen an einen spitzen Stein.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1DBA4461-2406-497A-94B9-B38EB7E7DEBA}"/>
              </a:ext>
            </a:extLst>
          </p:cNvPr>
          <p:cNvSpPr txBox="1"/>
          <p:nvPr/>
        </p:nvSpPr>
        <p:spPr>
          <a:xfrm>
            <a:off x="191344" y="1651394"/>
            <a:ext cx="307744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b="1" kern="0" dirty="0">
                <a:solidFill>
                  <a:srgbClr val="FF0000"/>
                </a:solidFill>
                <a:latin typeface="Trebuchet MS" pitchFamily="34" charset="0"/>
              </a:rPr>
              <a:t>Hör mal!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484F788F-ADD8-4CAE-B7BF-5DA54FD3C9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2265839"/>
            <a:ext cx="822693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gesprochene Text klingt meist anders als der geschriebene.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815C5858-F6F3-476F-B223-EF0283485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4569" y="1196752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689EFBA2-210E-4C0D-B836-B5D92F835E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4569" y="2337847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pic>
        <p:nvPicPr>
          <p:cNvPr id="27" name="811_6454">
            <a:hlinkClick r:id="" action="ppaction://media"/>
            <a:extLst>
              <a:ext uri="{FF2B5EF4-FFF2-40B4-BE49-F238E27FC236}">
                <a16:creationId xmlns:a16="http://schemas.microsoft.com/office/drawing/2014/main" id="{CC498909-8E29-452C-B0B8-EB499A597A99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278475" y="2682"/>
            <a:ext cx="257966" cy="257966"/>
          </a:xfrm>
          <a:prstGeom prst="rect">
            <a:avLst/>
          </a:prstGeom>
        </p:spPr>
      </p:pic>
      <p:pic>
        <p:nvPicPr>
          <p:cNvPr id="28" name="811_6455">
            <a:hlinkClick r:id="" action="ppaction://media"/>
            <a:extLst>
              <a:ext uri="{FF2B5EF4-FFF2-40B4-BE49-F238E27FC236}">
                <a16:creationId xmlns:a16="http://schemas.microsoft.com/office/drawing/2014/main" id="{1A21449B-A546-45A1-8966-CF6EA5BAD1B9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1761328" y="2682"/>
            <a:ext cx="257966" cy="257966"/>
          </a:xfrm>
          <a:prstGeom prst="rect">
            <a:avLst/>
          </a:prstGeom>
        </p:spPr>
      </p:pic>
      <p:pic>
        <p:nvPicPr>
          <p:cNvPr id="29" name="811_6456">
            <a:hlinkClick r:id="" action="ppaction://media"/>
            <a:extLst>
              <a:ext uri="{FF2B5EF4-FFF2-40B4-BE49-F238E27FC236}">
                <a16:creationId xmlns:a16="http://schemas.microsoft.com/office/drawing/2014/main" id="{81F0A815-6D60-4FFB-BA05-CF89224C2961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2453658" y="2682"/>
            <a:ext cx="257966" cy="257966"/>
          </a:xfrm>
          <a:prstGeom prst="rect">
            <a:avLst/>
          </a:prstGeom>
        </p:spPr>
      </p:pic>
      <p:sp>
        <p:nvSpPr>
          <p:cNvPr id="31" name="Rechteck 30">
            <a:extLst>
              <a:ext uri="{FF2B5EF4-FFF2-40B4-BE49-F238E27FC236}">
                <a16:creationId xmlns:a16="http://schemas.microsoft.com/office/drawing/2014/main" id="{24CFAAA9-6DC5-4E57-B01F-462854A3D7A9}"/>
              </a:ext>
            </a:extLst>
          </p:cNvPr>
          <p:cNvSpPr/>
          <p:nvPr/>
        </p:nvSpPr>
        <p:spPr>
          <a:xfrm>
            <a:off x="5695517" y="4894663"/>
            <a:ext cx="1224136" cy="39172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A898A477-AA98-4895-BBA4-B17CB834398B}"/>
              </a:ext>
            </a:extLst>
          </p:cNvPr>
          <p:cNvSpPr/>
          <p:nvPr/>
        </p:nvSpPr>
        <p:spPr>
          <a:xfrm>
            <a:off x="7203702" y="5324294"/>
            <a:ext cx="375855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1B103E89-D7F4-41A9-A756-7F5C0250B283}"/>
              </a:ext>
            </a:extLst>
          </p:cNvPr>
          <p:cNvSpPr/>
          <p:nvPr/>
        </p:nvSpPr>
        <p:spPr>
          <a:xfrm>
            <a:off x="7635750" y="5828350"/>
            <a:ext cx="375855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FDC8E97E-0B90-42B2-891C-7FFFCFFE1935}"/>
              </a:ext>
            </a:extLst>
          </p:cNvPr>
          <p:cNvSpPr/>
          <p:nvPr/>
        </p:nvSpPr>
        <p:spPr>
          <a:xfrm>
            <a:off x="6609833" y="4820238"/>
            <a:ext cx="53767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36" name="Grafik 35">
            <a:extLst>
              <a:ext uri="{FF2B5EF4-FFF2-40B4-BE49-F238E27FC236}">
                <a16:creationId xmlns:a16="http://schemas.microsoft.com/office/drawing/2014/main" id="{FD94660E-042B-4B51-96CC-5B5FA2741DA5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062" y="1729083"/>
            <a:ext cx="331498" cy="330024"/>
          </a:xfrm>
          <a:prstGeom prst="rect">
            <a:avLst/>
          </a:prstGeom>
        </p:spPr>
      </p:pic>
      <p:pic>
        <p:nvPicPr>
          <p:cNvPr id="37" name="Grafik 36">
            <a:extLst>
              <a:ext uri="{FF2B5EF4-FFF2-40B4-BE49-F238E27FC236}">
                <a16:creationId xmlns:a16="http://schemas.microsoft.com/office/drawing/2014/main" id="{88E1B871-517D-449D-9F04-F141F2AF77FC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319" y="4903277"/>
            <a:ext cx="250766" cy="249651"/>
          </a:xfrm>
          <a:prstGeom prst="rect">
            <a:avLst/>
          </a:prstGeom>
        </p:spPr>
      </p:pic>
      <p:pic>
        <p:nvPicPr>
          <p:cNvPr id="38" name="Grafik 37">
            <a:extLst>
              <a:ext uri="{FF2B5EF4-FFF2-40B4-BE49-F238E27FC236}">
                <a16:creationId xmlns:a16="http://schemas.microsoft.com/office/drawing/2014/main" id="{4F9702A8-679C-45DC-8A93-D6920DBB10D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319" y="5405468"/>
            <a:ext cx="250766" cy="249651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5B6BC36C-0077-45A2-AC12-8A41C67598F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6316" y="5889149"/>
            <a:ext cx="250766" cy="249651"/>
          </a:xfrm>
          <a:prstGeom prst="rect">
            <a:avLst/>
          </a:prstGeom>
        </p:spPr>
      </p:pic>
      <p:sp>
        <p:nvSpPr>
          <p:cNvPr id="40" name="Textfeld 39">
            <a:extLst>
              <a:ext uri="{FF2B5EF4-FFF2-40B4-BE49-F238E27FC236}">
                <a16:creationId xmlns:a16="http://schemas.microsoft.com/office/drawing/2014/main" id="{53A5E74D-9DAB-4A9D-9555-9A3E4F79B8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8936" y="4760737"/>
            <a:ext cx="661434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sch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B4C6E3E1-411D-409D-8743-D7C8F64796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47509" y="5263276"/>
            <a:ext cx="60961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sp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3802EABE-E4E7-4E21-9DB0-06C6C59797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08548" y="5764631"/>
            <a:ext cx="443060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b="1" u="none" strike="noStrike" kern="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st</a:t>
            </a:r>
            <a:endParaRPr kumimoji="0" lang="de-DE" altLang="de-DE" sz="2200" b="1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27134DDC-9FCA-4951-83B7-FF4DB9A9AD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2841903"/>
            <a:ext cx="7031092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Norden spricht man so, wie es geschrieben wird,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uns im Süden hört man einen „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ch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pitzen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ch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tein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“.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müssen beim Schreiben also aufpassen.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12696F01-0B54-4BE2-AF31-0097E1F29E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84569" y="3656057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30" name="Textfeld 36">
            <a:extLst>
              <a:ext uri="{FF2B5EF4-FFF2-40B4-BE49-F238E27FC236}">
                <a16:creationId xmlns:a16="http://schemas.microsoft.com/office/drawing/2014/main" id="{ACB65AC7-960C-4EAE-9173-0A3ACDD940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 Einführung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33" name="Textfeld 32">
            <a:extLst>
              <a:ext uri="{FF2B5EF4-FFF2-40B4-BE49-F238E27FC236}">
                <a16:creationId xmlns:a16="http://schemas.microsoft.com/office/drawing/2014/main" id="{C785DA78-1414-43EF-801F-C262F83488DD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1F14DDD-7295-4955-B783-465E25F6CECD}"/>
              </a:ext>
            </a:extLst>
          </p:cNvPr>
          <p:cNvSpPr txBox="1"/>
          <p:nvPr/>
        </p:nvSpPr>
        <p:spPr>
          <a:xfrm>
            <a:off x="190500" y="6724134"/>
            <a:ext cx="400301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2489024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000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2" dur="175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1933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1462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audio>
              <p:cMediaNode vol="80000">
                <p:cTn id="8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8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8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8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  <p:bldLst>
      <p:bldP spid="26" grpId="0"/>
      <p:bldP spid="18" grpId="0"/>
      <p:bldP spid="22" grpId="0"/>
      <p:bldP spid="23" grpId="0" animBg="1"/>
      <p:bldP spid="24" grpId="0" animBg="1"/>
      <p:bldP spid="31" grpId="0" animBg="1"/>
      <p:bldP spid="32" grpId="0" animBg="1"/>
      <p:bldP spid="34" grpId="0" animBg="1"/>
      <p:bldP spid="35" grpId="0" animBg="1"/>
      <p:bldP spid="40" grpId="0"/>
      <p:bldP spid="41" grpId="0"/>
      <p:bldP spid="42" grpId="0"/>
      <p:bldP spid="43" grpId="0"/>
      <p:bldP spid="4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FBB76067-3D58-4875-A9FF-09FD00301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72680"/>
            <a:ext cx="917977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Silben        </a:t>
            </a:r>
            <a:endParaRPr kumimoji="0" lang="de-DE" altLang="de-DE" sz="1400" b="1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6" name="811_6450">
            <a:hlinkClick r:id="" action="ppaction://media"/>
            <a:extLst>
              <a:ext uri="{FF2B5EF4-FFF2-40B4-BE49-F238E27FC236}">
                <a16:creationId xmlns:a16="http://schemas.microsoft.com/office/drawing/2014/main" id="{E9BD80F4-F7D7-4EF3-9F50-779D8F2B59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408061" y="85240"/>
            <a:ext cx="293776" cy="293776"/>
          </a:xfrm>
          <a:prstGeom prst="rect">
            <a:avLst/>
          </a:prstGeom>
        </p:spPr>
      </p:pic>
      <p:pic>
        <p:nvPicPr>
          <p:cNvPr id="27" name="811_6454">
            <a:hlinkClick r:id="" action="ppaction://media"/>
            <a:extLst>
              <a:ext uri="{FF2B5EF4-FFF2-40B4-BE49-F238E27FC236}">
                <a16:creationId xmlns:a16="http://schemas.microsoft.com/office/drawing/2014/main" id="{CC498909-8E29-452C-B0B8-EB499A597A99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330246" y="173546"/>
            <a:ext cx="203497" cy="203497"/>
          </a:xfrm>
          <a:prstGeom prst="rect">
            <a:avLst/>
          </a:prstGeom>
        </p:spPr>
      </p:pic>
      <p:pic>
        <p:nvPicPr>
          <p:cNvPr id="28" name="811_6455">
            <a:hlinkClick r:id="" action="ppaction://media"/>
            <a:extLst>
              <a:ext uri="{FF2B5EF4-FFF2-40B4-BE49-F238E27FC236}">
                <a16:creationId xmlns:a16="http://schemas.microsoft.com/office/drawing/2014/main" id="{1A21449B-A546-45A1-8966-CF6EA5BAD1B9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761328" y="85240"/>
            <a:ext cx="293776" cy="293776"/>
          </a:xfrm>
          <a:prstGeom prst="rect">
            <a:avLst/>
          </a:prstGeom>
        </p:spPr>
      </p:pic>
      <p:pic>
        <p:nvPicPr>
          <p:cNvPr id="29" name="811_6456">
            <a:hlinkClick r:id="" action="ppaction://media"/>
            <a:extLst>
              <a:ext uri="{FF2B5EF4-FFF2-40B4-BE49-F238E27FC236}">
                <a16:creationId xmlns:a16="http://schemas.microsoft.com/office/drawing/2014/main" id="{81F0A815-6D60-4FFB-BA05-CF89224C2961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453658" y="85240"/>
            <a:ext cx="293776" cy="293776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C8ABD0A6-688A-46CA-9E5B-7279383DEC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255" y="1831167"/>
            <a:ext cx="5379999" cy="42621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Noch ein paar Beispiele!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endParaRPr lang="de-DE" altLang="de-DE" sz="2200" kern="0" dirty="0"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Schpaziergang</a:t>
            </a:r>
            <a:r>
              <a:rPr lang="de-DE" altLang="de-DE" sz="2200" kern="0" dirty="0">
                <a:latin typeface="Trebuchet MS" panose="020B0603020202020204" pitchFamily="34" charset="0"/>
              </a:rPr>
              <a:t> 	Spaziergang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Streit		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Schtreit</a:t>
            </a:r>
            <a:endParaRPr lang="de-DE" altLang="de-DE" sz="2200" kern="0" dirty="0"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Stuhl		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Schtuhl</a:t>
            </a:r>
            <a:endParaRPr lang="de-DE" altLang="de-DE" sz="2200" kern="0" dirty="0"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Schpaß</a:t>
            </a:r>
            <a:r>
              <a:rPr lang="de-DE" altLang="de-DE" sz="2200" kern="0" dirty="0">
                <a:latin typeface="Trebuchet MS" panose="020B0603020202020204" pitchFamily="34" charset="0"/>
              </a:rPr>
              <a:t>			Spaß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Spiegel		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Schpiegel</a:t>
            </a:r>
            <a:endParaRPr lang="de-DE" altLang="de-DE" sz="2200" kern="0" dirty="0"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Schtadt</a:t>
            </a:r>
            <a:r>
              <a:rPr lang="de-DE" altLang="de-DE" sz="2200" kern="0" dirty="0">
                <a:latin typeface="Trebuchet MS" panose="020B0603020202020204" pitchFamily="34" charset="0"/>
              </a:rPr>
              <a:t>		Stadt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Schtift</a:t>
            </a:r>
            <a:r>
              <a:rPr lang="de-DE" altLang="de-DE" sz="2200" kern="0" dirty="0">
                <a:latin typeface="Trebuchet MS" panose="020B0603020202020204" pitchFamily="34" charset="0"/>
              </a:rPr>
              <a:t>			Stift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45" name="Grafik 44" descr="Männchen mit Ausrufezeichen.png">
            <a:extLst>
              <a:ext uri="{FF2B5EF4-FFF2-40B4-BE49-F238E27FC236}">
                <a16:creationId xmlns:a16="http://schemas.microsoft.com/office/drawing/2014/main" id="{6D8EB0C5-7F5B-4E62-8D89-AD624A659FF4}"/>
              </a:ext>
            </a:extLst>
          </p:cNvPr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10586452" y="3938838"/>
            <a:ext cx="1512168" cy="2274943"/>
          </a:xfrm>
          <a:prstGeom prst="rect">
            <a:avLst/>
          </a:prstGeom>
        </p:spPr>
      </p:pic>
      <p:sp>
        <p:nvSpPr>
          <p:cNvPr id="47" name="Textfeld 46">
            <a:extLst>
              <a:ext uri="{FF2B5EF4-FFF2-40B4-BE49-F238E27FC236}">
                <a16:creationId xmlns:a16="http://schemas.microsoft.com/office/drawing/2014/main" id="{70183891-50B6-4024-AAE3-C8ECED47E030}"/>
              </a:ext>
            </a:extLst>
          </p:cNvPr>
          <p:cNvSpPr txBox="1"/>
          <p:nvPr/>
        </p:nvSpPr>
        <p:spPr>
          <a:xfrm>
            <a:off x="7607156" y="1156837"/>
            <a:ext cx="33853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Ob jemand </a:t>
            </a:r>
            <a:r>
              <a:rPr lang="de-DE" sz="2200" b="1" kern="0" dirty="0">
                <a:latin typeface="Trebuchet MS" pitchFamily="34" charset="0"/>
              </a:rPr>
              <a:t>Star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oder      </a:t>
            </a:r>
            <a:r>
              <a:rPr lang="de-DE" sz="2200" b="1" kern="0" dirty="0" err="1">
                <a:latin typeface="Trebuchet MS" pitchFamily="34" charset="0"/>
              </a:rPr>
              <a:t>Schtar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spricht, du schreibst immer …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Kennzeichne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Lösung!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50" name="811_6463">
            <a:hlinkClick r:id="" action="ppaction://media"/>
            <a:extLst>
              <a:ext uri="{FF2B5EF4-FFF2-40B4-BE49-F238E27FC236}">
                <a16:creationId xmlns:a16="http://schemas.microsoft.com/office/drawing/2014/main" id="{E2753352-9D0C-4168-B1A9-E40A4B3081CC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893725" y="85240"/>
            <a:ext cx="293776" cy="293776"/>
          </a:xfrm>
          <a:prstGeom prst="rect">
            <a:avLst/>
          </a:prstGeom>
        </p:spPr>
      </p:pic>
      <p:pic>
        <p:nvPicPr>
          <p:cNvPr id="51" name="811_6465">
            <a:hlinkClick r:id="" action="ppaction://media"/>
            <a:extLst>
              <a:ext uri="{FF2B5EF4-FFF2-40B4-BE49-F238E27FC236}">
                <a16:creationId xmlns:a16="http://schemas.microsoft.com/office/drawing/2014/main" id="{09E85848-38BA-48A0-8928-CF1E05825AD0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611723" y="85240"/>
            <a:ext cx="293776" cy="293776"/>
          </a:xfrm>
          <a:prstGeom prst="rect">
            <a:avLst/>
          </a:prstGeom>
        </p:spPr>
      </p:pic>
      <p:pic>
        <p:nvPicPr>
          <p:cNvPr id="52" name="811_6467">
            <a:hlinkClick r:id="" action="ppaction://media"/>
            <a:extLst>
              <a:ext uri="{FF2B5EF4-FFF2-40B4-BE49-F238E27FC236}">
                <a16:creationId xmlns:a16="http://schemas.microsoft.com/office/drawing/2014/main" id="{9AE23314-DAD4-4AEA-9448-3615E5B45E00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3497968" y="85240"/>
            <a:ext cx="293776" cy="293776"/>
          </a:xfrm>
          <a:prstGeom prst="rect">
            <a:avLst/>
          </a:prstGeom>
        </p:spPr>
      </p:pic>
      <p:pic>
        <p:nvPicPr>
          <p:cNvPr id="53" name="811_6461">
            <a:hlinkClick r:id="" action="ppaction://media"/>
            <a:extLst>
              <a:ext uri="{FF2B5EF4-FFF2-40B4-BE49-F238E27FC236}">
                <a16:creationId xmlns:a16="http://schemas.microsoft.com/office/drawing/2014/main" id="{96324089-2B89-4AB3-A3A6-239468AB6A38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110012" y="85240"/>
            <a:ext cx="293776" cy="293776"/>
          </a:xfrm>
          <a:prstGeom prst="rect">
            <a:avLst/>
          </a:prstGeom>
        </p:spPr>
      </p:pic>
      <p:pic>
        <p:nvPicPr>
          <p:cNvPr id="54" name="811_6462">
            <a:hlinkClick r:id="" action="ppaction://media"/>
            <a:extLst>
              <a:ext uri="{FF2B5EF4-FFF2-40B4-BE49-F238E27FC236}">
                <a16:creationId xmlns:a16="http://schemas.microsoft.com/office/drawing/2014/main" id="{5E29C502-B507-4F67-A220-C5232A09FA5C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521765" y="85240"/>
            <a:ext cx="293776" cy="293776"/>
          </a:xfrm>
          <a:prstGeom prst="rect">
            <a:avLst/>
          </a:prstGeom>
        </p:spPr>
      </p:pic>
      <p:pic>
        <p:nvPicPr>
          <p:cNvPr id="55" name="811_6469">
            <a:hlinkClick r:id="" action="ppaction://media"/>
            <a:extLst>
              <a:ext uri="{FF2B5EF4-FFF2-40B4-BE49-F238E27FC236}">
                <a16:creationId xmlns:a16="http://schemas.microsoft.com/office/drawing/2014/main" id="{685F65EE-6003-478B-86DB-EFB82C593984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253429" y="85240"/>
            <a:ext cx="293776" cy="293776"/>
          </a:xfrm>
          <a:prstGeom prst="rect">
            <a:avLst/>
          </a:prstGeom>
        </p:spPr>
      </p:pic>
      <p:pic>
        <p:nvPicPr>
          <p:cNvPr id="56" name="811_6470">
            <a:hlinkClick r:id="" action="ppaction://media"/>
            <a:extLst>
              <a:ext uri="{FF2B5EF4-FFF2-40B4-BE49-F238E27FC236}">
                <a16:creationId xmlns:a16="http://schemas.microsoft.com/office/drawing/2014/main" id="{4DC03314-C96D-4744-AB99-09A5721BEB50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3046485" y="85240"/>
            <a:ext cx="293776" cy="293776"/>
          </a:xfrm>
          <a:prstGeom prst="rect">
            <a:avLst/>
          </a:prstGeom>
        </p:spPr>
      </p:pic>
      <p:sp>
        <p:nvSpPr>
          <p:cNvPr id="81" name="Textfeld 80">
            <a:extLst>
              <a:ext uri="{FF2B5EF4-FFF2-40B4-BE49-F238E27FC236}">
                <a16:creationId xmlns:a16="http://schemas.microsoft.com/office/drawing/2014/main" id="{90B74D05-5E86-4298-95E2-E328BC5529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404" y="1124931"/>
            <a:ext cx="345960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 err="1">
                <a:latin typeface="Trebuchet MS" pitchFamily="34" charset="0"/>
              </a:rPr>
              <a:t>Schtar</a:t>
            </a:r>
            <a:r>
              <a:rPr lang="de-DE" sz="2200" kern="0" dirty="0">
                <a:latin typeface="Trebuchet MS" pitchFamily="34" charset="0"/>
              </a:rPr>
              <a:t>   		Star</a:t>
            </a:r>
          </a:p>
        </p:txBody>
      </p:sp>
      <p:sp>
        <p:nvSpPr>
          <p:cNvPr id="2" name="Sprechblase: rechteckig mit abgerundeten Ecken 1">
            <a:extLst>
              <a:ext uri="{FF2B5EF4-FFF2-40B4-BE49-F238E27FC236}">
                <a16:creationId xmlns:a16="http://schemas.microsoft.com/office/drawing/2014/main" id="{966E2356-7D8E-4092-84A6-90BCC113B2C8}"/>
              </a:ext>
            </a:extLst>
          </p:cNvPr>
          <p:cNvSpPr/>
          <p:nvPr/>
        </p:nvSpPr>
        <p:spPr>
          <a:xfrm>
            <a:off x="7709442" y="1118187"/>
            <a:ext cx="3153998" cy="1628085"/>
          </a:xfrm>
          <a:prstGeom prst="wedgeRoundRectCallout">
            <a:avLst>
              <a:gd name="adj1" fmla="val 42613"/>
              <a:gd name="adj2" fmla="val 14878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36">
            <a:extLst>
              <a:ext uri="{FF2B5EF4-FFF2-40B4-BE49-F238E27FC236}">
                <a16:creationId xmlns:a16="http://schemas.microsoft.com/office/drawing/2014/main" id="{4CD6CD7F-7F6F-4564-B30A-6AFE63F9D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Einführung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D4A4B55-0D04-4073-AB7E-C6AF9639F415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Kennzeichne die richtige Schreibweise!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DBB72A18-8851-4D0C-85DE-811D771845D4}"/>
              </a:ext>
            </a:extLst>
          </p:cNvPr>
          <p:cNvSpPr txBox="1"/>
          <p:nvPr/>
        </p:nvSpPr>
        <p:spPr>
          <a:xfrm>
            <a:off x="190500" y="6724134"/>
            <a:ext cx="400301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422876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audi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16" name="811_6450">
            <a:hlinkClick r:id="" action="ppaction://media"/>
            <a:extLst>
              <a:ext uri="{FF2B5EF4-FFF2-40B4-BE49-F238E27FC236}">
                <a16:creationId xmlns:a16="http://schemas.microsoft.com/office/drawing/2014/main" id="{E9BD80F4-F7D7-4EF3-9F50-779D8F2B59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408061" y="44624"/>
            <a:ext cx="278470" cy="278470"/>
          </a:xfrm>
          <a:prstGeom prst="rect">
            <a:avLst/>
          </a:prstGeom>
        </p:spPr>
      </p:pic>
      <p:pic>
        <p:nvPicPr>
          <p:cNvPr id="27" name="811_6454">
            <a:hlinkClick r:id="" action="ppaction://media"/>
            <a:extLst>
              <a:ext uri="{FF2B5EF4-FFF2-40B4-BE49-F238E27FC236}">
                <a16:creationId xmlns:a16="http://schemas.microsoft.com/office/drawing/2014/main" id="{CC498909-8E29-452C-B0B8-EB499A597A99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278475" y="44624"/>
            <a:ext cx="278470" cy="278470"/>
          </a:xfrm>
          <a:prstGeom prst="rect">
            <a:avLst/>
          </a:prstGeom>
        </p:spPr>
      </p:pic>
      <p:pic>
        <p:nvPicPr>
          <p:cNvPr id="28" name="811_6455">
            <a:hlinkClick r:id="" action="ppaction://media"/>
            <a:extLst>
              <a:ext uri="{FF2B5EF4-FFF2-40B4-BE49-F238E27FC236}">
                <a16:creationId xmlns:a16="http://schemas.microsoft.com/office/drawing/2014/main" id="{1A21449B-A546-45A1-8966-CF6EA5BAD1B9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761328" y="44624"/>
            <a:ext cx="278470" cy="278470"/>
          </a:xfrm>
          <a:prstGeom prst="rect">
            <a:avLst/>
          </a:prstGeom>
        </p:spPr>
      </p:pic>
      <p:pic>
        <p:nvPicPr>
          <p:cNvPr id="29" name="811_6456">
            <a:hlinkClick r:id="" action="ppaction://media"/>
            <a:extLst>
              <a:ext uri="{FF2B5EF4-FFF2-40B4-BE49-F238E27FC236}">
                <a16:creationId xmlns:a16="http://schemas.microsoft.com/office/drawing/2014/main" id="{81F0A815-6D60-4FFB-BA05-CF89224C2961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453658" y="44624"/>
            <a:ext cx="278470" cy="278470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C8ABD0A6-688A-46CA-9E5B-7279383DEC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255" y="1627378"/>
            <a:ext cx="5379999" cy="4600683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Noch ein paar Beispiele!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solidFill>
                  <a:srgbClr val="FF0000"/>
                </a:solidFill>
                <a:latin typeface="Trebuchet MS" panose="020B0603020202020204" pitchFamily="34" charset="0"/>
              </a:rPr>
              <a:t>Klick auf die richtige Schreibweise: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endParaRPr lang="de-DE" altLang="de-DE" sz="2200" kern="0" dirty="0"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Schpaziergang</a:t>
            </a:r>
            <a:r>
              <a:rPr lang="de-DE" altLang="de-DE" sz="2200" kern="0" dirty="0">
                <a:latin typeface="Trebuchet MS" panose="020B0603020202020204" pitchFamily="34" charset="0"/>
              </a:rPr>
              <a:t> 	Spaziergang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Streit		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Schtreit</a:t>
            </a:r>
            <a:endParaRPr lang="de-DE" altLang="de-DE" sz="2200" kern="0" dirty="0"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Stuhl		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Schtuhl</a:t>
            </a:r>
            <a:endParaRPr lang="de-DE" altLang="de-DE" sz="2200" kern="0" dirty="0"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Schpaß</a:t>
            </a:r>
            <a:r>
              <a:rPr lang="de-DE" altLang="de-DE" sz="2200" kern="0" dirty="0">
                <a:latin typeface="Trebuchet MS" panose="020B0603020202020204" pitchFamily="34" charset="0"/>
              </a:rPr>
              <a:t>			Spaß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Spiegel		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Schpiegel</a:t>
            </a:r>
            <a:endParaRPr lang="de-DE" altLang="de-DE" sz="2200" kern="0" dirty="0"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Schtadt</a:t>
            </a:r>
            <a:r>
              <a:rPr lang="de-DE" altLang="de-DE" sz="2200" kern="0" dirty="0">
                <a:latin typeface="Trebuchet MS" panose="020B0603020202020204" pitchFamily="34" charset="0"/>
              </a:rPr>
              <a:t>		Stadt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Schtift</a:t>
            </a:r>
            <a:r>
              <a:rPr lang="de-DE" altLang="de-DE" sz="2200" kern="0" dirty="0">
                <a:latin typeface="Trebuchet MS" panose="020B0603020202020204" pitchFamily="34" charset="0"/>
              </a:rPr>
              <a:t>			Stift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45" name="Grafik 44" descr="Männchen mit Ausrufezeichen.png">
            <a:extLst>
              <a:ext uri="{FF2B5EF4-FFF2-40B4-BE49-F238E27FC236}">
                <a16:creationId xmlns:a16="http://schemas.microsoft.com/office/drawing/2014/main" id="{6D8EB0C5-7F5B-4E62-8D89-AD624A659FF4}"/>
              </a:ext>
            </a:extLst>
          </p:cNvPr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10586452" y="3938838"/>
            <a:ext cx="1512168" cy="2274943"/>
          </a:xfrm>
          <a:prstGeom prst="rect">
            <a:avLst/>
          </a:prstGeom>
        </p:spPr>
      </p:pic>
      <p:sp>
        <p:nvSpPr>
          <p:cNvPr id="47" name="Textfeld 46">
            <a:extLst>
              <a:ext uri="{FF2B5EF4-FFF2-40B4-BE49-F238E27FC236}">
                <a16:creationId xmlns:a16="http://schemas.microsoft.com/office/drawing/2014/main" id="{70183891-50B6-4024-AAE3-C8ECED47E030}"/>
              </a:ext>
            </a:extLst>
          </p:cNvPr>
          <p:cNvSpPr txBox="1"/>
          <p:nvPr/>
        </p:nvSpPr>
        <p:spPr>
          <a:xfrm>
            <a:off x="7824192" y="1123785"/>
            <a:ext cx="306364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Ob jemand </a:t>
            </a:r>
            <a:r>
              <a:rPr lang="de-DE" sz="2200" b="1" kern="0" dirty="0">
                <a:latin typeface="Trebuchet MS" pitchFamily="34" charset="0"/>
              </a:rPr>
              <a:t>Star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oder      </a:t>
            </a:r>
            <a:r>
              <a:rPr lang="de-DE" sz="2200" b="1" kern="0" dirty="0" err="1">
                <a:latin typeface="Trebuchet MS" pitchFamily="34" charset="0"/>
              </a:rPr>
              <a:t>Schtar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spricht, du schreibst immer …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Klick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auf die Lösung!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50" name="811_6463">
            <a:hlinkClick r:id="" action="ppaction://media"/>
            <a:extLst>
              <a:ext uri="{FF2B5EF4-FFF2-40B4-BE49-F238E27FC236}">
                <a16:creationId xmlns:a16="http://schemas.microsoft.com/office/drawing/2014/main" id="{E2753352-9D0C-4168-B1A9-E40A4B3081CC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893725" y="44624"/>
            <a:ext cx="278470" cy="278470"/>
          </a:xfrm>
          <a:prstGeom prst="rect">
            <a:avLst/>
          </a:prstGeom>
        </p:spPr>
      </p:pic>
      <p:pic>
        <p:nvPicPr>
          <p:cNvPr id="51" name="811_6465">
            <a:hlinkClick r:id="" action="ppaction://media"/>
            <a:extLst>
              <a:ext uri="{FF2B5EF4-FFF2-40B4-BE49-F238E27FC236}">
                <a16:creationId xmlns:a16="http://schemas.microsoft.com/office/drawing/2014/main" id="{09E85848-38BA-48A0-8928-CF1E05825AD0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611723" y="44624"/>
            <a:ext cx="278470" cy="278470"/>
          </a:xfrm>
          <a:prstGeom prst="rect">
            <a:avLst/>
          </a:prstGeom>
        </p:spPr>
      </p:pic>
      <p:pic>
        <p:nvPicPr>
          <p:cNvPr id="52" name="811_6467">
            <a:hlinkClick r:id="" action="ppaction://media"/>
            <a:extLst>
              <a:ext uri="{FF2B5EF4-FFF2-40B4-BE49-F238E27FC236}">
                <a16:creationId xmlns:a16="http://schemas.microsoft.com/office/drawing/2014/main" id="{9AE23314-DAD4-4AEA-9448-3615E5B45E00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3497968" y="44624"/>
            <a:ext cx="278470" cy="278470"/>
          </a:xfrm>
          <a:prstGeom prst="rect">
            <a:avLst/>
          </a:prstGeom>
        </p:spPr>
      </p:pic>
      <p:pic>
        <p:nvPicPr>
          <p:cNvPr id="53" name="811_6461">
            <a:hlinkClick r:id="" action="ppaction://media"/>
            <a:extLst>
              <a:ext uri="{FF2B5EF4-FFF2-40B4-BE49-F238E27FC236}">
                <a16:creationId xmlns:a16="http://schemas.microsoft.com/office/drawing/2014/main" id="{96324089-2B89-4AB3-A3A6-239468AB6A38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110012" y="44624"/>
            <a:ext cx="278470" cy="278470"/>
          </a:xfrm>
          <a:prstGeom prst="rect">
            <a:avLst/>
          </a:prstGeom>
        </p:spPr>
      </p:pic>
      <p:pic>
        <p:nvPicPr>
          <p:cNvPr id="54" name="811_6462">
            <a:hlinkClick r:id="" action="ppaction://media"/>
            <a:extLst>
              <a:ext uri="{FF2B5EF4-FFF2-40B4-BE49-F238E27FC236}">
                <a16:creationId xmlns:a16="http://schemas.microsoft.com/office/drawing/2014/main" id="{5E29C502-B507-4F67-A220-C5232A09FA5C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521765" y="44624"/>
            <a:ext cx="278470" cy="278470"/>
          </a:xfrm>
          <a:prstGeom prst="rect">
            <a:avLst/>
          </a:prstGeom>
        </p:spPr>
      </p:pic>
      <p:pic>
        <p:nvPicPr>
          <p:cNvPr id="55" name="811_6469">
            <a:hlinkClick r:id="" action="ppaction://media"/>
            <a:extLst>
              <a:ext uri="{FF2B5EF4-FFF2-40B4-BE49-F238E27FC236}">
                <a16:creationId xmlns:a16="http://schemas.microsoft.com/office/drawing/2014/main" id="{685F65EE-6003-478B-86DB-EFB82C593984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253429" y="44624"/>
            <a:ext cx="278470" cy="278470"/>
          </a:xfrm>
          <a:prstGeom prst="rect">
            <a:avLst/>
          </a:prstGeom>
        </p:spPr>
      </p:pic>
      <p:pic>
        <p:nvPicPr>
          <p:cNvPr id="56" name="811_6470">
            <a:hlinkClick r:id="" action="ppaction://media"/>
            <a:extLst>
              <a:ext uri="{FF2B5EF4-FFF2-40B4-BE49-F238E27FC236}">
                <a16:creationId xmlns:a16="http://schemas.microsoft.com/office/drawing/2014/main" id="{4DC03314-C96D-4744-AB99-09A5721BEB50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3046485" y="44624"/>
            <a:ext cx="278470" cy="278470"/>
          </a:xfrm>
          <a:prstGeom prst="rect">
            <a:avLst/>
          </a:prstGeom>
        </p:spPr>
      </p:pic>
      <p:sp>
        <p:nvSpPr>
          <p:cNvPr id="59" name="Rechteck 58">
            <a:extLst>
              <a:ext uri="{FF2B5EF4-FFF2-40B4-BE49-F238E27FC236}">
                <a16:creationId xmlns:a16="http://schemas.microsoft.com/office/drawing/2014/main" id="{98813060-7574-4744-9638-9281C8990A86}"/>
              </a:ext>
            </a:extLst>
          </p:cNvPr>
          <p:cNvSpPr/>
          <p:nvPr/>
        </p:nvSpPr>
        <p:spPr>
          <a:xfrm>
            <a:off x="4182962" y="2745258"/>
            <a:ext cx="155299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3" name="Rechteck 62">
            <a:extLst>
              <a:ext uri="{FF2B5EF4-FFF2-40B4-BE49-F238E27FC236}">
                <a16:creationId xmlns:a16="http://schemas.microsoft.com/office/drawing/2014/main" id="{2C76BE2C-A9CC-4E3B-9924-8B9E4358C674}"/>
              </a:ext>
            </a:extLst>
          </p:cNvPr>
          <p:cNvSpPr/>
          <p:nvPr/>
        </p:nvSpPr>
        <p:spPr>
          <a:xfrm>
            <a:off x="1437204" y="3311488"/>
            <a:ext cx="122262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6" name="Rechteck 65">
            <a:extLst>
              <a:ext uri="{FF2B5EF4-FFF2-40B4-BE49-F238E27FC236}">
                <a16:creationId xmlns:a16="http://schemas.microsoft.com/office/drawing/2014/main" id="{604E6771-ED26-42FC-827E-FE65530D5755}"/>
              </a:ext>
            </a:extLst>
          </p:cNvPr>
          <p:cNvSpPr/>
          <p:nvPr/>
        </p:nvSpPr>
        <p:spPr>
          <a:xfrm>
            <a:off x="1403648" y="3740118"/>
            <a:ext cx="155299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8F953838-F65C-45A9-A531-14296B438810}"/>
              </a:ext>
            </a:extLst>
          </p:cNvPr>
          <p:cNvSpPr/>
          <p:nvPr/>
        </p:nvSpPr>
        <p:spPr>
          <a:xfrm>
            <a:off x="4079776" y="4270678"/>
            <a:ext cx="1224136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AAB2C4E1-F56F-4FD0-ADD7-CE2F2B23EE22}"/>
              </a:ext>
            </a:extLst>
          </p:cNvPr>
          <p:cNvSpPr/>
          <p:nvPr/>
        </p:nvSpPr>
        <p:spPr>
          <a:xfrm>
            <a:off x="1462404" y="4738396"/>
            <a:ext cx="155299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FF0A252A-7643-477D-8D0C-30F4A9E674FB}"/>
              </a:ext>
            </a:extLst>
          </p:cNvPr>
          <p:cNvSpPr/>
          <p:nvPr/>
        </p:nvSpPr>
        <p:spPr>
          <a:xfrm>
            <a:off x="4038946" y="5278790"/>
            <a:ext cx="155299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2500C41F-05BB-42CF-9844-F9782447BC11}"/>
              </a:ext>
            </a:extLst>
          </p:cNvPr>
          <p:cNvSpPr/>
          <p:nvPr/>
        </p:nvSpPr>
        <p:spPr>
          <a:xfrm>
            <a:off x="3894930" y="5769594"/>
            <a:ext cx="1552998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C5DC47C6-C60A-4FA4-AEBC-A999975131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79270" y="1156837"/>
            <a:ext cx="628698" cy="27699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wrap="none">
            <a:spAutoFit/>
          </a:bodyPr>
          <a:lstStyle>
            <a:defPPr>
              <a:defRPr lang="de-DE"/>
            </a:defPPr>
            <a:lvl1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rebuchet MS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/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/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/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/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/>
            </a:lvl9pPr>
          </a:lstStyle>
          <a:p>
            <a:r>
              <a:rPr lang="de-DE" altLang="de-DE" dirty="0"/>
              <a:t>weiter</a:t>
            </a:r>
          </a:p>
        </p:txBody>
      </p:sp>
      <p:sp>
        <p:nvSpPr>
          <p:cNvPr id="81" name="Textfeld 80">
            <a:extLst>
              <a:ext uri="{FF2B5EF4-FFF2-40B4-BE49-F238E27FC236}">
                <a16:creationId xmlns:a16="http://schemas.microsoft.com/office/drawing/2014/main" id="{90B74D05-5E86-4298-95E2-E328BC5529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2666" y="1089818"/>
            <a:ext cx="1742785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latin typeface="Trebuchet MS" pitchFamily="34" charset="0"/>
              </a:rPr>
              <a:t>Schtar   Star</a:t>
            </a: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CB977A73-AAA7-4800-A321-E839007CB454}"/>
              </a:ext>
            </a:extLst>
          </p:cNvPr>
          <p:cNvSpPr/>
          <p:nvPr/>
        </p:nvSpPr>
        <p:spPr>
          <a:xfrm>
            <a:off x="1437204" y="1052736"/>
            <a:ext cx="722299" cy="4089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pic>
        <p:nvPicPr>
          <p:cNvPr id="83" name="Grafik 82">
            <a:extLst>
              <a:ext uri="{FF2B5EF4-FFF2-40B4-BE49-F238E27FC236}">
                <a16:creationId xmlns:a16="http://schemas.microsoft.com/office/drawing/2014/main" id="{E5807350-89D7-4E91-A3EB-609C87663D08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498" y="2826432"/>
            <a:ext cx="250766" cy="249651"/>
          </a:xfrm>
          <a:prstGeom prst="rect">
            <a:avLst/>
          </a:prstGeom>
        </p:spPr>
      </p:pic>
      <p:pic>
        <p:nvPicPr>
          <p:cNvPr id="84" name="Grafik 83">
            <a:extLst>
              <a:ext uri="{FF2B5EF4-FFF2-40B4-BE49-F238E27FC236}">
                <a16:creationId xmlns:a16="http://schemas.microsoft.com/office/drawing/2014/main" id="{6323D4C5-6BD8-49FC-9E64-43C9A16E6F78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165" y="3329301"/>
            <a:ext cx="250766" cy="249651"/>
          </a:xfrm>
          <a:prstGeom prst="rect">
            <a:avLst/>
          </a:prstGeom>
        </p:spPr>
      </p:pic>
      <p:pic>
        <p:nvPicPr>
          <p:cNvPr id="85" name="Grafik 84">
            <a:extLst>
              <a:ext uri="{FF2B5EF4-FFF2-40B4-BE49-F238E27FC236}">
                <a16:creationId xmlns:a16="http://schemas.microsoft.com/office/drawing/2014/main" id="{A82E3ADD-5ACB-49FB-B4D8-04FD863EF811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832" y="3832170"/>
            <a:ext cx="250766" cy="249651"/>
          </a:xfrm>
          <a:prstGeom prst="rect">
            <a:avLst/>
          </a:prstGeom>
        </p:spPr>
      </p:pic>
      <p:pic>
        <p:nvPicPr>
          <p:cNvPr id="86" name="Grafik 85">
            <a:extLst>
              <a:ext uri="{FF2B5EF4-FFF2-40B4-BE49-F238E27FC236}">
                <a16:creationId xmlns:a16="http://schemas.microsoft.com/office/drawing/2014/main" id="{C3205828-47FE-4902-8291-D4F1E9139C2A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499" y="4335039"/>
            <a:ext cx="250766" cy="249651"/>
          </a:xfrm>
          <a:prstGeom prst="rect">
            <a:avLst/>
          </a:prstGeom>
        </p:spPr>
      </p:pic>
      <p:pic>
        <p:nvPicPr>
          <p:cNvPr id="87" name="Grafik 86">
            <a:extLst>
              <a:ext uri="{FF2B5EF4-FFF2-40B4-BE49-F238E27FC236}">
                <a16:creationId xmlns:a16="http://schemas.microsoft.com/office/drawing/2014/main" id="{2003DBA0-E4EF-4FCF-B563-8935F4527534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166" y="4837908"/>
            <a:ext cx="250766" cy="249651"/>
          </a:xfrm>
          <a:prstGeom prst="rect">
            <a:avLst/>
          </a:prstGeom>
        </p:spPr>
      </p:pic>
      <p:pic>
        <p:nvPicPr>
          <p:cNvPr id="88" name="Grafik 87">
            <a:extLst>
              <a:ext uri="{FF2B5EF4-FFF2-40B4-BE49-F238E27FC236}">
                <a16:creationId xmlns:a16="http://schemas.microsoft.com/office/drawing/2014/main" id="{BF6F6671-590D-49B2-91CD-A0EC28899F77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834" y="5340777"/>
            <a:ext cx="250766" cy="249651"/>
          </a:xfrm>
          <a:prstGeom prst="rect">
            <a:avLst/>
          </a:prstGeom>
        </p:spPr>
      </p:pic>
      <p:pic>
        <p:nvPicPr>
          <p:cNvPr id="89" name="Grafik 88">
            <a:extLst>
              <a:ext uri="{FF2B5EF4-FFF2-40B4-BE49-F238E27FC236}">
                <a16:creationId xmlns:a16="http://schemas.microsoft.com/office/drawing/2014/main" id="{C0560E83-7B92-4499-ACF1-9B21716AF29D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31" y="5843645"/>
            <a:ext cx="250766" cy="249651"/>
          </a:xfrm>
          <a:prstGeom prst="rect">
            <a:avLst/>
          </a:prstGeom>
        </p:spPr>
      </p:pic>
      <p:sp>
        <p:nvSpPr>
          <p:cNvPr id="90" name="Textfeld 89">
            <a:extLst>
              <a:ext uri="{FF2B5EF4-FFF2-40B4-BE49-F238E27FC236}">
                <a16:creationId xmlns:a16="http://schemas.microsoft.com/office/drawing/2014/main" id="{08879DC8-0564-42AA-8F90-758052B5F2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1540" y="2733503"/>
            <a:ext cx="1901501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Spaziergang</a:t>
            </a:r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83009889-D875-4DDF-8CAB-02D8180909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50455" y="3239480"/>
            <a:ext cx="1107667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Streit</a:t>
            </a:r>
          </a:p>
        </p:txBody>
      </p:sp>
      <p:sp>
        <p:nvSpPr>
          <p:cNvPr id="92" name="Textfeld 91">
            <a:extLst>
              <a:ext uri="{FF2B5EF4-FFF2-40B4-BE49-F238E27FC236}">
                <a16:creationId xmlns:a16="http://schemas.microsoft.com/office/drawing/2014/main" id="{CAC1B05C-733F-450B-BB67-EE8B5266C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41970" y="3734111"/>
            <a:ext cx="928828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Stuhl</a:t>
            </a:r>
          </a:p>
        </p:txBody>
      </p:sp>
      <p:sp>
        <p:nvSpPr>
          <p:cNvPr id="93" name="Textfeld 92">
            <a:extLst>
              <a:ext uri="{FF2B5EF4-FFF2-40B4-BE49-F238E27FC236}">
                <a16:creationId xmlns:a16="http://schemas.microsoft.com/office/drawing/2014/main" id="{21E675E0-6528-4465-8402-BA0A21DBB1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0238" y="4251419"/>
            <a:ext cx="825642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Spaß</a:t>
            </a:r>
          </a:p>
        </p:txBody>
      </p:sp>
      <p:sp>
        <p:nvSpPr>
          <p:cNvPr id="94" name="Textfeld 93">
            <a:extLst>
              <a:ext uri="{FF2B5EF4-FFF2-40B4-BE49-F238E27FC236}">
                <a16:creationId xmlns:a16="http://schemas.microsoft.com/office/drawing/2014/main" id="{52166624-2FA2-4505-8EED-29786D5D1D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36159" y="4755475"/>
            <a:ext cx="1317026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Spiegel</a:t>
            </a:r>
          </a:p>
        </p:txBody>
      </p:sp>
      <p:sp>
        <p:nvSpPr>
          <p:cNvPr id="95" name="Textfeld 94">
            <a:extLst>
              <a:ext uri="{FF2B5EF4-FFF2-40B4-BE49-F238E27FC236}">
                <a16:creationId xmlns:a16="http://schemas.microsoft.com/office/drawing/2014/main" id="{3FCCAEFB-F750-4DBA-AA41-A61947279B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0238" y="5259531"/>
            <a:ext cx="1041666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Stadt</a:t>
            </a:r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B41E9728-CAF2-43CC-9596-270B8DBABE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90238" y="5756678"/>
            <a:ext cx="825642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Stift</a:t>
            </a:r>
          </a:p>
        </p:txBody>
      </p:sp>
      <p:sp>
        <p:nvSpPr>
          <p:cNvPr id="97" name="Textfeld 96">
            <a:extLst>
              <a:ext uri="{FF2B5EF4-FFF2-40B4-BE49-F238E27FC236}">
                <a16:creationId xmlns:a16="http://schemas.microsoft.com/office/drawing/2014/main" id="{28C30677-E8AE-4633-A9BD-D9B2AD9C6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2488" y="1094328"/>
            <a:ext cx="863112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20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Star</a:t>
            </a:r>
          </a:p>
        </p:txBody>
      </p:sp>
      <p:sp>
        <p:nvSpPr>
          <p:cNvPr id="2" name="Sprechblase: rechteckig mit abgerundeten Ecken 1">
            <a:extLst>
              <a:ext uri="{FF2B5EF4-FFF2-40B4-BE49-F238E27FC236}">
                <a16:creationId xmlns:a16="http://schemas.microsoft.com/office/drawing/2014/main" id="{966E2356-7D8E-4092-84A6-90BCC113B2C8}"/>
              </a:ext>
            </a:extLst>
          </p:cNvPr>
          <p:cNvSpPr/>
          <p:nvPr/>
        </p:nvSpPr>
        <p:spPr>
          <a:xfrm>
            <a:off x="7838546" y="1088210"/>
            <a:ext cx="3153998" cy="1628085"/>
          </a:xfrm>
          <a:prstGeom prst="wedgeRoundRectCallout">
            <a:avLst>
              <a:gd name="adj1" fmla="val 42613"/>
              <a:gd name="adj2" fmla="val 14878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extfeld 36">
            <a:extLst>
              <a:ext uri="{FF2B5EF4-FFF2-40B4-BE49-F238E27FC236}">
                <a16:creationId xmlns:a16="http://schemas.microsoft.com/office/drawing/2014/main" id="{98A94A16-BB16-4862-AA02-AB7B546367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02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 Einführung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10F5148C-57F9-4995-8151-F3E6F469D7CA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Klick!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F6B1D02D-BB5B-4B9C-BB19-AEC73D813A6C}"/>
              </a:ext>
            </a:extLst>
          </p:cNvPr>
          <p:cNvSpPr txBox="1"/>
          <p:nvPr/>
        </p:nvSpPr>
        <p:spPr>
          <a:xfrm>
            <a:off x="190500" y="6724134"/>
            <a:ext cx="400301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Grundlage.pptx - Seite 5</a:t>
            </a:r>
          </a:p>
        </p:txBody>
      </p:sp>
    </p:spTree>
    <p:extLst>
      <p:ext uri="{BB962C8B-B14F-4D97-AF65-F5344CB8AC3E}">
        <p14:creationId xmlns:p14="http://schemas.microsoft.com/office/powerpoint/2010/main" val="3143126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4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750" fill="hold"/>
                                        <p:tgtEl>
                                          <p:spTgt spid="2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933" fill="hold"/>
                                        <p:tgtEl>
                                          <p:spTgt spid="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462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2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2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2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5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9" dur="2115" fill="hold"/>
                                        <p:tgtEl>
                                          <p:spTgt spid="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0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1" fill="hold">
                      <p:stCondLst>
                        <p:cond delay="0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4" dur="1306" fill="hold"/>
                                        <p:tgtEl>
                                          <p:spTgt spid="5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75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6" fill="hold">
                      <p:stCondLst>
                        <p:cond delay="0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9" dur="1253" fill="hold"/>
                                        <p:tgtEl>
                                          <p:spTgt spid="5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4" dur="2168" fill="hold"/>
                                        <p:tgtEl>
                                          <p:spTgt spid="5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9" dur="1097" fill="hold"/>
                                        <p:tgtEl>
                                          <p:spTgt spid="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4" dur="1671" fill="hold"/>
                                        <p:tgtEl>
                                          <p:spTgt spid="5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95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6" fill="hold">
                      <p:stCondLst>
                        <p:cond delay="0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9" dur="1593" fill="hold"/>
                                        <p:tgtEl>
                                          <p:spTgt spid="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audio>
              <p:cMediaNode vol="80000">
                <p:cTn id="14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 vol="80000">
                <p:cTn id="14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vol="80000">
                <p:cTn id="14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audio>
              <p:cMediaNode vol="80000">
                <p:cTn id="14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 vol="80000">
                <p:cTn id="14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vol="80000">
                <p:cTn id="14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 vol="80000">
                <p:cTn id="14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  <p:bldLst>
      <p:bldP spid="30" grpId="0"/>
      <p:bldP spid="59" grpId="0" animBg="1"/>
      <p:bldP spid="63" grpId="0" animBg="1"/>
      <p:bldP spid="66" grpId="0" animBg="1"/>
      <p:bldP spid="69" grpId="0" animBg="1"/>
      <p:bldP spid="72" grpId="0" animBg="1"/>
      <p:bldP spid="75" grpId="0" animBg="1"/>
      <p:bldP spid="78" grpId="0" animBg="1"/>
      <p:bldP spid="79" grpId="0" animBg="1"/>
      <p:bldP spid="90" grpId="0"/>
      <p:bldP spid="91" grpId="0"/>
      <p:bldP spid="92" grpId="0"/>
      <p:bldP spid="93" grpId="0"/>
      <p:bldP spid="94" grpId="0"/>
      <p:bldP spid="95" grpId="0"/>
      <p:bldP spid="96" grpId="0"/>
      <p:bldP spid="9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F8384B8A-CF75-4534-AF06-D91E1F4845DA}"/>
              </a:ext>
            </a:extLst>
          </p:cNvPr>
          <p:cNvSpPr/>
          <p:nvPr/>
        </p:nvSpPr>
        <p:spPr>
          <a:xfrm>
            <a:off x="763187" y="1227595"/>
            <a:ext cx="32351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Tiere wohnen darin: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4A2924A-84C3-46B9-8B40-2AC920DCEAEE}"/>
              </a:ext>
            </a:extLst>
          </p:cNvPr>
          <p:cNvSpPr/>
          <p:nvPr/>
        </p:nvSpPr>
        <p:spPr>
          <a:xfrm>
            <a:off x="763156" y="1667077"/>
            <a:ext cx="3417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zanken:</a:t>
            </a:r>
            <a:endParaRPr lang="de-DE" sz="22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42DBBDEC-3A14-4B74-BA2C-0F2A9D2200DB}"/>
              </a:ext>
            </a:extLst>
          </p:cNvPr>
          <p:cNvSpPr/>
          <p:nvPr/>
        </p:nvSpPr>
        <p:spPr>
          <a:xfrm>
            <a:off x="763187" y="2198537"/>
            <a:ext cx="24112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Weibliches Pferd:</a:t>
            </a:r>
            <a:endParaRPr lang="de-DE" sz="2200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276ACD03-C17A-4592-B751-FBDF1AF0412F}"/>
              </a:ext>
            </a:extLst>
          </p:cNvPr>
          <p:cNvSpPr/>
          <p:nvPr/>
        </p:nvSpPr>
        <p:spPr>
          <a:xfrm>
            <a:off x="763187" y="2675269"/>
            <a:ext cx="17748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Hält gesund:</a:t>
            </a:r>
            <a:endParaRPr lang="de-DE" sz="2200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7FE68B2A-F0FC-4979-A3EF-6E3CB3E61A57}"/>
              </a:ext>
            </a:extLst>
          </p:cNvPr>
          <p:cNvSpPr/>
          <p:nvPr/>
        </p:nvSpPr>
        <p:spPr>
          <a:xfrm>
            <a:off x="763187" y="3149532"/>
            <a:ext cx="44454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Jeder will ihn haben (mit Eszett):</a:t>
            </a:r>
            <a:endParaRPr lang="de-DE" sz="2200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F4CA4EE4-62E5-4208-BF8D-638817A0310F}"/>
              </a:ext>
            </a:extLst>
          </p:cNvPr>
          <p:cNvSpPr/>
          <p:nvPr/>
        </p:nvSpPr>
        <p:spPr>
          <a:xfrm>
            <a:off x="763187" y="3637881"/>
            <a:ext cx="34724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Luft, die es sehr eilig hat:</a:t>
            </a:r>
            <a:endParaRPr lang="de-DE" sz="2200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65FD45B4-DD27-48AA-861A-6527ACBD08DD}"/>
              </a:ext>
            </a:extLst>
          </p:cNvPr>
          <p:cNvSpPr/>
          <p:nvPr/>
        </p:nvSpPr>
        <p:spPr>
          <a:xfrm>
            <a:off x="763010" y="5514100"/>
            <a:ext cx="28568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Tun alle Kinder gern:</a:t>
            </a:r>
            <a:endParaRPr lang="de-DE" sz="2200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222C4176-497C-4A2B-80C7-B4651A4E9131}"/>
              </a:ext>
            </a:extLst>
          </p:cNvPr>
          <p:cNvSpPr/>
          <p:nvPr/>
        </p:nvSpPr>
        <p:spPr>
          <a:xfrm>
            <a:off x="757875" y="4108138"/>
            <a:ext cx="65197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hineinschaut, schaut man auch heraus:</a:t>
            </a:r>
            <a:endParaRPr lang="de-DE" sz="2200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47EA37B8-C689-44A2-B2FF-4F0C95D362F0}"/>
              </a:ext>
            </a:extLst>
          </p:cNvPr>
          <p:cNvSpPr/>
          <p:nvPr/>
        </p:nvSpPr>
        <p:spPr>
          <a:xfrm>
            <a:off x="755576" y="4583751"/>
            <a:ext cx="44422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Gehört zur Anschrift (mit Eszett):</a:t>
            </a:r>
            <a:endParaRPr lang="de-DE" sz="2200" dirty="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8330ABF7-C8DD-4EF0-95FF-E739EBB0574F}"/>
              </a:ext>
            </a:extLst>
          </p:cNvPr>
          <p:cNvSpPr/>
          <p:nvPr/>
        </p:nvSpPr>
        <p:spPr>
          <a:xfrm>
            <a:off x="323528" y="126756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9C1879EC-92CE-44E0-8E91-67A11E26D7B5}"/>
              </a:ext>
            </a:extLst>
          </p:cNvPr>
          <p:cNvSpPr/>
          <p:nvPr/>
        </p:nvSpPr>
        <p:spPr>
          <a:xfrm>
            <a:off x="323528" y="174954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4CCF381C-8FB7-4C23-85B5-F8A7E3057276}"/>
              </a:ext>
            </a:extLst>
          </p:cNvPr>
          <p:cNvSpPr/>
          <p:nvPr/>
        </p:nvSpPr>
        <p:spPr>
          <a:xfrm>
            <a:off x="323528" y="223153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3DD3DFD6-B447-4325-9945-0E691BAC9503}"/>
              </a:ext>
            </a:extLst>
          </p:cNvPr>
          <p:cNvSpPr/>
          <p:nvPr/>
        </p:nvSpPr>
        <p:spPr>
          <a:xfrm>
            <a:off x="323528" y="27135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472E3A2B-8002-45E9-9206-36376A60D64B}"/>
              </a:ext>
            </a:extLst>
          </p:cNvPr>
          <p:cNvSpPr/>
          <p:nvPr/>
        </p:nvSpPr>
        <p:spPr>
          <a:xfrm>
            <a:off x="323528" y="31955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F25638F7-5743-4799-A841-E575AD0E553B}"/>
              </a:ext>
            </a:extLst>
          </p:cNvPr>
          <p:cNvSpPr/>
          <p:nvPr/>
        </p:nvSpPr>
        <p:spPr>
          <a:xfrm>
            <a:off x="323528" y="367750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3496655A-2DE5-4232-87BD-E84FF58F9906}"/>
              </a:ext>
            </a:extLst>
          </p:cNvPr>
          <p:cNvSpPr/>
          <p:nvPr/>
        </p:nvSpPr>
        <p:spPr>
          <a:xfrm>
            <a:off x="323528" y="41594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78D4824E-CC01-4A44-B66B-9BF3D52D8341}"/>
              </a:ext>
            </a:extLst>
          </p:cNvPr>
          <p:cNvSpPr/>
          <p:nvPr/>
        </p:nvSpPr>
        <p:spPr>
          <a:xfrm>
            <a:off x="323528" y="46414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86D8C072-915F-4CEA-B33C-F74D58DEB9FB}"/>
              </a:ext>
            </a:extLst>
          </p:cNvPr>
          <p:cNvSpPr/>
          <p:nvPr/>
        </p:nvSpPr>
        <p:spPr>
          <a:xfrm>
            <a:off x="323528" y="55571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ED330B73-3393-456E-AE26-F840E31B09B7}"/>
              </a:ext>
            </a:extLst>
          </p:cNvPr>
          <p:cNvSpPr/>
          <p:nvPr/>
        </p:nvSpPr>
        <p:spPr>
          <a:xfrm>
            <a:off x="755576" y="5041407"/>
            <a:ext cx="35926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Elektroautos fahren damit: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ECB5A25B-A44B-471B-B487-EE98D7DF6D1B}"/>
              </a:ext>
            </a:extLst>
          </p:cNvPr>
          <p:cNvSpPr/>
          <p:nvPr/>
        </p:nvSpPr>
        <p:spPr>
          <a:xfrm>
            <a:off x="323528" y="50991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1" name="Grafik 110">
            <a:extLst>
              <a:ext uri="{FF2B5EF4-FFF2-40B4-BE49-F238E27FC236}">
                <a16:creationId xmlns:a16="http://schemas.microsoft.com/office/drawing/2014/main" id="{8AEF9B7C-88F6-4FF2-83E7-B72B2EF993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175"/>
          <a:stretch/>
        </p:blipFill>
        <p:spPr>
          <a:xfrm>
            <a:off x="7232252" y="1207055"/>
            <a:ext cx="2536156" cy="4861651"/>
          </a:xfrm>
          <a:prstGeom prst="rect">
            <a:avLst/>
          </a:prstGeom>
        </p:spPr>
      </p:pic>
      <p:sp>
        <p:nvSpPr>
          <p:cNvPr id="38" name="Textfeld 36">
            <a:extLst>
              <a:ext uri="{FF2B5EF4-FFF2-40B4-BE49-F238E27FC236}">
                <a16:creationId xmlns:a16="http://schemas.microsoft.com/office/drawing/2014/main" id="{BE2EE5F8-50A5-4CAC-9332-8246EDD57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2E78CB54-1F2B-43A7-B1C9-9D4458AED518}"/>
              </a:ext>
            </a:extLst>
          </p:cNvPr>
          <p:cNvSpPr txBox="1"/>
          <p:nvPr/>
        </p:nvSpPr>
        <p:spPr>
          <a:xfrm>
            <a:off x="245098" y="438069"/>
            <a:ext cx="10531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Finde Worte mit </a:t>
            </a:r>
            <a:r>
              <a:rPr kumimoji="0" lang="de-DE" altLang="de-DE" sz="180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sp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oder </a:t>
            </a:r>
            <a:r>
              <a:rPr kumimoji="0" lang="de-DE" altLang="de-DE" sz="180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st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–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Schreibe die Wörter!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310B248-540D-4D49-9147-4473E8D33A83}"/>
              </a:ext>
            </a:extLst>
          </p:cNvPr>
          <p:cNvSpPr txBox="1"/>
          <p:nvPr/>
        </p:nvSpPr>
        <p:spPr>
          <a:xfrm>
            <a:off x="190500" y="6724134"/>
            <a:ext cx="400301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Grundlage.pptx - Seite 6</a:t>
            </a:r>
          </a:p>
        </p:txBody>
      </p:sp>
    </p:spTree>
    <p:extLst>
      <p:ext uri="{BB962C8B-B14F-4D97-AF65-F5344CB8AC3E}">
        <p14:creationId xmlns:p14="http://schemas.microsoft.com/office/powerpoint/2010/main" val="265395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hteck 45">
            <a:extLst>
              <a:ext uri="{FF2B5EF4-FFF2-40B4-BE49-F238E27FC236}">
                <a16:creationId xmlns:a16="http://schemas.microsoft.com/office/drawing/2014/main" id="{F8384B8A-CF75-4534-AF06-D91E1F4845DA}"/>
              </a:ext>
            </a:extLst>
          </p:cNvPr>
          <p:cNvSpPr/>
          <p:nvPr/>
        </p:nvSpPr>
        <p:spPr>
          <a:xfrm>
            <a:off x="763187" y="1227595"/>
            <a:ext cx="32351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Tiere wohnen darin: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4A2924A-84C3-46B9-8B40-2AC920DCEAEE}"/>
              </a:ext>
            </a:extLst>
          </p:cNvPr>
          <p:cNvSpPr/>
          <p:nvPr/>
        </p:nvSpPr>
        <p:spPr>
          <a:xfrm>
            <a:off x="763156" y="1667077"/>
            <a:ext cx="3417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zanken:</a:t>
            </a:r>
            <a:endParaRPr lang="de-DE" sz="22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42DBBDEC-3A14-4B74-BA2C-0F2A9D2200DB}"/>
              </a:ext>
            </a:extLst>
          </p:cNvPr>
          <p:cNvSpPr/>
          <p:nvPr/>
        </p:nvSpPr>
        <p:spPr>
          <a:xfrm>
            <a:off x="763187" y="2198537"/>
            <a:ext cx="24112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Weibliches Pferd:</a:t>
            </a:r>
            <a:endParaRPr lang="de-DE" sz="2200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276ACD03-C17A-4592-B751-FBDF1AF0412F}"/>
              </a:ext>
            </a:extLst>
          </p:cNvPr>
          <p:cNvSpPr/>
          <p:nvPr/>
        </p:nvSpPr>
        <p:spPr>
          <a:xfrm>
            <a:off x="763187" y="2675269"/>
            <a:ext cx="17748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Hält gesund:</a:t>
            </a:r>
            <a:endParaRPr lang="de-DE" sz="2200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7FE68B2A-F0FC-4979-A3EF-6E3CB3E61A57}"/>
              </a:ext>
            </a:extLst>
          </p:cNvPr>
          <p:cNvSpPr/>
          <p:nvPr/>
        </p:nvSpPr>
        <p:spPr>
          <a:xfrm>
            <a:off x="763187" y="3149532"/>
            <a:ext cx="44454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Jeder will ihn haben (mit Eszett):</a:t>
            </a:r>
            <a:endParaRPr lang="de-DE" sz="2200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F4CA4EE4-62E5-4208-BF8D-638817A0310F}"/>
              </a:ext>
            </a:extLst>
          </p:cNvPr>
          <p:cNvSpPr/>
          <p:nvPr/>
        </p:nvSpPr>
        <p:spPr>
          <a:xfrm>
            <a:off x="763187" y="3637881"/>
            <a:ext cx="34724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Luft, die es sehr eilig hat:</a:t>
            </a:r>
            <a:endParaRPr lang="de-DE" sz="2200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65FD45B4-DD27-48AA-861A-6527ACBD08DD}"/>
              </a:ext>
            </a:extLst>
          </p:cNvPr>
          <p:cNvSpPr/>
          <p:nvPr/>
        </p:nvSpPr>
        <p:spPr>
          <a:xfrm>
            <a:off x="763010" y="5514100"/>
            <a:ext cx="28568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Tun alle Kinder gern:</a:t>
            </a:r>
            <a:endParaRPr lang="de-DE" sz="2200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222C4176-497C-4A2B-80C7-B4651A4E9131}"/>
              </a:ext>
            </a:extLst>
          </p:cNvPr>
          <p:cNvSpPr/>
          <p:nvPr/>
        </p:nvSpPr>
        <p:spPr>
          <a:xfrm>
            <a:off x="757875" y="4108138"/>
            <a:ext cx="65197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hineinschaut, schaut man auch heraus:</a:t>
            </a:r>
            <a:endParaRPr lang="de-DE" sz="2200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47EA37B8-C689-44A2-B2FF-4F0C95D362F0}"/>
              </a:ext>
            </a:extLst>
          </p:cNvPr>
          <p:cNvSpPr/>
          <p:nvPr/>
        </p:nvSpPr>
        <p:spPr>
          <a:xfrm>
            <a:off x="755576" y="4583751"/>
            <a:ext cx="44422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Gehört zur Anschrift (mit Eszett):</a:t>
            </a:r>
            <a:endParaRPr lang="de-DE" sz="2200" dirty="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8330ABF7-C8DD-4EF0-95FF-E739EBB0574F}"/>
              </a:ext>
            </a:extLst>
          </p:cNvPr>
          <p:cNvSpPr/>
          <p:nvPr/>
        </p:nvSpPr>
        <p:spPr>
          <a:xfrm>
            <a:off x="323528" y="126756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9C1879EC-92CE-44E0-8E91-67A11E26D7B5}"/>
              </a:ext>
            </a:extLst>
          </p:cNvPr>
          <p:cNvSpPr/>
          <p:nvPr/>
        </p:nvSpPr>
        <p:spPr>
          <a:xfrm>
            <a:off x="323528" y="174954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4CCF381C-8FB7-4C23-85B5-F8A7E3057276}"/>
              </a:ext>
            </a:extLst>
          </p:cNvPr>
          <p:cNvSpPr/>
          <p:nvPr/>
        </p:nvSpPr>
        <p:spPr>
          <a:xfrm>
            <a:off x="323528" y="223153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3DD3DFD6-B447-4325-9945-0E691BAC9503}"/>
              </a:ext>
            </a:extLst>
          </p:cNvPr>
          <p:cNvSpPr/>
          <p:nvPr/>
        </p:nvSpPr>
        <p:spPr>
          <a:xfrm>
            <a:off x="323528" y="27135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472E3A2B-8002-45E9-9206-36376A60D64B}"/>
              </a:ext>
            </a:extLst>
          </p:cNvPr>
          <p:cNvSpPr/>
          <p:nvPr/>
        </p:nvSpPr>
        <p:spPr>
          <a:xfrm>
            <a:off x="323528" y="31955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F25638F7-5743-4799-A841-E575AD0E553B}"/>
              </a:ext>
            </a:extLst>
          </p:cNvPr>
          <p:cNvSpPr/>
          <p:nvPr/>
        </p:nvSpPr>
        <p:spPr>
          <a:xfrm>
            <a:off x="323528" y="367750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3496655A-2DE5-4232-87BD-E84FF58F9906}"/>
              </a:ext>
            </a:extLst>
          </p:cNvPr>
          <p:cNvSpPr/>
          <p:nvPr/>
        </p:nvSpPr>
        <p:spPr>
          <a:xfrm>
            <a:off x="323528" y="41594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78D4824E-CC01-4A44-B66B-9BF3D52D8341}"/>
              </a:ext>
            </a:extLst>
          </p:cNvPr>
          <p:cNvSpPr/>
          <p:nvPr/>
        </p:nvSpPr>
        <p:spPr>
          <a:xfrm>
            <a:off x="323528" y="46414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86D8C072-915F-4CEA-B33C-F74D58DEB9FB}"/>
              </a:ext>
            </a:extLst>
          </p:cNvPr>
          <p:cNvSpPr/>
          <p:nvPr/>
        </p:nvSpPr>
        <p:spPr>
          <a:xfrm>
            <a:off x="323528" y="55571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ED330B73-3393-456E-AE26-F840E31B09B7}"/>
              </a:ext>
            </a:extLst>
          </p:cNvPr>
          <p:cNvSpPr/>
          <p:nvPr/>
        </p:nvSpPr>
        <p:spPr>
          <a:xfrm>
            <a:off x="755576" y="5041407"/>
            <a:ext cx="35926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Elektroautos fahren damit: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ECB5A25B-A44B-471B-B487-EE98D7DF6D1B}"/>
              </a:ext>
            </a:extLst>
          </p:cNvPr>
          <p:cNvSpPr/>
          <p:nvPr/>
        </p:nvSpPr>
        <p:spPr>
          <a:xfrm>
            <a:off x="323528" y="50991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5D955329-C514-49AD-973C-AF752CE15D60}"/>
              </a:ext>
            </a:extLst>
          </p:cNvPr>
          <p:cNvSpPr/>
          <p:nvPr/>
        </p:nvSpPr>
        <p:spPr>
          <a:xfrm>
            <a:off x="7533678" y="1124744"/>
            <a:ext cx="758541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Stall</a:t>
            </a: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D08B9B4E-520B-42C4-93B3-65D694F8C42B}"/>
              </a:ext>
            </a:extLst>
          </p:cNvPr>
          <p:cNvSpPr/>
          <p:nvPr/>
        </p:nvSpPr>
        <p:spPr>
          <a:xfrm>
            <a:off x="7533678" y="1599343"/>
            <a:ext cx="1226618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streiten</a:t>
            </a: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ACED2861-4E1E-4D1A-AFF2-7D83FBAD3721}"/>
              </a:ext>
            </a:extLst>
          </p:cNvPr>
          <p:cNvSpPr/>
          <p:nvPr/>
        </p:nvSpPr>
        <p:spPr>
          <a:xfrm>
            <a:off x="7533678" y="2073942"/>
            <a:ext cx="881973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Stute</a:t>
            </a: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EDAFE955-B374-4850-BB03-C8B0A861D3B9}"/>
              </a:ext>
            </a:extLst>
          </p:cNvPr>
          <p:cNvSpPr/>
          <p:nvPr/>
        </p:nvSpPr>
        <p:spPr>
          <a:xfrm>
            <a:off x="7533678" y="2548541"/>
            <a:ext cx="886781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Sport</a:t>
            </a: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8F9BD0C8-3107-46EF-97FE-F701A7E01888}"/>
              </a:ext>
            </a:extLst>
          </p:cNvPr>
          <p:cNvSpPr/>
          <p:nvPr/>
        </p:nvSpPr>
        <p:spPr>
          <a:xfrm>
            <a:off x="7533678" y="3023140"/>
            <a:ext cx="798617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Spaß</a:t>
            </a: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FB3C5E40-5DAB-498D-9572-DA6F0D69C8B3}"/>
              </a:ext>
            </a:extLst>
          </p:cNvPr>
          <p:cNvSpPr/>
          <p:nvPr/>
        </p:nvSpPr>
        <p:spPr>
          <a:xfrm>
            <a:off x="7533678" y="3497739"/>
            <a:ext cx="970137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Sturm</a:t>
            </a:r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EA7C41F9-5C39-4A5B-9A47-AEB6C9081EFE}"/>
              </a:ext>
            </a:extLst>
          </p:cNvPr>
          <p:cNvSpPr/>
          <p:nvPr/>
        </p:nvSpPr>
        <p:spPr>
          <a:xfrm>
            <a:off x="7533678" y="3972338"/>
            <a:ext cx="1127232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Spiegel</a:t>
            </a:r>
          </a:p>
        </p:txBody>
      </p:sp>
      <p:sp>
        <p:nvSpPr>
          <p:cNvPr id="107" name="Rechteck 106">
            <a:extLst>
              <a:ext uri="{FF2B5EF4-FFF2-40B4-BE49-F238E27FC236}">
                <a16:creationId xmlns:a16="http://schemas.microsoft.com/office/drawing/2014/main" id="{3D8F9F26-EAAC-4E00-AE2E-0583E6CB9907}"/>
              </a:ext>
            </a:extLst>
          </p:cNvPr>
          <p:cNvSpPr/>
          <p:nvPr/>
        </p:nvSpPr>
        <p:spPr>
          <a:xfrm>
            <a:off x="7533678" y="4446937"/>
            <a:ext cx="1027845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Straße</a:t>
            </a:r>
          </a:p>
        </p:txBody>
      </p:sp>
      <p:sp>
        <p:nvSpPr>
          <p:cNvPr id="108" name="Rechteck 107">
            <a:extLst>
              <a:ext uri="{FF2B5EF4-FFF2-40B4-BE49-F238E27FC236}">
                <a16:creationId xmlns:a16="http://schemas.microsoft.com/office/drawing/2014/main" id="{458DC451-9AAE-4A12-85E9-3B925C9659F5}"/>
              </a:ext>
            </a:extLst>
          </p:cNvPr>
          <p:cNvSpPr/>
          <p:nvPr/>
        </p:nvSpPr>
        <p:spPr>
          <a:xfrm>
            <a:off x="7533678" y="4921536"/>
            <a:ext cx="963725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Strom</a:t>
            </a:r>
          </a:p>
        </p:txBody>
      </p:sp>
      <p:sp>
        <p:nvSpPr>
          <p:cNvPr id="109" name="Rechteck 108">
            <a:extLst>
              <a:ext uri="{FF2B5EF4-FFF2-40B4-BE49-F238E27FC236}">
                <a16:creationId xmlns:a16="http://schemas.microsoft.com/office/drawing/2014/main" id="{A60E2681-BF74-45CD-B4D8-9114DCED8AF2}"/>
              </a:ext>
            </a:extLst>
          </p:cNvPr>
          <p:cNvSpPr/>
          <p:nvPr/>
        </p:nvSpPr>
        <p:spPr>
          <a:xfrm>
            <a:off x="7533678" y="5416231"/>
            <a:ext cx="1130438" cy="5380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90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de-DE" sz="2200" b="1" kern="0" dirty="0">
                <a:latin typeface="Trebuchet MS" pitchFamily="34" charset="0"/>
              </a:rPr>
              <a:t>spielen</a:t>
            </a:r>
          </a:p>
        </p:txBody>
      </p:sp>
      <p:sp>
        <p:nvSpPr>
          <p:cNvPr id="63" name="Textfeld 36">
            <a:extLst>
              <a:ext uri="{FF2B5EF4-FFF2-40B4-BE49-F238E27FC236}">
                <a16:creationId xmlns:a16="http://schemas.microsoft.com/office/drawing/2014/main" id="{0FDE60EA-F580-427F-B3CB-A3CDE7AC4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03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3122E31F-9020-4263-90C4-30E493DE0833}"/>
              </a:ext>
            </a:extLst>
          </p:cNvPr>
          <p:cNvSpPr txBox="1"/>
          <p:nvPr/>
        </p:nvSpPr>
        <p:spPr>
          <a:xfrm>
            <a:off x="260108" y="467380"/>
            <a:ext cx="10228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Finde Worte mit </a:t>
            </a:r>
            <a:r>
              <a:rPr kumimoji="0" lang="de-DE" altLang="de-DE" sz="180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sp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 oder </a:t>
            </a:r>
            <a:r>
              <a:rPr kumimoji="0" lang="de-DE" altLang="de-DE" sz="1800" i="0" u="none" strike="noStrike" kern="0" cap="none" spc="0" normalizeH="0" baseline="0" noProof="0" dirty="0" err="1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st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-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Klick auf die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blauen Kästchen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und dann auf den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Text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für die Lösung!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BBCBFD8-732E-467E-850E-B22BCA537AD8}"/>
              </a:ext>
            </a:extLst>
          </p:cNvPr>
          <p:cNvSpPr txBox="1"/>
          <p:nvPr/>
        </p:nvSpPr>
        <p:spPr>
          <a:xfrm>
            <a:off x="190500" y="6724134"/>
            <a:ext cx="400301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Grundlage.pptx - Seite 7</a:t>
            </a: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A7DB6D22-D444-4893-A1DC-FB8F8BA9D264}"/>
              </a:ext>
            </a:extLst>
          </p:cNvPr>
          <p:cNvSpPr txBox="1"/>
          <p:nvPr/>
        </p:nvSpPr>
        <p:spPr>
          <a:xfrm>
            <a:off x="5007545" y="6333755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B6F2967-7851-4824-81F5-4671FF9C4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148" y="1137996"/>
            <a:ext cx="8151058" cy="4944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22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7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</p:childTnLst>
        </p:cTn>
      </p:par>
    </p:tnLst>
    <p:bldLst>
      <p:bldP spid="46" grpId="0"/>
      <p:bldP spid="48" grpId="0"/>
      <p:bldP spid="49" grpId="0"/>
      <p:bldP spid="57" grpId="0"/>
      <p:bldP spid="58" grpId="0"/>
      <p:bldP spid="60" grpId="0"/>
      <p:bldP spid="62" grpId="0"/>
      <p:bldP spid="64" grpId="0"/>
      <p:bldP spid="65" grpId="0"/>
      <p:bldP spid="98" grpId="0"/>
      <p:bldP spid="100" grpId="0"/>
      <p:bldP spid="101" grpId="0"/>
      <p:bldP spid="102" grpId="0"/>
      <p:bldP spid="103" grpId="0"/>
      <p:bldP spid="104" grpId="0"/>
      <p:bldP spid="105" grpId="0"/>
      <p:bldP spid="106" grpId="0"/>
      <p:bldP spid="107" grpId="0"/>
      <p:bldP spid="108" grpId="0"/>
      <p:bldP spid="10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>
            <a:extLst>
              <a:ext uri="{FF2B5EF4-FFF2-40B4-BE49-F238E27FC236}">
                <a16:creationId xmlns:a16="http://schemas.microsoft.com/office/drawing/2014/main" id="{AFD42784-2E79-4D6D-8E05-D3F4D00DBB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5607" y="3705043"/>
            <a:ext cx="1933271" cy="2820301"/>
          </a:xfrm>
          <a:prstGeom prst="rect">
            <a:avLst/>
          </a:prstGeom>
        </p:spPr>
      </p:pic>
      <p:sp>
        <p:nvSpPr>
          <p:cNvPr id="8" name="Ovale Legende 5">
            <a:extLst>
              <a:ext uri="{FF2B5EF4-FFF2-40B4-BE49-F238E27FC236}">
                <a16:creationId xmlns:a16="http://schemas.microsoft.com/office/drawing/2014/main" id="{E0B0B7DC-FE21-4DAD-A08D-8A9C118634A1}"/>
              </a:ext>
            </a:extLst>
          </p:cNvPr>
          <p:cNvSpPr/>
          <p:nvPr/>
        </p:nvSpPr>
        <p:spPr>
          <a:xfrm>
            <a:off x="1907704" y="1052736"/>
            <a:ext cx="6912767" cy="2856464"/>
          </a:xfrm>
          <a:prstGeom prst="wedgeEllipseCallout">
            <a:avLst>
              <a:gd name="adj1" fmla="val -60109"/>
              <a:gd name="adj2" fmla="val 58792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3" name="Grafik 12" descr="Smiley böse.png">
            <a:extLst>
              <a:ext uri="{FF2B5EF4-FFF2-40B4-BE49-F238E27FC236}">
                <a16:creationId xmlns:a16="http://schemas.microsoft.com/office/drawing/2014/main" id="{05F6EF2F-EDBE-400D-83B8-331AA897EBD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7985" y="3093674"/>
            <a:ext cx="850340" cy="568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13" descr="Smiley gut.png">
            <a:extLst>
              <a:ext uri="{FF2B5EF4-FFF2-40B4-BE49-F238E27FC236}">
                <a16:creationId xmlns:a16="http://schemas.microsoft.com/office/drawing/2014/main" id="{AFF01610-E777-4F03-A958-0042A75AC79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700" y="3068960"/>
            <a:ext cx="644443" cy="65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28759DEF-876F-4DF2-B97E-4EDEBD4787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20065" y="1536432"/>
            <a:ext cx="6734536" cy="15696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schreiben zwar „</a:t>
            </a:r>
            <a:r>
              <a:rPr lang="de-DE" sz="2400" b="1" i="1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“ und „</a:t>
            </a:r>
            <a:r>
              <a:rPr lang="de-DE" sz="2400" b="1" i="1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“,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doch beim Sprechen tät das unsren Ohren weh.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fügen deshalb ein „</a:t>
            </a:r>
            <a:r>
              <a:rPr lang="de-DE" sz="2400" b="1" i="1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ch</a:t>
            </a: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“ ein,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4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dann klingt´s für unsere Ohren fein.</a:t>
            </a:r>
          </a:p>
        </p:txBody>
      </p:sp>
      <p:sp>
        <p:nvSpPr>
          <p:cNvPr id="9" name="Textfeld 36">
            <a:extLst>
              <a:ext uri="{FF2B5EF4-FFF2-40B4-BE49-F238E27FC236}">
                <a16:creationId xmlns:a16="http://schemas.microsoft.com/office/drawing/2014/main" id="{D5834F09-BC9B-405C-958E-15633CAF86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04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01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167CA043-3E3B-4E4E-8EF4-88FF2E89DC0E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Übung macht gescheit!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4B67604-E11F-487F-A971-EC86DA986DD5}"/>
              </a:ext>
            </a:extLst>
          </p:cNvPr>
          <p:cNvSpPr txBox="1"/>
          <p:nvPr/>
        </p:nvSpPr>
        <p:spPr>
          <a:xfrm>
            <a:off x="190500" y="6724134"/>
            <a:ext cx="400301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Grundlage.pptx - Seite 8</a:t>
            </a:r>
          </a:p>
        </p:txBody>
      </p:sp>
    </p:spTree>
    <p:extLst>
      <p:ext uri="{BB962C8B-B14F-4D97-AF65-F5344CB8AC3E}">
        <p14:creationId xmlns:p14="http://schemas.microsoft.com/office/powerpoint/2010/main" val="401259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9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b="1" dirty="0" err="1"/>
              <a:t>sp</a:t>
            </a:r>
            <a:r>
              <a:rPr lang="de-DE" b="1" dirty="0"/>
              <a:t> oder </a:t>
            </a:r>
            <a:r>
              <a:rPr lang="de-DE" b="1" dirty="0" err="1"/>
              <a:t>st</a:t>
            </a:r>
            <a:r>
              <a:rPr lang="de-DE" b="1"/>
              <a:t>  </a:t>
            </a:r>
            <a:br>
              <a:rPr lang="de-DE" b="1" dirty="0"/>
            </a:br>
            <a:r>
              <a:rPr lang="de-DE" b="1" dirty="0"/>
              <a:t>Grundlage</a:t>
            </a: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FE084B5-9930-47E7-9F70-0D43B5706987}"/>
              </a:ext>
            </a:extLst>
          </p:cNvPr>
          <p:cNvSpPr txBox="1"/>
          <p:nvPr/>
        </p:nvSpPr>
        <p:spPr>
          <a:xfrm>
            <a:off x="190500" y="6724134"/>
            <a:ext cx="400301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Grundlage.pptx - Seite 9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983</Words>
  <Application>Microsoft Office PowerPoint</Application>
  <PresentationFormat>Breitbild</PresentationFormat>
  <Paragraphs>142</Paragraphs>
  <Slides>9</Slides>
  <Notes>7</Notes>
  <HiddenSlides>0</HiddenSlides>
  <MMClips>26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9</vt:i4>
      </vt:variant>
    </vt:vector>
  </HeadingPairs>
  <TitlesOfParts>
    <vt:vector size="19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   sp oder st   Grundlage     Name: _______________________  Klasse: ______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2544</cp:revision>
  <cp:lastPrinted>2021-08-10T15:00:49Z</cp:lastPrinted>
  <dcterms:created xsi:type="dcterms:W3CDTF">2012-08-26T07:44:46Z</dcterms:created>
  <dcterms:modified xsi:type="dcterms:W3CDTF">2021-09-12T08:08:47Z</dcterms:modified>
</cp:coreProperties>
</file>