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14"/>
  </p:notesMasterIdLst>
  <p:sldIdLst>
    <p:sldId id="696" r:id="rId8"/>
    <p:sldId id="637" r:id="rId9"/>
    <p:sldId id="802" r:id="rId10"/>
    <p:sldId id="803" r:id="rId11"/>
    <p:sldId id="804" r:id="rId12"/>
    <p:sldId id="805" r:id="rId13"/>
  </p:sldIdLst>
  <p:sldSz cx="12192000" cy="6858000"/>
  <p:notesSz cx="6735763" cy="98663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11" autoAdjust="0"/>
    <p:restoredTop sz="94692" autoAdjust="0"/>
  </p:normalViewPr>
  <p:slideViewPr>
    <p:cSldViewPr>
      <p:cViewPr varScale="1">
        <p:scale>
          <a:sx n="72" d="100"/>
          <a:sy n="72" d="100"/>
        </p:scale>
        <p:origin x="62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08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B0D3BD60-C190-4C75-BD97-FA213FEFA043}"/>
    <pc:docChg chg="custSel addSld delSld modSld">
      <pc:chgData name="Siegbert Rudolph" userId="2af4d44886c067cc" providerId="LiveId" clId="{B0D3BD60-C190-4C75-BD97-FA213FEFA043}" dt="2021-09-04T10:00:44.398" v="869" actId="1076"/>
      <pc:docMkLst>
        <pc:docMk/>
      </pc:docMkLst>
      <pc:sldChg chg="del">
        <pc:chgData name="Siegbert Rudolph" userId="2af4d44886c067cc" providerId="LiveId" clId="{B0D3BD60-C190-4C75-BD97-FA213FEFA043}" dt="2021-09-01T07:19:29.426" v="789" actId="47"/>
        <pc:sldMkLst>
          <pc:docMk/>
          <pc:sldMk cId="1373295691" sldId="636"/>
        </pc:sldMkLst>
      </pc:sldChg>
      <pc:sldChg chg="addSp delSp modSp mod delAnim">
        <pc:chgData name="Siegbert Rudolph" userId="2af4d44886c067cc" providerId="LiveId" clId="{B0D3BD60-C190-4C75-BD97-FA213FEFA043}" dt="2021-09-01T07:27:07.309" v="817" actId="1076"/>
        <pc:sldMkLst>
          <pc:docMk/>
          <pc:sldMk cId="243051450" sldId="637"/>
        </pc:sldMkLst>
        <pc:spChg chg="mod">
          <ac:chgData name="Siegbert Rudolph" userId="2af4d44886c067cc" providerId="LiveId" clId="{B0D3BD60-C190-4C75-BD97-FA213FEFA043}" dt="2021-09-01T07:27:07.309" v="817" actId="1076"/>
          <ac:spMkLst>
            <pc:docMk/>
            <pc:sldMk cId="243051450" sldId="637"/>
            <ac:spMk id="2" creationId="{35ADD773-4761-4D49-9066-E8EBA3C73519}"/>
          </ac:spMkLst>
        </pc:spChg>
        <pc:spChg chg="mod">
          <ac:chgData name="Siegbert Rudolph" userId="2af4d44886c067cc" providerId="LiveId" clId="{B0D3BD60-C190-4C75-BD97-FA213FEFA043}" dt="2021-09-01T06:44:10.250" v="23" actId="20577"/>
          <ac:spMkLst>
            <pc:docMk/>
            <pc:sldMk cId="243051450" sldId="637"/>
            <ac:spMk id="4" creationId="{6FA7323E-22D2-4271-8308-4C497DCD0D47}"/>
          </ac:spMkLst>
        </pc:spChg>
        <pc:spChg chg="mod">
          <ac:chgData name="Siegbert Rudolph" userId="2af4d44886c067cc" providerId="LiveId" clId="{B0D3BD60-C190-4C75-BD97-FA213FEFA043}" dt="2021-09-01T06:44:56.516" v="41" actId="20577"/>
          <ac:spMkLst>
            <pc:docMk/>
            <pc:sldMk cId="243051450" sldId="637"/>
            <ac:spMk id="5" creationId="{2D03B394-CF9B-4107-B269-9FB9700DE8AC}"/>
          </ac:spMkLst>
        </pc:spChg>
        <pc:spChg chg="del">
          <ac:chgData name="Siegbert Rudolph" userId="2af4d44886c067cc" providerId="LiveId" clId="{B0D3BD60-C190-4C75-BD97-FA213FEFA043}" dt="2021-09-01T06:43:19.449" v="0" actId="478"/>
          <ac:spMkLst>
            <pc:docMk/>
            <pc:sldMk cId="243051450" sldId="637"/>
            <ac:spMk id="6" creationId="{55881330-9BAF-4FF4-8347-6BB68827198B}"/>
          </ac:spMkLst>
        </pc:spChg>
        <pc:picChg chg="add mod">
          <ac:chgData name="Siegbert Rudolph" userId="2af4d44886c067cc" providerId="LiveId" clId="{B0D3BD60-C190-4C75-BD97-FA213FEFA043}" dt="2021-09-01T06:45:10.663" v="42"/>
          <ac:picMkLst>
            <pc:docMk/>
            <pc:sldMk cId="243051450" sldId="637"/>
            <ac:picMk id="29" creationId="{0D82B2D1-6198-4288-A221-6C483CD087A2}"/>
          </ac:picMkLst>
        </pc:picChg>
        <pc:picChg chg="add mod">
          <ac:chgData name="Siegbert Rudolph" userId="2af4d44886c067cc" providerId="LiveId" clId="{B0D3BD60-C190-4C75-BD97-FA213FEFA043}" dt="2021-09-01T06:45:10.663" v="42"/>
          <ac:picMkLst>
            <pc:docMk/>
            <pc:sldMk cId="243051450" sldId="637"/>
            <ac:picMk id="30" creationId="{D55279B2-677E-4EB4-BB77-D4E37A738B43}"/>
          </ac:picMkLst>
        </pc:picChg>
        <pc:picChg chg="add mod">
          <ac:chgData name="Siegbert Rudolph" userId="2af4d44886c067cc" providerId="LiveId" clId="{B0D3BD60-C190-4C75-BD97-FA213FEFA043}" dt="2021-09-01T06:45:10.663" v="42"/>
          <ac:picMkLst>
            <pc:docMk/>
            <pc:sldMk cId="243051450" sldId="637"/>
            <ac:picMk id="31" creationId="{EA21FE0B-9B46-4DB5-ABD0-1341E76BBFDF}"/>
          </ac:picMkLst>
        </pc:picChg>
        <pc:picChg chg="add mod">
          <ac:chgData name="Siegbert Rudolph" userId="2af4d44886c067cc" providerId="LiveId" clId="{B0D3BD60-C190-4C75-BD97-FA213FEFA043}" dt="2021-09-01T06:45:10.663" v="42"/>
          <ac:picMkLst>
            <pc:docMk/>
            <pc:sldMk cId="243051450" sldId="637"/>
            <ac:picMk id="32" creationId="{AA80FA2A-B15C-46E1-A270-259F0AAFD2E2}"/>
          </ac:picMkLst>
        </pc:picChg>
      </pc:sldChg>
      <pc:sldChg chg="delSp modSp mod">
        <pc:chgData name="Siegbert Rudolph" userId="2af4d44886c067cc" providerId="LiveId" clId="{B0D3BD60-C190-4C75-BD97-FA213FEFA043}" dt="2021-09-01T07:27:07.309" v="812" actId="1076"/>
        <pc:sldMkLst>
          <pc:docMk/>
          <pc:sldMk cId="0" sldId="696"/>
        </pc:sldMkLst>
        <pc:spChg chg="mod">
          <ac:chgData name="Siegbert Rudolph" userId="2af4d44886c067cc" providerId="LiveId" clId="{B0D3BD60-C190-4C75-BD97-FA213FEFA043}" dt="2021-09-01T07:19:46.231" v="806" actId="20577"/>
          <ac:spMkLst>
            <pc:docMk/>
            <pc:sldMk cId="0" sldId="696"/>
            <ac:spMk id="2" creationId="{0F24340D-DF09-4204-BA92-0D6ACF337D26}"/>
          </ac:spMkLst>
        </pc:spChg>
        <pc:spChg chg="del">
          <ac:chgData name="Siegbert Rudolph" userId="2af4d44886c067cc" providerId="LiveId" clId="{B0D3BD60-C190-4C75-BD97-FA213FEFA043}" dt="2021-09-01T07:27:07.309" v="807" actId="478"/>
          <ac:spMkLst>
            <pc:docMk/>
            <pc:sldMk cId="0" sldId="696"/>
            <ac:spMk id="4" creationId="{23F94419-AA06-4234-B466-33B294BD1986}"/>
          </ac:spMkLst>
        </pc:spChg>
        <pc:spChg chg="mod">
          <ac:chgData name="Siegbert Rudolph" userId="2af4d44886c067cc" providerId="LiveId" clId="{B0D3BD60-C190-4C75-BD97-FA213FEFA043}" dt="2021-09-01T07:27:07.309" v="812" actId="1076"/>
          <ac:spMkLst>
            <pc:docMk/>
            <pc:sldMk cId="0" sldId="696"/>
            <ac:spMk id="5" creationId="{631269C6-F3DD-473E-98E0-B276495A761A}"/>
          </ac:spMkLst>
        </pc:spChg>
      </pc:sldChg>
      <pc:sldChg chg="addSp delSp modSp mod delAnim modAnim">
        <pc:chgData name="Siegbert Rudolph" userId="2af4d44886c067cc" providerId="LiveId" clId="{B0D3BD60-C190-4C75-BD97-FA213FEFA043}" dt="2021-09-04T10:00:00.654" v="863"/>
        <pc:sldMkLst>
          <pc:docMk/>
          <pc:sldMk cId="2875704939" sldId="802"/>
        </pc:sldMkLst>
        <pc:spChg chg="mod">
          <ac:chgData name="Siegbert Rudolph" userId="2af4d44886c067cc" providerId="LiveId" clId="{B0D3BD60-C190-4C75-BD97-FA213FEFA043}" dt="2021-09-01T07:27:07.324" v="822" actId="1076"/>
          <ac:spMkLst>
            <pc:docMk/>
            <pc:sldMk cId="2875704939" sldId="802"/>
            <ac:spMk id="2" creationId="{2800B013-003B-4436-A308-638EDB530D91}"/>
          </ac:spMkLst>
        </pc:spChg>
        <pc:spChg chg="mod">
          <ac:chgData name="Siegbert Rudolph" userId="2af4d44886c067cc" providerId="LiveId" clId="{B0D3BD60-C190-4C75-BD97-FA213FEFA043}" dt="2021-09-01T06:49:20.236" v="204" actId="166"/>
          <ac:spMkLst>
            <pc:docMk/>
            <pc:sldMk cId="2875704939" sldId="802"/>
            <ac:spMk id="4" creationId="{50C375F1-1F36-4CAD-B9A7-F80C930E01BD}"/>
          </ac:spMkLst>
        </pc:spChg>
        <pc:spChg chg="mod">
          <ac:chgData name="Siegbert Rudolph" userId="2af4d44886c067cc" providerId="LiveId" clId="{B0D3BD60-C190-4C75-BD97-FA213FEFA043}" dt="2021-09-01T06:44:37.723" v="39" actId="14100"/>
          <ac:spMkLst>
            <pc:docMk/>
            <pc:sldMk cId="2875704939" sldId="802"/>
            <ac:spMk id="6" creationId="{5D7F04D4-EBC8-45E9-BB7A-D004F57CADF4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18" creationId="{B16EB5FD-2C35-4111-B91C-7529CC64BB9F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19" creationId="{2F684566-4162-4DA3-99E9-751D2714C548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20" creationId="{6CCDE97C-7957-4630-A967-EF9217CBA8B1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35" creationId="{3B4D7892-0123-4FEA-99A5-67311125D63F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36" creationId="{DC3E1FE7-5271-48EA-9CE4-7599CC517315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37" creationId="{69BAAE62-818E-4AE7-A71F-2ED07B27F6BC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38" creationId="{9F11DBF4-FE88-4AA8-A76A-67C5F6F13BBD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39" creationId="{D2A68EEE-63E3-494C-958F-17B8CA2F871E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0" creationId="{77137413-8A3F-4F44-A281-3A37CCAC27A4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1" creationId="{BD904C81-679B-49A8-9AB8-1B88BDD5C381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2" creationId="{EB522208-F9E4-43BA-B21D-30748AB5EEFE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3" creationId="{E97DBB28-334C-4184-A2F8-CFAC8823F5A2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4" creationId="{42F5CDA8-3A59-4F89-9164-C1AB70160651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5" creationId="{8ED0AA36-69F0-48AA-AD21-C5CCCF71C169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6" creationId="{784A51CE-C317-4361-A16A-5CCD589D9D58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7" creationId="{BCB90FEE-BF71-4C81-9233-EC4E00755DA6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8" creationId="{C382094C-D255-4F50-83BE-4B6C13BFFA87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49" creationId="{D251E45C-7676-4EBA-AC8E-D0FF4BA3C9A8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50" creationId="{6CDD2174-757D-406B-B144-AB611984B551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51" creationId="{795B0A12-FB91-4D78-8675-E540E2E88A54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52" creationId="{AA0453DA-7FA0-48CD-9927-9C01C71F44ED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53" creationId="{BE2F9BFB-90E4-4684-B333-87BE41CE0DF4}"/>
          </ac:spMkLst>
        </pc:spChg>
        <pc:spChg chg="del">
          <ac:chgData name="Siegbert Rudolph" userId="2af4d44886c067cc" providerId="LiveId" clId="{B0D3BD60-C190-4C75-BD97-FA213FEFA043}" dt="2021-09-01T06:43:24.008" v="1" actId="478"/>
          <ac:spMkLst>
            <pc:docMk/>
            <pc:sldMk cId="2875704939" sldId="802"/>
            <ac:spMk id="54" creationId="{DEBE4E79-8ADF-4603-B9B9-A33AB9FBC259}"/>
          </ac:spMkLst>
        </pc:spChg>
        <pc:spChg chg="add mod">
          <ac:chgData name="Siegbert Rudolph" userId="2af4d44886c067cc" providerId="LiveId" clId="{B0D3BD60-C190-4C75-BD97-FA213FEFA043}" dt="2021-09-04T09:59:18.088" v="859" actId="1076"/>
          <ac:spMkLst>
            <pc:docMk/>
            <pc:sldMk cId="2875704939" sldId="802"/>
            <ac:spMk id="55" creationId="{6719E804-B91B-495D-8E40-665232D4A3C3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56" creationId="{12BD2AAC-B9C3-46F3-B899-82914350ECEC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57" creationId="{154952AB-A336-4241-9016-4247057727E1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58" creationId="{C7E4162C-5EEC-4597-BCF1-D5FFCDC69EEC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59" creationId="{2F5ED549-E5DA-4820-901A-83404C9B0D97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0" creationId="{E28E1D4C-043E-4AF2-97C7-2423E991A942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1" creationId="{D9518C99-CC36-4712-9C61-185381AE548F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2" creationId="{79A9D8DE-020B-46D1-ADE0-B67EEE68A24E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3" creationId="{52A001C9-62BA-4996-AB63-69ABC342B712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4" creationId="{A938F485-DD7C-4D0E-9E61-809773C379D9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5" creationId="{4630A711-DBAD-4103-ADCD-B2DDF4322E54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6" creationId="{B7A14ADB-CC78-4D8C-B259-E2B59484838E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7" creationId="{7F856090-BF13-4D8F-8704-25F2CE93DDAA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8" creationId="{D2F19228-2D36-48A7-81D4-985B8B700262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69" creationId="{B28ADA79-728B-4897-B96F-27DC5D825891}"/>
          </ac:spMkLst>
        </pc:spChg>
        <pc:spChg chg="add mod ord">
          <ac:chgData name="Siegbert Rudolph" userId="2af4d44886c067cc" providerId="LiveId" clId="{B0D3BD60-C190-4C75-BD97-FA213FEFA043}" dt="2021-09-01T07:03:17.309" v="727" actId="1076"/>
          <ac:spMkLst>
            <pc:docMk/>
            <pc:sldMk cId="2875704939" sldId="802"/>
            <ac:spMk id="70" creationId="{8C65B06A-84D2-4900-B3F2-81D91296D19B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85" creationId="{6A4082AB-2068-4FDA-8DA6-9CDC2AD5FF7D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02" creationId="{DA2C7B40-F4AC-45A0-BF7F-A5653588A376}"/>
          </ac:spMkLst>
        </pc:spChg>
        <pc:spChg chg="add del mod">
          <ac:chgData name="Siegbert Rudolph" userId="2af4d44886c067cc" providerId="LiveId" clId="{B0D3BD60-C190-4C75-BD97-FA213FEFA043}" dt="2021-09-01T06:49:01.289" v="162" actId="478"/>
          <ac:spMkLst>
            <pc:docMk/>
            <pc:sldMk cId="2875704939" sldId="802"/>
            <ac:spMk id="102" creationId="{F91A40F3-0A8B-4913-AAA2-5D6AE84FE5E8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19" creationId="{5428707E-0551-4E1A-853D-9AD2F0BB6E5C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0" creationId="{26C312B3-2054-4C0A-AC27-A5BB63253957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1" creationId="{42DF1C10-CE8E-4FB4-8F4C-1476E145D07C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2" creationId="{6219A48F-99ED-4995-846A-C01FC531B248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3" creationId="{ECE3B050-0B4C-4A20-A754-1732C4D8752C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4" creationId="{E53AED33-B318-4A29-B228-80D5FFC2A815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5" creationId="{8BB59400-F96E-4CDB-AD5D-4C56C7109032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6" creationId="{16E1620D-E497-4370-AFB5-066A94E9DFF6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7" creationId="{0CE88097-FC19-4B0D-9D2C-6A08A0C207F5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8" creationId="{0438E605-2723-4F6F-8EC2-AEBF7BAEE904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29" creationId="{897D289B-C97D-4F4D-9D68-F85900DB5AB5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30" creationId="{35F0B95C-9686-4F21-99C5-4F15A555070B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31" creationId="{FDAEAB00-67F5-4095-BDFB-F4428DB34360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32" creationId="{7235D4A9-EF9C-4271-837F-44DC97F6123B}"/>
          </ac:spMkLst>
        </pc:spChg>
        <pc:spChg chg="add mod">
          <ac:chgData name="Siegbert Rudolph" userId="2af4d44886c067cc" providerId="LiveId" clId="{B0D3BD60-C190-4C75-BD97-FA213FEFA043}" dt="2021-09-01T06:57:08.082" v="694" actId="1036"/>
          <ac:spMkLst>
            <pc:docMk/>
            <pc:sldMk cId="2875704939" sldId="802"/>
            <ac:spMk id="133" creationId="{EAD5124C-0871-4A89-97C8-3D8DBDF39082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4" creationId="{E08B9117-F682-4FE4-8DFB-0F0EE1F17309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5" creationId="{A2935558-467D-4483-9A1E-B26CE3DDBF34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6" creationId="{41C01AA9-0400-4C13-BCA8-42779AA04740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7" creationId="{4334A5BE-07B4-47C8-A3A0-57B7C6A2654C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8" creationId="{2768245E-F87C-4320-9B6B-651CA7931F90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39" creationId="{DF4D748D-17B9-4977-BAFD-5FEDD14533FD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0" creationId="{4D55C16F-90C5-495C-ACB3-1D54A8EE0D7B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1" creationId="{546390DC-9EB5-4DAA-9D6C-52561643E11E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2" creationId="{6BEB6D7A-D4AB-4F22-9AA6-AAEADAB38B34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3" creationId="{F5080978-16BC-4B1B-9032-7C82D98FAA80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4" creationId="{68EC9082-A8B3-4A9F-939F-4A4B7F7CB03C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5" creationId="{67572AB3-121C-48B6-9975-90B0484B5DB4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6" creationId="{5E6F980B-1A5D-4E7A-B5D8-B0AFD1A65240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7" creationId="{1A7DAA40-0099-4160-9ADE-45A8C4425F11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8" creationId="{122FB2FB-D0AC-43AD-90BE-991BC2300017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49" creationId="{4A7CA4BA-7C8E-4303-82A8-C64F08E72C97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50" creationId="{6FC3EC72-4BBD-4809-A3E6-AE9F056BFE97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51" creationId="{75801588-F27C-4CF8-948A-C1EC323C7CF7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52" creationId="{BBE04A33-CC1D-4F24-8DF6-37A6BAA753AB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53" creationId="{ACF291A7-1BB8-48EB-A9D4-03F9001BDBD9}"/>
          </ac:spMkLst>
        </pc:spChg>
        <pc:spChg chg="add del mod">
          <ac:chgData name="Siegbert Rudolph" userId="2af4d44886c067cc" providerId="LiveId" clId="{B0D3BD60-C190-4C75-BD97-FA213FEFA043}" dt="2021-09-04T09:59:04.970" v="839"/>
          <ac:spMkLst>
            <pc:docMk/>
            <pc:sldMk cId="2875704939" sldId="802"/>
            <ac:spMk id="154" creationId="{BC2EF12D-DA08-46FE-A1CF-5DD306566F66}"/>
          </ac:spMkLst>
        </pc:spChg>
        <pc:graphicFrameChg chg="add mod">
          <ac:chgData name="Siegbert Rudolph" userId="2af4d44886c067cc" providerId="LiveId" clId="{B0D3BD60-C190-4C75-BD97-FA213FEFA043}" dt="2021-09-01T06:57:08.082" v="694" actId="1036"/>
          <ac:graphicFrameMkLst>
            <pc:docMk/>
            <pc:sldMk cId="2875704939" sldId="802"/>
            <ac:graphicFrameMk id="103" creationId="{32769BB4-1C6B-459E-A3E2-A36C34FD23FE}"/>
          </ac:graphicFrameMkLst>
        </pc:graphicFrame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1" creationId="{C358A524-82BF-4EDA-B935-EAA683778690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2" creationId="{0794C634-6979-4D7B-BD7F-8DDC2C5A11AF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3" creationId="{57657616-EED4-4429-8FD7-851151E42292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4" creationId="{83E5395E-84D5-4707-8A80-9985E02F9B38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5" creationId="{DFA361E3-C4F0-4EBB-89B1-5FD34DC15E45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6" creationId="{DA8B73D8-BD64-4463-83B7-AED7BA2576A0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7" creationId="{4A5B9211-0F76-4B38-ADDC-93ECBD34972C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8" creationId="{C38B905E-99C0-4C17-A0FA-2FD9BE1BDE65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79" creationId="{4E50A53B-4C29-4A56-8431-32396BF1D794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0" creationId="{C1C0272C-9D47-458D-B459-7D8E6A55D95E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1" creationId="{97AB731F-A573-48B2-9084-5A45C4E84125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2" creationId="{12230CFD-8C2A-4C30-949A-3C086F717ECE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3" creationId="{D11CBB1E-4DE1-4621-BB1A-D62EF0EB992D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4" creationId="{6DCBB462-27C6-4592-BE67-FE757E5374EE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6" creationId="{D71A88AC-B4C9-46C7-B28B-891631B81251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7" creationId="{E373EE99-EC2E-48C4-B814-873E0B69E221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8" creationId="{7FA5ABC2-294C-4EA1-9741-6C1B4F23AE7C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89" creationId="{EFEF4CFE-7C60-45C9-B7E6-A91A1C7C5AA6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0" creationId="{7A05F7C9-6BAF-4D1D-910D-451B388B00CA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1" creationId="{CFE9ACC2-5FF1-4647-8829-8F2E9E37DDCF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2" creationId="{A6400311-DBFB-43D3-A554-143263FA31E9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3" creationId="{47B0689D-330A-4DBE-8361-D277CB887C3A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4" creationId="{A28E35E6-3077-46FE-9E16-71E7A17EAE08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5" creationId="{927D9357-B772-4175-AF7F-DB2C797BB711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6" creationId="{3239E8E3-73E1-4E3E-96DC-AB26D41DA295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7" creationId="{E58FB622-1190-4A9C-A9CB-A0907A9B3077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8" creationId="{47CB6D97-1AB0-48BF-A7E3-F8C1A2526A85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99" creationId="{9B3E2053-94A5-4E85-B2FE-2E8424513BBE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100" creationId="{740DC928-30B0-4B71-B276-58F08C416EF4}"/>
          </ac:picMkLst>
        </pc:picChg>
        <pc:picChg chg="add mod">
          <ac:chgData name="Siegbert Rudolph" userId="2af4d44886c067cc" providerId="LiveId" clId="{B0D3BD60-C190-4C75-BD97-FA213FEFA043}" dt="2021-09-01T06:57:08.082" v="694" actId="1036"/>
          <ac:picMkLst>
            <pc:docMk/>
            <pc:sldMk cId="2875704939" sldId="802"/>
            <ac:picMk id="101" creationId="{8EB1BAAE-EAD3-4834-B064-A844F462A0D3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4" creationId="{4A646CA5-6504-45D1-9A21-0E382298281F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5" creationId="{ACC9503A-172D-415E-B4D7-1CB3D23CA793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6" creationId="{47EF7D06-619A-46DA-9ED2-7F01981DF593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7" creationId="{EB4FE2B4-B937-489F-BC3D-B9404EEA6B8F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8" creationId="{0BBDA4A6-5668-4AF6-B4BA-07E4906B2E66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09" creationId="{35D30EAE-482E-43E1-87E1-94A7008826E6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0" creationId="{E25D63FC-B647-4B48-BC3E-E27E4E6E8ACD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1" creationId="{BD265E16-DE47-4A68-9111-19F3B7B38CAF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2" creationId="{8B38D504-F7F2-4837-8B00-C08487B9B77D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3" creationId="{9B179E8C-EC26-4691-BE60-34100F4F0C5D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4" creationId="{A7009011-C4E7-48F0-A8D7-FA26735B467A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5" creationId="{41A335CE-8505-4E41-95D4-9B0DA1E312F6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6" creationId="{A75BC013-A710-416E-B3BA-5502382AA7D1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7" creationId="{FA14C299-A048-4AFF-AB76-48F413045456}"/>
          </ac:picMkLst>
        </pc:picChg>
        <pc:picChg chg="add mod">
          <ac:chgData name="Siegbert Rudolph" userId="2af4d44886c067cc" providerId="LiveId" clId="{B0D3BD60-C190-4C75-BD97-FA213FEFA043}" dt="2021-09-01T06:49:16.676" v="203" actId="1035"/>
          <ac:picMkLst>
            <pc:docMk/>
            <pc:sldMk cId="2875704939" sldId="802"/>
            <ac:picMk id="118" creationId="{8E977196-0D60-4D95-A44E-782CBEABFC32}"/>
          </ac:picMkLst>
        </pc:picChg>
      </pc:sldChg>
      <pc:sldChg chg="addSp delSp modSp add mod delAnim modAnim">
        <pc:chgData name="Siegbert Rudolph" userId="2af4d44886c067cc" providerId="LiveId" clId="{B0D3BD60-C190-4C75-BD97-FA213FEFA043}" dt="2021-09-04T10:00:44.398" v="869" actId="1076"/>
        <pc:sldMkLst>
          <pc:docMk/>
          <pc:sldMk cId="2186531174" sldId="803"/>
        </pc:sldMkLst>
        <pc:spChg chg="mod">
          <ac:chgData name="Siegbert Rudolph" userId="2af4d44886c067cc" providerId="LiveId" clId="{B0D3BD60-C190-4C75-BD97-FA213FEFA043}" dt="2021-09-01T07:27:07.324" v="827" actId="1076"/>
          <ac:spMkLst>
            <pc:docMk/>
            <pc:sldMk cId="2186531174" sldId="803"/>
            <ac:spMk id="2" creationId="{D1B641B3-903D-4702-BBFD-1F5F807B3934}"/>
          </ac:spMkLst>
        </pc:spChg>
        <pc:spChg chg="mod">
          <ac:chgData name="Siegbert Rudolph" userId="2af4d44886c067cc" providerId="LiveId" clId="{B0D3BD60-C190-4C75-BD97-FA213FEFA043}" dt="2021-09-01T06:49:29.234" v="209" actId="166"/>
          <ac:spMkLst>
            <pc:docMk/>
            <pc:sldMk cId="2186531174" sldId="803"/>
            <ac:spMk id="4" creationId="{50C375F1-1F36-4CAD-B9A7-F80C930E01BD}"/>
          </ac:spMkLst>
        </pc:spChg>
        <pc:spChg chg="add mod">
          <ac:chgData name="Siegbert Rudolph" userId="2af4d44886c067cc" providerId="LiveId" clId="{B0D3BD60-C190-4C75-BD97-FA213FEFA043}" dt="2021-09-04T10:00:44.398" v="869" actId="1076"/>
          <ac:spMkLst>
            <pc:docMk/>
            <pc:sldMk cId="2186531174" sldId="803"/>
            <ac:spMk id="5" creationId="{21CDA22E-56B2-458F-BEA8-4C9D8BF388C0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" creationId="{CB0EF08D-62B4-478A-B4DD-A828E254E19B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" creationId="{437034CD-C420-46FE-89C1-46E374F9F628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9" creationId="{DBBED09A-2870-48C1-85DD-4C7D53072622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0" creationId="{B9659C8E-69A8-40F0-800D-09FE2D465D68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1" creationId="{A4E13A52-6B27-48FD-A5DF-AC44BD1D8859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2" creationId="{887AADAF-2310-4208-A18E-12FD3E93E17E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3" creationId="{19985AD7-1BB2-475F-9FD4-DA19B627372E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4" creationId="{5EB973EC-C9C5-43A3-84C3-20439BE58C51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5" creationId="{1D12607B-C296-46A8-BAFD-18126982726B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6" creationId="{D755B3DE-9C30-4EA4-ABD6-2641FE180059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7" creationId="{C899D979-EE07-4567-81C3-65FC270DB6D8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8" creationId="{ED2BC5AA-27D0-4E01-B131-EA06A8C659FB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19" creationId="{30C5DCA6-0E2D-4A0F-ACE8-4A92B2100226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20" creationId="{DF6418F7-8E9C-4708-9E09-2C7E7C975344}"/>
          </ac:spMkLst>
        </pc:spChg>
        <pc:spChg chg="add mod ord">
          <ac:chgData name="Siegbert Rudolph" userId="2af4d44886c067cc" providerId="LiveId" clId="{B0D3BD60-C190-4C75-BD97-FA213FEFA043}" dt="2021-09-01T07:18:09.353" v="777" actId="1076"/>
          <ac:spMkLst>
            <pc:docMk/>
            <pc:sldMk cId="2186531174" sldId="803"/>
            <ac:spMk id="21" creationId="{699CBBBF-339E-4982-9E28-17A4E89DF752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36" creationId="{68D473D3-0729-4845-9E72-863C57DD710E}"/>
          </ac:spMkLst>
        </pc:spChg>
        <pc:spChg chg="add del mod">
          <ac:chgData name="Siegbert Rudolph" userId="2af4d44886c067cc" providerId="LiveId" clId="{B0D3BD60-C190-4C75-BD97-FA213FEFA043}" dt="2021-09-01T06:48:52.619" v="127" actId="478"/>
          <ac:spMkLst>
            <pc:docMk/>
            <pc:sldMk cId="2186531174" sldId="803"/>
            <ac:spMk id="53" creationId="{65D4D86B-83AC-404E-AB35-23B1AE18C706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0" creationId="{8B452673-2E9C-4302-A620-7706913D234C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1" creationId="{961446F9-C1F6-43D1-8006-A8C4AA2AE463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2" creationId="{4A15C1CB-9830-4BFB-A643-0DED1586768A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3" creationId="{0B402DBF-55BC-47AC-89D1-979F8605D741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4" creationId="{C4D84BC3-05E3-4631-B054-60B0988B748E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5" creationId="{3661B725-5B9C-494E-9269-6C9D3484BC8E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6" creationId="{E8345266-0636-403C-861A-A167B630E352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7" creationId="{477FE0E6-72DA-4ED1-BC7B-0917C487CD86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8" creationId="{039C0042-56D3-4F45-B8A4-850D7B4A76D0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79" creationId="{F46B2C00-4ABC-4EC9-A959-150AA33C96FB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0" creationId="{6830C29C-0FA3-4DBE-B7AC-FB7058A03AA0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1" creationId="{2CFDCEEB-7193-4134-819A-D814F162EF12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2" creationId="{D8624883-FC94-46B6-88B8-466218F2ADEB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3" creationId="{38BC5309-4DF0-4D51-ABFA-5E8DD0BBF2E9}"/>
          </ac:spMkLst>
        </pc:spChg>
        <pc:spChg chg="add mod">
          <ac:chgData name="Siegbert Rudolph" userId="2af4d44886c067cc" providerId="LiveId" clId="{B0D3BD60-C190-4C75-BD97-FA213FEFA043}" dt="2021-09-01T06:57:23.204" v="698" actId="1036"/>
          <ac:spMkLst>
            <pc:docMk/>
            <pc:sldMk cId="2186531174" sldId="803"/>
            <ac:spMk id="84" creationId="{26E6E1AF-8364-43DA-BAC5-981930BD45CE}"/>
          </ac:spMkLst>
        </pc:spChg>
        <pc:graphicFrameChg chg="add mod">
          <ac:chgData name="Siegbert Rudolph" userId="2af4d44886c067cc" providerId="LiveId" clId="{B0D3BD60-C190-4C75-BD97-FA213FEFA043}" dt="2021-09-01T06:47:25.978" v="54"/>
          <ac:graphicFrameMkLst>
            <pc:docMk/>
            <pc:sldMk cId="2186531174" sldId="803"/>
            <ac:graphicFrameMk id="54" creationId="{4D37DBD8-C4EF-4B24-A278-2682DAEE8DF6}"/>
          </ac:graphicFrameMkLst>
        </pc:graphicFrame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2" creationId="{F9A68A6D-2D77-4135-A04F-B960362C3CB0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3" creationId="{0A82FC8D-E29C-4932-96E7-DFAAA6B0A931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4" creationId="{72F3213E-6697-45A6-971F-E9BD39CBD0CF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5" creationId="{DBA78590-0D80-4ECC-ACEE-E6997F6D1D40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6" creationId="{BD360685-286E-41BC-81F3-6403FF04EB49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7" creationId="{600A0561-D0DC-4314-91DC-2E001787B22A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8" creationId="{FFF43528-E452-441C-A1C5-6777797B3A82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29" creationId="{1FBCCDF3-1353-431B-BAFD-F3FFB254E302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0" creationId="{025AFB50-E991-4CF1-9344-F17FFE5D4EE0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1" creationId="{3BB652B6-26EC-430E-980B-45A2EE813692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2" creationId="{6DE8E3CB-45DA-4120-B88C-9975CE8AE7BC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3" creationId="{B6CFE5DC-C545-45A4-9E3C-5DD8E92EBF21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4" creationId="{AD6E6C40-9D0F-4EC1-B146-4EA27423D919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5" creationId="{06DB811A-D049-4176-8539-6A6D9A3A6510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7" creationId="{8806F320-60A4-4813-AAB0-9F395751BBBE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8" creationId="{8593CC52-4F69-4DBB-8265-0072463CD90A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39" creationId="{2F58F5CA-4A94-4C4D-8DC4-88A4AD057AB4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0" creationId="{53C236C1-4850-480A-BA17-51CD7E292863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1" creationId="{9CECE3F4-6C26-46FF-B62C-35F978DBA61F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2" creationId="{C585620C-6AD6-40EB-B416-E8D4F3858B56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3" creationId="{081B2157-139A-47D3-8DAA-46A33F53B556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4" creationId="{DFEFF659-7AA5-477A-98B8-35BA6D9F546A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5" creationId="{F5889AD2-6A46-491C-B1E1-45140D992D46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6" creationId="{9D640C6F-E279-43E8-A5F3-AD5BD98240F8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7" creationId="{C77F6B56-07E7-408A-9BBD-353EA8BAC3DD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8" creationId="{7F181BE2-D5E3-47AA-83E4-11C2B0BF0734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49" creationId="{9E4556D4-E974-4A43-9526-309E68F9F5F2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50" creationId="{EC497805-A1AC-4F36-BA4E-5F3D5CF9361D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51" creationId="{8C82844B-4419-4C8D-B7EF-117840F67929}"/>
          </ac:picMkLst>
        </pc:picChg>
        <pc:picChg chg="add mod">
          <ac:chgData name="Siegbert Rudolph" userId="2af4d44886c067cc" providerId="LiveId" clId="{B0D3BD60-C190-4C75-BD97-FA213FEFA043}" dt="2021-09-01T06:57:23.204" v="698" actId="1036"/>
          <ac:picMkLst>
            <pc:docMk/>
            <pc:sldMk cId="2186531174" sldId="803"/>
            <ac:picMk id="52" creationId="{CD80EE9C-34A8-430B-AB91-DCFCA4662F59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55" creationId="{5F40556B-83EE-4DB5-B257-215968C8933E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56" creationId="{2D68621E-E504-44B0-B8AE-C9E66A076498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57" creationId="{F437F8B3-6CDA-4E35-A2BD-B18D49300DC9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58" creationId="{C220E520-F6E2-4254-AD6C-5EF4575B4B48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59" creationId="{12BD0168-BDD8-4511-B78C-160C8B5C0E46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0" creationId="{8237375D-0005-4DF1-9490-40CDD2000BD6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1" creationId="{C4306AD7-EED8-4406-8FE4-DAEF1F9CCAB6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2" creationId="{40D7CE24-C889-40E1-88D7-64B4A9964F79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3" creationId="{B1E3BEEF-FC85-4851-A80A-BFD0FE0E169F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4" creationId="{33A0EACB-8CE6-4AB1-80DA-5E27F4A91EE1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5" creationId="{8E643829-19FD-40C8-815F-5415FEDB9BCC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6" creationId="{1D9F93F5-B51B-4D0C-9B4D-9DDC09641F65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7" creationId="{539BF504-2151-4748-898F-F5F28B2E0514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8" creationId="{1951C8D3-73FA-4692-BF32-76B29AEA5DE1}"/>
          </ac:picMkLst>
        </pc:picChg>
        <pc:picChg chg="add mod">
          <ac:chgData name="Siegbert Rudolph" userId="2af4d44886c067cc" providerId="LiveId" clId="{B0D3BD60-C190-4C75-BD97-FA213FEFA043}" dt="2021-09-01T06:49:26.407" v="208" actId="1035"/>
          <ac:picMkLst>
            <pc:docMk/>
            <pc:sldMk cId="2186531174" sldId="803"/>
            <ac:picMk id="69" creationId="{3211B1EB-704E-4032-874D-A8287F056560}"/>
          </ac:picMkLst>
        </pc:picChg>
      </pc:sldChg>
      <pc:sldChg chg="addSp delSp modSp add mod delAnim modAnim">
        <pc:chgData name="Siegbert Rudolph" userId="2af4d44886c067cc" providerId="LiveId" clId="{B0D3BD60-C190-4C75-BD97-FA213FEFA043}" dt="2021-09-04T10:00:39.743" v="868" actId="1076"/>
        <pc:sldMkLst>
          <pc:docMk/>
          <pc:sldMk cId="3752332259" sldId="804"/>
        </pc:sldMkLst>
        <pc:spChg chg="mod">
          <ac:chgData name="Siegbert Rudolph" userId="2af4d44886c067cc" providerId="LiveId" clId="{B0D3BD60-C190-4C75-BD97-FA213FEFA043}" dt="2021-09-01T07:27:07.340" v="832" actId="1076"/>
          <ac:spMkLst>
            <pc:docMk/>
            <pc:sldMk cId="3752332259" sldId="804"/>
            <ac:spMk id="2" creationId="{CA94284C-F267-48FA-B1AF-EBDB184D3017}"/>
          </ac:spMkLst>
        </pc:spChg>
        <pc:spChg chg="mod">
          <ac:chgData name="Siegbert Rudolph" userId="2af4d44886c067cc" providerId="LiveId" clId="{B0D3BD60-C190-4C75-BD97-FA213FEFA043}" dt="2021-09-01T06:49:36.685" v="213" actId="166"/>
          <ac:spMkLst>
            <pc:docMk/>
            <pc:sldMk cId="3752332259" sldId="804"/>
            <ac:spMk id="4" creationId="{50C375F1-1F36-4CAD-B9A7-F80C930E01BD}"/>
          </ac:spMkLst>
        </pc:spChg>
        <pc:spChg chg="add mod">
          <ac:chgData name="Siegbert Rudolph" userId="2af4d44886c067cc" providerId="LiveId" clId="{B0D3BD60-C190-4C75-BD97-FA213FEFA043}" dt="2021-09-04T10:00:39.743" v="868" actId="1076"/>
          <ac:spMkLst>
            <pc:docMk/>
            <pc:sldMk cId="3752332259" sldId="804"/>
            <ac:spMk id="5" creationId="{FD09335B-17A1-4DF6-B514-93078CAA935B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7" creationId="{46CE9672-25E5-498F-82FD-FE2196040FDC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8" creationId="{900E6C3E-146C-43A7-9809-9642133B70CB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9" creationId="{29CBC3BE-70F2-498E-B3D1-B07A88D72E24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0" creationId="{0FB26ED4-0298-46E4-81E1-5A64D0F4440C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1" creationId="{8FF55032-33B5-40DF-974C-1EE1EBCF4672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2" creationId="{E489B754-3A1C-42AC-9E17-2F9E523C7F21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3" creationId="{B3DC7EBA-D523-4C85-8011-BCE2747715B8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4" creationId="{EED9F57B-7F09-43B6-BF01-30A820D40B62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5" creationId="{91067E5E-8CCA-4814-811A-8A404601A501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6" creationId="{5900376E-DB1C-48FD-AFEB-0E5BAB0DE436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7" creationId="{241389E0-8BD1-42FE-863A-40AEAB9D2E71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8" creationId="{8F4CEC23-325C-49F3-9A2D-E569FF596616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19" creationId="{6B52B8F0-AEA0-4DDE-ADD8-D67E9600DB9C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20" creationId="{4C7828B7-F741-43BF-94EA-6FBD0A5415AA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21" creationId="{D4B8C3ED-50FC-409B-A74F-F587BD7A6105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36" creationId="{C4DC002C-E89A-47B9-8DD4-F9B704337987}"/>
          </ac:spMkLst>
        </pc:spChg>
        <pc:spChg chg="add del mod">
          <ac:chgData name="Siegbert Rudolph" userId="2af4d44886c067cc" providerId="LiveId" clId="{B0D3BD60-C190-4C75-BD97-FA213FEFA043}" dt="2021-09-01T06:47:52.130" v="56"/>
          <ac:spMkLst>
            <pc:docMk/>
            <pc:sldMk cId="3752332259" sldId="804"/>
            <ac:spMk id="53" creationId="{A1320ED1-E070-4D0F-BF61-8EE80696C4B8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0" creationId="{741859BE-2313-41DB-8721-83BF003B3C10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1" creationId="{2B5FB630-EB30-4DAA-A399-712C57C9F72E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2" creationId="{DB050655-43D9-4D0A-8FCF-19EB9C87768A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3" creationId="{25CA8229-748F-471A-80EA-0EB9B3B821AE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4" creationId="{71643B84-681C-4730-AD7F-CF035A35B8AF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5" creationId="{6E602221-6184-4205-88A0-C6420C47B9D2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6" creationId="{CC4DF541-107D-4ECB-B782-8610FB46DC2B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7" creationId="{B7C8ED72-7B69-4809-8300-A4C1EBD7DFD7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8" creationId="{7B3C9A6A-E91C-4CC3-B91F-3D96BD5C5BB1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79" creationId="{EACD26B6-292C-419E-B7C5-AE27F14EB3D2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80" creationId="{740D7F7C-1B3A-4D53-B883-185DA6FDF648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81" creationId="{D0D1EBBA-5871-4316-8415-017A56F1E566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82" creationId="{EC428202-7B14-43DB-9445-8BE2FD2B528C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83" creationId="{63DF2FD9-CD7F-4D59-9F05-2F44EE2A5693}"/>
          </ac:spMkLst>
        </pc:spChg>
        <pc:spChg chg="add mod ord">
          <ac:chgData name="Siegbert Rudolph" userId="2af4d44886c067cc" providerId="LiveId" clId="{B0D3BD60-C190-4C75-BD97-FA213FEFA043}" dt="2021-09-01T07:18:51.354" v="783" actId="1076"/>
          <ac:spMkLst>
            <pc:docMk/>
            <pc:sldMk cId="3752332259" sldId="804"/>
            <ac:spMk id="84" creationId="{604048DA-4D69-4286-A0BE-510CF03E0B8A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99" creationId="{25AA8208-4964-422C-BD46-7E6CFCB611A0}"/>
          </ac:spMkLst>
        </pc:spChg>
        <pc:spChg chg="add del mod">
          <ac:chgData name="Siegbert Rudolph" userId="2af4d44886c067cc" providerId="LiveId" clId="{B0D3BD60-C190-4C75-BD97-FA213FEFA043}" dt="2021-09-01T06:48:43.601" v="89" actId="478"/>
          <ac:spMkLst>
            <pc:docMk/>
            <pc:sldMk cId="3752332259" sldId="804"/>
            <ac:spMk id="116" creationId="{16127776-C2FB-4AD6-B464-63A8E9841B97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3" creationId="{72384348-7FA6-4DBE-A87C-70FA6CEEA618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4" creationId="{50041A1D-6BD3-471D-8186-3919544327B8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5" creationId="{D29878F1-E071-4E67-8AB2-60A1F4885E14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6" creationId="{3FC9AA55-450B-4135-AB35-E4ECF704B0FA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7" creationId="{FE4860FF-8584-42AE-8FAC-470E717EDF8D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8" creationId="{77841469-59B8-4B06-B834-B6B016CA6AB1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39" creationId="{4DE6D97C-716F-4190-91B7-516710C82591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0" creationId="{23D9BCAB-D345-451A-8E28-2659F49ADA43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1" creationId="{B6D49086-B480-4CEB-B840-813DCE2E028B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2" creationId="{42AA809B-C555-4880-817B-57F6DDE0A9CF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3" creationId="{2B4497E9-D014-4193-9155-EC5ABA544621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4" creationId="{D44532EB-D1C5-498B-BC24-119B62E43A92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5" creationId="{5E1C2ACE-3013-4582-848D-325617E94F8B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6" creationId="{1FDC33EA-586D-427D-99E8-90B7014E9C11}"/>
          </ac:spMkLst>
        </pc:spChg>
        <pc:spChg chg="add mod">
          <ac:chgData name="Siegbert Rudolph" userId="2af4d44886c067cc" providerId="LiveId" clId="{B0D3BD60-C190-4C75-BD97-FA213FEFA043}" dt="2021-09-01T06:57:31.264" v="702" actId="1036"/>
          <ac:spMkLst>
            <pc:docMk/>
            <pc:sldMk cId="3752332259" sldId="804"/>
            <ac:spMk id="147" creationId="{F2E39FB3-D47A-4924-9B04-CF8C06F56C7E}"/>
          </ac:spMkLst>
        </pc:spChg>
        <pc:graphicFrameChg chg="add del mod">
          <ac:chgData name="Siegbert Rudolph" userId="2af4d44886c067cc" providerId="LiveId" clId="{B0D3BD60-C190-4C75-BD97-FA213FEFA043}" dt="2021-09-01T06:47:52.130" v="56"/>
          <ac:graphicFrameMkLst>
            <pc:docMk/>
            <pc:sldMk cId="3752332259" sldId="804"/>
            <ac:graphicFrameMk id="54" creationId="{4782FAAF-3609-4256-814B-20DC841BD14B}"/>
          </ac:graphicFrameMkLst>
        </pc:graphicFrameChg>
        <pc:graphicFrameChg chg="add mod">
          <ac:chgData name="Siegbert Rudolph" userId="2af4d44886c067cc" providerId="LiveId" clId="{B0D3BD60-C190-4C75-BD97-FA213FEFA043}" dt="2021-09-01T06:57:31.264" v="702" actId="1036"/>
          <ac:graphicFrameMkLst>
            <pc:docMk/>
            <pc:sldMk cId="3752332259" sldId="804"/>
            <ac:graphicFrameMk id="117" creationId="{C2104D94-7525-4D5A-B0A2-FF71136CB535}"/>
          </ac:graphicFrameMkLst>
        </pc:graphicFrame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2" creationId="{B94E5B90-6E47-4631-9FC9-1228C0D28797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3" creationId="{423276A0-109A-4744-AABE-47D9BBF6D88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4" creationId="{904BBDF4-1954-404A-9CEF-33850CBFE2E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5" creationId="{05763CE7-DC57-433E-8DCD-6511E1EC89B8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6" creationId="{6E6123E0-A7E0-40BC-94CE-0D76D8DED546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7" creationId="{1E6ED202-B4F6-4BD9-A91E-710292EF643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8" creationId="{3FD53B6C-89F9-4B35-B014-7A3D37323C5D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29" creationId="{C49E27A9-47A3-4DF5-A350-A0B9B0D8AD5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0" creationId="{DB76B6AD-BC09-4D3D-9670-576E5DB013E4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1" creationId="{CF30D3F8-F3F1-462C-8A5C-3508FD654B4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2" creationId="{AB0832A4-FBE1-47C1-88DA-A2F78371A08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3" creationId="{BD6E6C7D-605A-4BBA-8381-F98C6C40216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4" creationId="{73A7839E-C0E3-48D0-A2F8-DC064A2E87CF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5" creationId="{A054ED29-3C26-4FC1-906E-4520343BA3B6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7" creationId="{F9AA1442-0805-442B-A388-6AF33D8FCDA7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8" creationId="{ADE11E9C-3380-4069-85A9-699DE2AC82E6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39" creationId="{025C9B59-CE15-422A-99FE-C2FEC80E531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0" creationId="{33600359-A4AA-45C0-B908-33CF7E8DEC71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1" creationId="{BAA365C6-3F67-4CBC-B727-9D434BAFC2E1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2" creationId="{F965EF15-DFA5-49E4-ADEA-0AF429523694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3" creationId="{D83BB5FE-6A83-4025-B1AA-78A5F0E947EF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4" creationId="{F50E65D6-5903-426B-8BB5-07E6989552D9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5" creationId="{897289DD-D5AB-4D93-8167-7EC5CB793CE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6" creationId="{85445055-4560-4FAA-875C-C1AD9D1EE0FD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7" creationId="{E78B60B5-736E-425B-B0C2-C0B511542A8F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8" creationId="{76697FA5-F0B2-473B-84A3-38AE4F56B850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49" creationId="{D0F57398-8E7F-4509-B12D-1A48881B82BF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0" creationId="{B4E62E74-F4A0-4571-8454-634401A80DC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1" creationId="{917E60B2-3283-4122-9BA2-FDD3D14DEFB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2" creationId="{628C65F6-2FFB-412E-8D1B-D72BA71CBA8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5" creationId="{A61DC533-1C64-4504-B34F-337BD3283527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6" creationId="{EB9EECFF-B3FD-47CC-8002-136CC02EB221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7" creationId="{3444B202-1660-49C7-811A-6489CCBA407C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8" creationId="{06F8DCD4-C270-4FAB-902B-5EAA0CEE34C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59" creationId="{30122B60-5959-4EFF-BAFB-AA592CCD9BC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0" creationId="{B4295D65-88BF-440F-A07C-4DB903EE4D8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1" creationId="{2EC6FC9D-60B7-487B-A329-E597A18BC51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2" creationId="{AB9015D8-279B-434E-A9C8-5C5B262EB02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3" creationId="{1DCC93E8-5623-471B-AF9B-4E2963F224C7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4" creationId="{FDD9B2A5-54CF-4B10-899D-23CA2D695291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5" creationId="{99FACE4B-0F7B-4D60-A3EB-7F4633C75985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6" creationId="{6F642DA4-2042-4991-9373-26D11C609B1B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7" creationId="{5531B3D4-E307-4765-9B57-8C0D8AD50BA9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8" creationId="{12456953-5894-4F39-A103-3B5F3BB7E423}"/>
          </ac:picMkLst>
        </pc:picChg>
        <pc:picChg chg="add del mod">
          <ac:chgData name="Siegbert Rudolph" userId="2af4d44886c067cc" providerId="LiveId" clId="{B0D3BD60-C190-4C75-BD97-FA213FEFA043}" dt="2021-09-01T06:47:52.130" v="56"/>
          <ac:picMkLst>
            <pc:docMk/>
            <pc:sldMk cId="3752332259" sldId="804"/>
            <ac:picMk id="69" creationId="{0ACC7385-C1A7-45B0-ABA3-FB75D32585E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85" creationId="{CAB2AA66-19BE-49BE-BA2D-91F0ED6D0D36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86" creationId="{1E418876-B896-498E-8C09-AC5F252E25D2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87" creationId="{6788F9C8-BD8E-4D52-9FA3-8E02A99F6CB7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88" creationId="{D5D3EFC1-AED6-411F-B421-2F518F0BB012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89" creationId="{E8E25220-6CF7-4699-B087-BE18043D271E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0" creationId="{652A0EE2-ACD4-4381-A9C1-4B9FCFD93488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1" creationId="{97F7F163-7FE0-416B-91FB-F473971BFA1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2" creationId="{BAD498FA-2CB0-48C1-AE9C-6405FD68D80E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3" creationId="{A682A0A9-E938-4590-B105-35498910D47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4" creationId="{D35D161C-E025-4C09-AFA4-60D65C68AFA7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5" creationId="{F9D603B8-C162-440C-AA9A-AA44F7BAAD3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6" creationId="{83746D80-AA57-4B8A-8624-F0AF6115F999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7" creationId="{01BDF5FC-8570-4F6B-80E8-92E8850B32AC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98" creationId="{DB8AF8F2-DA0D-4F2D-BB5F-15FD104B1213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0" creationId="{F7E98B6F-1675-4ACA-8890-E1FC6AE9181A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1" creationId="{EC4C3B6E-2600-4C8D-A943-CF834A4F5CAD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2" creationId="{63CBE2EB-0CC8-448C-951F-3CCC5626AC25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3" creationId="{688451B4-4D0F-47CF-90A5-8A12530D7F94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4" creationId="{E94F9692-C261-4547-9C58-5536A3CC8149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5" creationId="{EEA3E7E9-0ED6-4013-A335-DE0BFF9FD54E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6" creationId="{1DC38BB5-CC2E-479D-B5B8-C39F2C79137A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7" creationId="{8D97699B-3DAD-4DEA-97E6-A660B9C2CB21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8" creationId="{234E4258-62AC-48A3-BB0B-804082ECC827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09" creationId="{79C49BF5-A495-4081-BCFA-D8B81B1A3D3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0" creationId="{F84758C8-5C68-4391-BE4E-7DFCF8B0FEF5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1" creationId="{F8BBD8B6-9CE6-4FF7-A5F2-F88F43BCBADD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2" creationId="{FF87C1C3-5FC1-4D5D-8E84-EB4DEEE77478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3" creationId="{05792D27-2292-4D3F-8624-6ACC4A3CD1FF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4" creationId="{03826BE8-CF18-40DA-A3F1-040642C9CD74}"/>
          </ac:picMkLst>
        </pc:picChg>
        <pc:picChg chg="add mod">
          <ac:chgData name="Siegbert Rudolph" userId="2af4d44886c067cc" providerId="LiveId" clId="{B0D3BD60-C190-4C75-BD97-FA213FEFA043}" dt="2021-09-01T06:57:31.264" v="702" actId="1036"/>
          <ac:picMkLst>
            <pc:docMk/>
            <pc:sldMk cId="3752332259" sldId="804"/>
            <ac:picMk id="115" creationId="{8E74BED9-534F-4704-AC42-7384987716BB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18" creationId="{CAB6753C-E81D-4807-968F-496093B917AE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19" creationId="{09A09BA9-758E-449E-BBD3-420CAE72D82B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0" creationId="{8303653E-C424-49A4-B1B3-F0B80B61057B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1" creationId="{FF9E0DDD-1D8A-431D-A0B5-E5687ED79FA2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2" creationId="{8B85E86B-D37F-4A8D-BA10-492FA71C8DCE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3" creationId="{C9352D70-8D8C-4663-91AF-B2E09CD40075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4" creationId="{67921E12-B6F2-4918-AFDE-8BF00418801F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5" creationId="{B1E8CD8C-5D94-435D-A98F-972E782F54B4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6" creationId="{E47A6EFF-F28B-4231-ADD0-4DF2EEFC3B75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7" creationId="{F70B1A12-E6BF-4A0B-9CF0-5B9CF9DF72F1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8" creationId="{216DABA9-7C7F-4DB3-9D24-37F7B377B4FB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29" creationId="{C672B3ED-9C72-4C31-B6EA-3B3D8BF6E225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30" creationId="{8DD7C4E7-CFF6-4AF1-B853-A722AE7B9CD1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31" creationId="{FEFF27AE-2A7F-436C-80B5-0807173E4AFE}"/>
          </ac:picMkLst>
        </pc:picChg>
        <pc:picChg chg="add mod">
          <ac:chgData name="Siegbert Rudolph" userId="2af4d44886c067cc" providerId="LiveId" clId="{B0D3BD60-C190-4C75-BD97-FA213FEFA043}" dt="2021-09-01T06:49:33.842" v="212" actId="1035"/>
          <ac:picMkLst>
            <pc:docMk/>
            <pc:sldMk cId="3752332259" sldId="804"/>
            <ac:picMk id="132" creationId="{C4CEA5AF-B401-4C3C-9884-C7BD41A5512E}"/>
          </ac:picMkLst>
        </pc:picChg>
      </pc:sldChg>
      <pc:sldChg chg="addSp delSp modSp add mod delAnim modAnim">
        <pc:chgData name="Siegbert Rudolph" userId="2af4d44886c067cc" providerId="LiveId" clId="{B0D3BD60-C190-4C75-BD97-FA213FEFA043}" dt="2021-09-04T10:00:35.041" v="867" actId="1076"/>
        <pc:sldMkLst>
          <pc:docMk/>
          <pc:sldMk cId="45267298" sldId="805"/>
        </pc:sldMkLst>
        <pc:spChg chg="mod">
          <ac:chgData name="Siegbert Rudolph" userId="2af4d44886c067cc" providerId="LiveId" clId="{B0D3BD60-C190-4C75-BD97-FA213FEFA043}" dt="2021-09-01T07:27:07.340" v="837" actId="1076"/>
          <ac:spMkLst>
            <pc:docMk/>
            <pc:sldMk cId="45267298" sldId="805"/>
            <ac:spMk id="2" creationId="{95DBE506-C58A-4C09-997B-DA8B99D54127}"/>
          </ac:spMkLst>
        </pc:spChg>
        <pc:spChg chg="mod">
          <ac:chgData name="Siegbert Rudolph" userId="2af4d44886c067cc" providerId="LiveId" clId="{B0D3BD60-C190-4C75-BD97-FA213FEFA043}" dt="2021-09-01T06:49:46.808" v="219" actId="166"/>
          <ac:spMkLst>
            <pc:docMk/>
            <pc:sldMk cId="45267298" sldId="805"/>
            <ac:spMk id="4" creationId="{50C375F1-1F36-4CAD-B9A7-F80C930E01BD}"/>
          </ac:spMkLst>
        </pc:spChg>
        <pc:spChg chg="add mod">
          <ac:chgData name="Siegbert Rudolph" userId="2af4d44886c067cc" providerId="LiveId" clId="{B0D3BD60-C190-4C75-BD97-FA213FEFA043}" dt="2021-09-04T10:00:35.041" v="867" actId="1076"/>
          <ac:spMkLst>
            <pc:docMk/>
            <pc:sldMk cId="45267298" sldId="805"/>
            <ac:spMk id="5" creationId="{CF876E8E-20A2-49B0-BFDB-32649303CD96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2" creationId="{E4782B8A-EEBD-4711-9CF3-5FE8CA886C8D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3" creationId="{AD7FE1B2-520A-4269-9FBD-40207381F101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4" creationId="{CF98D02D-9584-4AA7-B5A1-504FB612339A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5" creationId="{AD3F3A30-6BBE-437E-B439-3B85EE84BA2E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6" creationId="{8DE82859-2630-43A4-ABFE-73642718881F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7" creationId="{E2E48157-3F9F-46AD-B0B2-3068925A6071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8" creationId="{6646D063-5BDE-44F5-98C3-5E268B44EFEE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29" creationId="{3CED3B83-FD65-4C06-BA9F-C036C2AAA6D5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0" creationId="{57E7741D-7314-4E6B-9D9C-32182B546DB9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1" creationId="{D997050A-E1A1-4E64-B42A-0D30944DDA2B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2" creationId="{E5880456-6EB2-41F1-8DA5-7B1309B94BF8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3" creationId="{667AA3D6-0908-4618-8740-3E36E7A85B30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4" creationId="{AA68F44E-1555-4BE9-B967-42DE094767CA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35" creationId="{D5945C79-7DF8-40EE-8DFB-C49C09120D52}"/>
          </ac:spMkLst>
        </pc:spChg>
        <pc:spChg chg="add mod ord">
          <ac:chgData name="Siegbert Rudolph" userId="2af4d44886c067cc" providerId="LiveId" clId="{B0D3BD60-C190-4C75-BD97-FA213FEFA043}" dt="2021-09-01T07:19:23.318" v="788" actId="1076"/>
          <ac:spMkLst>
            <pc:docMk/>
            <pc:sldMk cId="45267298" sldId="805"/>
            <ac:spMk id="36" creationId="{3E55363E-656E-4A69-96B0-99F87C04BAD2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51" creationId="{24B50CEE-B572-4F5F-918C-1544C39ED9C5}"/>
          </ac:spMkLst>
        </pc:spChg>
        <pc:spChg chg="add del mod">
          <ac:chgData name="Siegbert Rudolph" userId="2af4d44886c067cc" providerId="LiveId" clId="{B0D3BD60-C190-4C75-BD97-FA213FEFA043}" dt="2021-09-01T06:48:34.338" v="59" actId="478"/>
          <ac:spMkLst>
            <pc:docMk/>
            <pc:sldMk cId="45267298" sldId="805"/>
            <ac:spMk id="68" creationId="{CD55C9C0-94F4-436C-A849-AB5934509F73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0" creationId="{45B82895-EC28-429C-9A02-09F6FC4177C9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1" creationId="{517F6DFF-23A7-4F3F-A9DE-1ECA743187E0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2" creationId="{59E0D414-919E-4D70-B6E1-40A5F47B0165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3" creationId="{610AA362-7877-4FC0-877A-07FF30C81AB3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4" creationId="{8D507394-942D-4C70-BD88-6AD1625E79DA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5" creationId="{DDC384D9-2479-4D38-9B70-37ED681C679E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6" creationId="{43EB885A-36F9-4608-8948-FA093245BB32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7" creationId="{6CF9DFBB-7365-4DF4-943E-F997DA9505F5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8" creationId="{9E963510-C0DE-4F2D-9960-2A52026FA7A3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79" creationId="{B08DCE30-46F5-4020-8781-985669606D18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80" creationId="{6276EB13-1217-4E6D-83DE-F8F8FCDE15BE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81" creationId="{606323D7-80E4-4559-AE65-3938F8525F40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82" creationId="{F99159EE-C0CA-4F26-9D42-3BD48E724AA3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83" creationId="{1CABEDE2-AE16-47A5-806C-452B1F53F07D}"/>
          </ac:spMkLst>
        </pc:spChg>
        <pc:spChg chg="add mod">
          <ac:chgData name="Siegbert Rudolph" userId="2af4d44886c067cc" providerId="LiveId" clId="{B0D3BD60-C190-4C75-BD97-FA213FEFA043}" dt="2021-09-01T06:57:39.747" v="706" actId="1036"/>
          <ac:spMkLst>
            <pc:docMk/>
            <pc:sldMk cId="45267298" sldId="805"/>
            <ac:spMk id="84" creationId="{496F9298-0477-41AC-AA76-4BFB9ACB61A2}"/>
          </ac:spMkLst>
        </pc:spChg>
        <pc:graphicFrameChg chg="add mod">
          <ac:chgData name="Siegbert Rudolph" userId="2af4d44886c067cc" providerId="LiveId" clId="{B0D3BD60-C190-4C75-BD97-FA213FEFA043}" dt="2021-09-01T06:57:39.747" v="706" actId="1036"/>
          <ac:graphicFrameMkLst>
            <pc:docMk/>
            <pc:sldMk cId="45267298" sldId="805"/>
            <ac:graphicFrameMk id="69" creationId="{C3F7CC31-5CDD-4F79-B25C-3BCD72C42834}"/>
          </ac:graphicFrameMkLst>
        </pc:graphicFrame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7" creationId="{26247AEB-4821-47A7-9136-94A1A3515670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8" creationId="{05F7BD6F-EA34-498D-9B8D-17EBEEFC17D2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9" creationId="{A638E089-D38B-4D86-972B-DADE70ED07B7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0" creationId="{594DFF37-5FB4-4B12-9875-C9D06247DEB4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1" creationId="{AD8DD319-C510-4464-A58A-01BD1F09ABC1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2" creationId="{409764C2-60D9-4FAB-ABFC-31E6B7E5E7F8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3" creationId="{58D201A1-BA1E-4718-AD20-74E893420C82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4" creationId="{7E323329-BD84-46C3-89C0-F77B6EF9C787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5" creationId="{CF62BFB2-CE62-4436-9E36-391ED7B05C44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6" creationId="{292D6519-9535-400B-BA55-068D97534A37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7" creationId="{C92804C2-47A6-4A60-B956-AA7687ED2A53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8" creationId="{F4C50488-5BA7-4611-AE00-B0118EB34886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19" creationId="{4849C926-0CD6-4654-AFF1-4A745173A618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20" creationId="{71670992-7316-49DE-B182-9E34C0C051B1}"/>
          </ac:picMkLst>
        </pc:picChg>
        <pc:picChg chg="add mod">
          <ac:chgData name="Siegbert Rudolph" userId="2af4d44886c067cc" providerId="LiveId" clId="{B0D3BD60-C190-4C75-BD97-FA213FEFA043}" dt="2021-09-01T06:49:44.043" v="218" actId="1035"/>
          <ac:picMkLst>
            <pc:docMk/>
            <pc:sldMk cId="45267298" sldId="805"/>
            <ac:picMk id="21" creationId="{9BA3F972-D0C6-4A54-910D-446983DE3995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37" creationId="{60F5FA72-7B23-43E5-B0E0-56D66F206D71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38" creationId="{3C4982C5-6E34-401E-89BC-1D5B79005777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39" creationId="{AA36A5D5-302F-4F94-9207-019736032F90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0" creationId="{BD94C583-2176-4DA5-AC4E-1E8D780EFCBF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1" creationId="{712E145F-3345-43C7-807B-9C1EE36FCCA6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2" creationId="{0EBF0654-EEBF-4AA8-B2E5-3FC8582CCEDC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3" creationId="{EBE2E4B1-3A2A-4548-A1BB-0E5B9BB08415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4" creationId="{A07B7CAC-0475-4F1F-8BF9-5275D34E1379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5" creationId="{AC2791E9-AF41-4AD0-8625-58E13472D5F8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6" creationId="{6FBC5149-3E6F-4CC2-A571-FE401659E8AA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7" creationId="{9859F1BA-EF17-456A-B08A-022D900C55DD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8" creationId="{A0BDB745-DB01-4265-8458-D9289C064878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49" creationId="{729245F7-CCEE-4625-9104-1FBA756AA8A1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0" creationId="{53F7D8E2-0639-46B7-86DE-7FBD5C42F651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2" creationId="{0672F702-C64F-4660-BDD1-BB697F54B14C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3" creationId="{DCF5CA44-4A9F-433C-8BED-BA6385FC6864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4" creationId="{230A7BC4-509D-46C4-8C26-A200345FD083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5" creationId="{02C16CDE-32D5-4FC8-B46C-3169907C98D6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6" creationId="{1CCCC3BC-37E1-4180-8232-67EC74C7D9A5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7" creationId="{1C1176CE-A34D-4B96-A38F-23D6A5F1C770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8" creationId="{4CC2D286-FFA6-45DB-8C12-AC583B87D1A9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59" creationId="{75DDAB06-7658-492F-9EB1-8F0E4A4D857F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0" creationId="{EF61822E-BBE0-48E9-A3BE-7CD86E7B220B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1" creationId="{9F1BB730-BE5C-40F9-AFA3-86DA3265F02E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2" creationId="{3A213E68-14E4-4AFC-8659-01DEE5D63588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3" creationId="{FF74F3E9-56D8-49CB-A021-4ADCFFFB3B6F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4" creationId="{AA2A4A7B-6296-42E8-9C18-FB94BF29B870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5" creationId="{F4061DC1-E436-4FCB-8DDD-CCD31E43720C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6" creationId="{B7579C5D-2151-45A4-AA86-F9B575D6C884}"/>
          </ac:picMkLst>
        </pc:picChg>
        <pc:picChg chg="add mod">
          <ac:chgData name="Siegbert Rudolph" userId="2af4d44886c067cc" providerId="LiveId" clId="{B0D3BD60-C190-4C75-BD97-FA213FEFA043}" dt="2021-09-01T06:57:39.747" v="706" actId="1036"/>
          <ac:picMkLst>
            <pc:docMk/>
            <pc:sldMk cId="45267298" sldId="805"/>
            <ac:picMk id="67" creationId="{5B264C33-24B5-496B-B1BE-75FB5A89F6F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6023" y="0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7383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0947"/>
            <a:ext cx="2918136" cy="4937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6023" y="9370947"/>
            <a:ext cx="2918136" cy="49378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04.09.2021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audio" Target="../media/media13.MP3"/><Relationship Id="rId3" Type="http://schemas.microsoft.com/office/2007/relationships/media" Target="../media/media2.MP3"/><Relationship Id="rId21" Type="http://schemas.microsoft.com/office/2007/relationships/media" Target="../media/media11.MP3"/><Relationship Id="rId34" Type="http://schemas.openxmlformats.org/officeDocument/2006/relationships/image" Target="../media/image8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microsoft.com/office/2007/relationships/media" Target="../media/media13.MP3"/><Relationship Id="rId33" Type="http://schemas.openxmlformats.org/officeDocument/2006/relationships/image" Target="../media/image7.pn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29" Type="http://schemas.microsoft.com/office/2007/relationships/media" Target="../media/media15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audio" Target="../media/media12.MP3"/><Relationship Id="rId32" Type="http://schemas.openxmlformats.org/officeDocument/2006/relationships/image" Target="../media/image6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microsoft.com/office/2007/relationships/media" Target="../media/media12.MP3"/><Relationship Id="rId28" Type="http://schemas.openxmlformats.org/officeDocument/2006/relationships/audio" Target="../media/media14.MP3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audio" Target="../media/media11.MP3"/><Relationship Id="rId27" Type="http://schemas.microsoft.com/office/2007/relationships/media" Target="../media/media14.MP3"/><Relationship Id="rId30" Type="http://schemas.openxmlformats.org/officeDocument/2006/relationships/audio" Target="../media/media15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9.MP3"/><Relationship Id="rId13" Type="http://schemas.microsoft.com/office/2007/relationships/media" Target="../media/media22.MP3"/><Relationship Id="rId18" Type="http://schemas.openxmlformats.org/officeDocument/2006/relationships/audio" Target="../media/media24.MP3"/><Relationship Id="rId26" Type="http://schemas.openxmlformats.org/officeDocument/2006/relationships/audio" Target="../media/media28.MP3"/><Relationship Id="rId3" Type="http://schemas.microsoft.com/office/2007/relationships/media" Target="../media/media17.MP3"/><Relationship Id="rId21" Type="http://schemas.microsoft.com/office/2007/relationships/media" Target="../media/media26.MP3"/><Relationship Id="rId34" Type="http://schemas.openxmlformats.org/officeDocument/2006/relationships/image" Target="../media/image8.png"/><Relationship Id="rId7" Type="http://schemas.microsoft.com/office/2007/relationships/media" Target="../media/media19.MP3"/><Relationship Id="rId12" Type="http://schemas.openxmlformats.org/officeDocument/2006/relationships/audio" Target="../media/media21.MP3"/><Relationship Id="rId17" Type="http://schemas.microsoft.com/office/2007/relationships/media" Target="../media/media24.MP3"/><Relationship Id="rId25" Type="http://schemas.microsoft.com/office/2007/relationships/media" Target="../media/media28.MP3"/><Relationship Id="rId33" Type="http://schemas.openxmlformats.org/officeDocument/2006/relationships/image" Target="../media/image7.png"/><Relationship Id="rId2" Type="http://schemas.openxmlformats.org/officeDocument/2006/relationships/audio" Target="../media/media16.MP3"/><Relationship Id="rId16" Type="http://schemas.openxmlformats.org/officeDocument/2006/relationships/audio" Target="../media/media23.MP3"/><Relationship Id="rId20" Type="http://schemas.openxmlformats.org/officeDocument/2006/relationships/audio" Target="../media/media25.MP3"/><Relationship Id="rId29" Type="http://schemas.microsoft.com/office/2007/relationships/media" Target="../media/media30.MP3"/><Relationship Id="rId1" Type="http://schemas.microsoft.com/office/2007/relationships/media" Target="../media/media16.MP3"/><Relationship Id="rId6" Type="http://schemas.openxmlformats.org/officeDocument/2006/relationships/audio" Target="../media/media18.MP3"/><Relationship Id="rId11" Type="http://schemas.microsoft.com/office/2007/relationships/media" Target="../media/media21.MP3"/><Relationship Id="rId24" Type="http://schemas.openxmlformats.org/officeDocument/2006/relationships/audio" Target="../media/media27.MP3"/><Relationship Id="rId32" Type="http://schemas.openxmlformats.org/officeDocument/2006/relationships/image" Target="../media/image6.png"/><Relationship Id="rId5" Type="http://schemas.microsoft.com/office/2007/relationships/media" Target="../media/media18.MP3"/><Relationship Id="rId15" Type="http://schemas.microsoft.com/office/2007/relationships/media" Target="../media/media23.MP3"/><Relationship Id="rId23" Type="http://schemas.microsoft.com/office/2007/relationships/media" Target="../media/media27.MP3"/><Relationship Id="rId28" Type="http://schemas.openxmlformats.org/officeDocument/2006/relationships/audio" Target="../media/media29.MP3"/><Relationship Id="rId10" Type="http://schemas.openxmlformats.org/officeDocument/2006/relationships/audio" Target="../media/media20.MP3"/><Relationship Id="rId19" Type="http://schemas.microsoft.com/office/2007/relationships/media" Target="../media/media25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17.MP3"/><Relationship Id="rId9" Type="http://schemas.microsoft.com/office/2007/relationships/media" Target="../media/media20.MP3"/><Relationship Id="rId14" Type="http://schemas.openxmlformats.org/officeDocument/2006/relationships/audio" Target="../media/media22.MP3"/><Relationship Id="rId22" Type="http://schemas.openxmlformats.org/officeDocument/2006/relationships/audio" Target="../media/media26.MP3"/><Relationship Id="rId27" Type="http://schemas.microsoft.com/office/2007/relationships/media" Target="../media/media29.MP3"/><Relationship Id="rId30" Type="http://schemas.openxmlformats.org/officeDocument/2006/relationships/audio" Target="../media/media30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13" Type="http://schemas.microsoft.com/office/2007/relationships/media" Target="../media/media37.MP3"/><Relationship Id="rId18" Type="http://schemas.openxmlformats.org/officeDocument/2006/relationships/audio" Target="../media/media39.MP3"/><Relationship Id="rId26" Type="http://schemas.openxmlformats.org/officeDocument/2006/relationships/audio" Target="../media/media43.MP3"/><Relationship Id="rId3" Type="http://schemas.microsoft.com/office/2007/relationships/media" Target="../media/media32.MP3"/><Relationship Id="rId21" Type="http://schemas.microsoft.com/office/2007/relationships/media" Target="../media/media41.MP3"/><Relationship Id="rId34" Type="http://schemas.openxmlformats.org/officeDocument/2006/relationships/image" Target="../media/image8.png"/><Relationship Id="rId7" Type="http://schemas.microsoft.com/office/2007/relationships/media" Target="../media/media34.MP3"/><Relationship Id="rId12" Type="http://schemas.openxmlformats.org/officeDocument/2006/relationships/audio" Target="../media/media36.MP3"/><Relationship Id="rId17" Type="http://schemas.microsoft.com/office/2007/relationships/media" Target="../media/media39.MP3"/><Relationship Id="rId25" Type="http://schemas.microsoft.com/office/2007/relationships/media" Target="../media/media43.MP3"/><Relationship Id="rId33" Type="http://schemas.openxmlformats.org/officeDocument/2006/relationships/image" Target="../media/image7.png"/><Relationship Id="rId2" Type="http://schemas.openxmlformats.org/officeDocument/2006/relationships/audio" Target="../media/media31.MP3"/><Relationship Id="rId16" Type="http://schemas.openxmlformats.org/officeDocument/2006/relationships/audio" Target="../media/media38.MP3"/><Relationship Id="rId20" Type="http://schemas.openxmlformats.org/officeDocument/2006/relationships/audio" Target="../media/media40.MP3"/><Relationship Id="rId29" Type="http://schemas.microsoft.com/office/2007/relationships/media" Target="../media/media45.MP3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11" Type="http://schemas.microsoft.com/office/2007/relationships/media" Target="../media/media36.MP3"/><Relationship Id="rId24" Type="http://schemas.openxmlformats.org/officeDocument/2006/relationships/audio" Target="../media/media42.MP3"/><Relationship Id="rId32" Type="http://schemas.openxmlformats.org/officeDocument/2006/relationships/image" Target="../media/image6.png"/><Relationship Id="rId5" Type="http://schemas.microsoft.com/office/2007/relationships/media" Target="../media/media33.MP3"/><Relationship Id="rId15" Type="http://schemas.microsoft.com/office/2007/relationships/media" Target="../media/media38.MP3"/><Relationship Id="rId23" Type="http://schemas.microsoft.com/office/2007/relationships/media" Target="../media/media42.MP3"/><Relationship Id="rId28" Type="http://schemas.openxmlformats.org/officeDocument/2006/relationships/audio" Target="../media/media44.MP3"/><Relationship Id="rId10" Type="http://schemas.openxmlformats.org/officeDocument/2006/relationships/audio" Target="../media/media35.MP3"/><Relationship Id="rId19" Type="http://schemas.microsoft.com/office/2007/relationships/media" Target="../media/media40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32.MP3"/><Relationship Id="rId9" Type="http://schemas.microsoft.com/office/2007/relationships/media" Target="../media/media35.MP3"/><Relationship Id="rId14" Type="http://schemas.openxmlformats.org/officeDocument/2006/relationships/audio" Target="../media/media37.MP3"/><Relationship Id="rId22" Type="http://schemas.openxmlformats.org/officeDocument/2006/relationships/audio" Target="../media/media41.MP3"/><Relationship Id="rId27" Type="http://schemas.microsoft.com/office/2007/relationships/media" Target="../media/media44.MP3"/><Relationship Id="rId30" Type="http://schemas.openxmlformats.org/officeDocument/2006/relationships/audio" Target="../media/media45.MP3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49.MP3"/><Relationship Id="rId13" Type="http://schemas.microsoft.com/office/2007/relationships/media" Target="../media/media52.MP3"/><Relationship Id="rId18" Type="http://schemas.openxmlformats.org/officeDocument/2006/relationships/audio" Target="../media/media54.MP3"/><Relationship Id="rId26" Type="http://schemas.openxmlformats.org/officeDocument/2006/relationships/audio" Target="../media/media58.MP3"/><Relationship Id="rId3" Type="http://schemas.microsoft.com/office/2007/relationships/media" Target="../media/media47.MP3"/><Relationship Id="rId21" Type="http://schemas.microsoft.com/office/2007/relationships/media" Target="../media/media56.MP3"/><Relationship Id="rId34" Type="http://schemas.openxmlformats.org/officeDocument/2006/relationships/image" Target="../media/image7.png"/><Relationship Id="rId7" Type="http://schemas.microsoft.com/office/2007/relationships/media" Target="../media/media49.MP3"/><Relationship Id="rId12" Type="http://schemas.openxmlformats.org/officeDocument/2006/relationships/audio" Target="../media/media51.MP3"/><Relationship Id="rId17" Type="http://schemas.microsoft.com/office/2007/relationships/media" Target="../media/media54.MP3"/><Relationship Id="rId25" Type="http://schemas.microsoft.com/office/2007/relationships/media" Target="../media/media58.MP3"/><Relationship Id="rId33" Type="http://schemas.openxmlformats.org/officeDocument/2006/relationships/image" Target="../media/image6.png"/><Relationship Id="rId2" Type="http://schemas.openxmlformats.org/officeDocument/2006/relationships/audio" Target="../media/media46.MP3"/><Relationship Id="rId16" Type="http://schemas.openxmlformats.org/officeDocument/2006/relationships/audio" Target="../media/media53.MP3"/><Relationship Id="rId20" Type="http://schemas.openxmlformats.org/officeDocument/2006/relationships/audio" Target="../media/media55.MP3"/><Relationship Id="rId29" Type="http://schemas.microsoft.com/office/2007/relationships/media" Target="../media/media60.MP3"/><Relationship Id="rId1" Type="http://schemas.microsoft.com/office/2007/relationships/media" Target="../media/media46.MP3"/><Relationship Id="rId6" Type="http://schemas.openxmlformats.org/officeDocument/2006/relationships/audio" Target="../media/media48.MP3"/><Relationship Id="rId11" Type="http://schemas.microsoft.com/office/2007/relationships/media" Target="../media/media51.MP3"/><Relationship Id="rId24" Type="http://schemas.openxmlformats.org/officeDocument/2006/relationships/audio" Target="../media/media57.MP3"/><Relationship Id="rId32" Type="http://schemas.openxmlformats.org/officeDocument/2006/relationships/image" Target="../media/image8.png"/><Relationship Id="rId5" Type="http://schemas.microsoft.com/office/2007/relationships/media" Target="../media/media48.MP3"/><Relationship Id="rId15" Type="http://schemas.microsoft.com/office/2007/relationships/media" Target="../media/media53.MP3"/><Relationship Id="rId23" Type="http://schemas.microsoft.com/office/2007/relationships/media" Target="../media/media57.MP3"/><Relationship Id="rId28" Type="http://schemas.openxmlformats.org/officeDocument/2006/relationships/audio" Target="../media/media59.MP3"/><Relationship Id="rId10" Type="http://schemas.openxmlformats.org/officeDocument/2006/relationships/audio" Target="../media/media50.MP3"/><Relationship Id="rId19" Type="http://schemas.microsoft.com/office/2007/relationships/media" Target="../media/media55.MP3"/><Relationship Id="rId31" Type="http://schemas.openxmlformats.org/officeDocument/2006/relationships/slideLayout" Target="../slideLayouts/slideLayout2.xml"/><Relationship Id="rId4" Type="http://schemas.openxmlformats.org/officeDocument/2006/relationships/audio" Target="../media/media47.MP3"/><Relationship Id="rId9" Type="http://schemas.microsoft.com/office/2007/relationships/media" Target="../media/media50.MP3"/><Relationship Id="rId14" Type="http://schemas.openxmlformats.org/officeDocument/2006/relationships/audio" Target="../media/media52.MP3"/><Relationship Id="rId22" Type="http://schemas.openxmlformats.org/officeDocument/2006/relationships/audio" Target="../media/media56.MP3"/><Relationship Id="rId27" Type="http://schemas.microsoft.com/office/2007/relationships/media" Target="../media/media59.MP3"/><Relationship Id="rId30" Type="http://schemas.openxmlformats.org/officeDocument/2006/relationships/audio" Target="../media/media60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1055440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6888" y="573019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3415228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28728" y="836712"/>
            <a:ext cx="11745288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dirty="0" err="1">
                <a:latin typeface="Trebuchet MS" panose="020B0603020202020204" pitchFamily="34" charset="0"/>
              </a:rPr>
              <a:t>sp</a:t>
            </a:r>
            <a:r>
              <a:rPr lang="de-DE" sz="2800" dirty="0">
                <a:latin typeface="Trebuchet MS" panose="020B0603020202020204" pitchFamily="34" charset="0"/>
              </a:rPr>
              <a:t> und </a:t>
            </a:r>
            <a:r>
              <a:rPr lang="de-DE" sz="2800" dirty="0" err="1">
                <a:latin typeface="Trebuchet MS" panose="020B0603020202020204" pitchFamily="34" charset="0"/>
              </a:rPr>
              <a:t>st</a:t>
            </a:r>
            <a:r>
              <a:rPr lang="de-DE" sz="2800" dirty="0">
                <a:latin typeface="Trebuchet MS" panose="020B0603020202020204" pitchFamily="34" charset="0"/>
              </a:rPr>
              <a:t> 03 Lernzieldiktat</a:t>
            </a:r>
          </a:p>
          <a:p>
            <a:r>
              <a:rPr lang="de-DE" sz="2800" dirty="0">
                <a:latin typeface="Trebuchet MS" panose="020B0603020202020204" pitchFamily="34" charset="0"/>
              </a:rPr>
              <a:t>Übung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zusätzlich für den 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Ausdruck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endParaRPr lang="de-DE" sz="800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1269C6-F3DD-473E-98E0-B276495A761A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6">
            <a:extLst>
              <a:ext uri="{FF2B5EF4-FFF2-40B4-BE49-F238E27FC236}">
                <a16:creationId xmlns:a16="http://schemas.microsoft.com/office/drawing/2014/main" id="{6FA7323E-22D2-4271-8308-4C497DCD0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01	</a:t>
            </a:r>
            <a:r>
              <a:rPr lang="de-DE" alt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sp</a:t>
            </a: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st</a:t>
            </a:r>
            <a:r>
              <a:rPr lang="de-DE" altLang="de-DE" sz="2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 03</a:t>
            </a:r>
            <a:r>
              <a:rPr lang="de-DE" altLang="de-DE" sz="2200" b="1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  <a:ea typeface="+mj-ea"/>
                <a:cs typeface="+mj-cs"/>
              </a:rPr>
              <a:t> </a:t>
            </a:r>
            <a:r>
              <a:rPr kumimoji="0" lang="de-DE" altLang="de-DE" sz="220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Trebuchet MS" pitchFamily="34" charset="0"/>
              </a:rPr>
              <a:t>Lernzieldiktat			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Name: ___________ Klasse: ____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D03B394-CF9B-4107-B269-9FB9700DE8AC}"/>
              </a:ext>
            </a:extLst>
          </p:cNvPr>
          <p:cNvSpPr txBox="1"/>
          <p:nvPr/>
        </p:nvSpPr>
        <p:spPr>
          <a:xfrm>
            <a:off x="260108" y="425423"/>
            <a:ext cx="79961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Schreibe die Wörter in die Spalten!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0D82B2D1-6198-4288-A221-6C483CD087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3023659" y="1340768"/>
            <a:ext cx="3096344" cy="503192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D55279B2-677E-4EB4-BB77-D4E37A738B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5927982" y="1340768"/>
            <a:ext cx="3096344" cy="5031925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EA21FE0B-9B46-4DB5-ABD0-1341E76BBF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8832304" y="1340767"/>
            <a:ext cx="3096344" cy="5031925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AA80FA2A-B15C-46E1-A270-259F0AAFD2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66" b="3574"/>
          <a:stretch/>
        </p:blipFill>
        <p:spPr>
          <a:xfrm>
            <a:off x="119336" y="1307037"/>
            <a:ext cx="3096344" cy="503192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35ADD773-4761-4D49-9066-E8EBA3C73519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2</a:t>
            </a:r>
          </a:p>
        </p:txBody>
      </p:sp>
    </p:spTree>
    <p:extLst>
      <p:ext uri="{BB962C8B-B14F-4D97-AF65-F5344CB8AC3E}">
        <p14:creationId xmlns:p14="http://schemas.microsoft.com/office/powerpoint/2010/main" val="24305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9004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6719E804-B91B-495D-8E40-665232D4A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05260" y="5900400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Gesamtlösung an/aus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12BD2AAC-B9C3-46F3-B899-82914350E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37107"/>
            <a:ext cx="273504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können das Produkt …..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154952AB-A336-4241-9016-424705772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95786"/>
            <a:ext cx="210826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sind bissfest.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C7E4162C-5EEC-4597-BCF1-D5FFCDC69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54465"/>
            <a:ext cx="288412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auf eine große Reise.</a:t>
            </a:r>
          </a:p>
        </p:txBody>
      </p:sp>
      <p:sp>
        <p:nvSpPr>
          <p:cNvPr id="59" name="Textfeld 58">
            <a:extLst>
              <a:ext uri="{FF2B5EF4-FFF2-40B4-BE49-F238E27FC236}">
                <a16:creationId xmlns:a16="http://schemas.microsoft.com/office/drawing/2014/main" id="{2F5ED549-E5DA-4820-901A-83404C9B0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113144"/>
            <a:ext cx="282160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haben ….. in der Schule.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28E1D4C-043E-4AF2-97C7-2423E991A9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71823"/>
            <a:ext cx="33489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Heute komme ich ….. nach Hause.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D9518C99-CC36-4712-9C61-185381AE5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30502"/>
            <a:ext cx="24705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….. war viel zu kurz.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79A9D8DE-020B-46D1-ADE0-B67EEE68A2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89181"/>
            <a:ext cx="274305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hängt an der Wand.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52A001C9-62BA-4996-AB63-69ABC342B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47860"/>
            <a:ext cx="273825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draußen im Garten.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A938F485-DD7C-4D0E-9E61-809773C37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906539"/>
            <a:ext cx="312297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ist nur die ….. des Eisbergs.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4630A711-DBAD-4103-ADCD-B2DDF4322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65218"/>
            <a:ext cx="258596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Mit ….. bleibst du gesund.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B7A14ADB-CC78-4D8C-B259-E2B594848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623897"/>
            <a:ext cx="20826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komme ….. bald.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7F856090-BF13-4D8F-8704-25F2CE93DD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82576"/>
            <a:ext cx="21130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ziehen in die …..</a:t>
            </a:r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D2F19228-2D36-48A7-81D4-985B8B700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41255"/>
            <a:ext cx="328968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Dieser Baum hat einen dicken …..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B28ADA79-728B-4897-B96F-27DC5D825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99934"/>
            <a:ext cx="307167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der Blume ist geknickt.</a:t>
            </a:r>
          </a:p>
        </p:txBody>
      </p:sp>
      <p:pic>
        <p:nvPicPr>
          <p:cNvPr id="71" name="Grafik 70">
            <a:extLst>
              <a:ext uri="{FF2B5EF4-FFF2-40B4-BE49-F238E27FC236}">
                <a16:creationId xmlns:a16="http://schemas.microsoft.com/office/drawing/2014/main" id="{C358A524-82BF-4EDA-B935-EAA68377869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78601"/>
            <a:ext cx="250766" cy="249651"/>
          </a:xfrm>
          <a:prstGeom prst="rect">
            <a:avLst/>
          </a:prstGeom>
        </p:spPr>
      </p:pic>
      <p:pic>
        <p:nvPicPr>
          <p:cNvPr id="72" name="Grafik 71">
            <a:extLst>
              <a:ext uri="{FF2B5EF4-FFF2-40B4-BE49-F238E27FC236}">
                <a16:creationId xmlns:a16="http://schemas.microsoft.com/office/drawing/2014/main" id="{0794C634-6979-4D7B-BD7F-8DDC2C5A11A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39412"/>
            <a:ext cx="250766" cy="249651"/>
          </a:xfrm>
          <a:prstGeom prst="rect">
            <a:avLst/>
          </a:prstGeom>
        </p:spPr>
      </p:pic>
      <p:pic>
        <p:nvPicPr>
          <p:cNvPr id="73" name="Grafik 72">
            <a:extLst>
              <a:ext uri="{FF2B5EF4-FFF2-40B4-BE49-F238E27FC236}">
                <a16:creationId xmlns:a16="http://schemas.microsoft.com/office/drawing/2014/main" id="{57657616-EED4-4429-8FD7-851151E4229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800223"/>
            <a:ext cx="250766" cy="24965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83E5395E-84D5-4707-8A80-9985E02F9B3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61034"/>
            <a:ext cx="250766" cy="249651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DFA361E3-C4F0-4EBB-89B1-5FD34DC15E4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521845"/>
            <a:ext cx="250766" cy="249651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DA8B73D8-BD64-4463-83B7-AED7BA2576A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82656"/>
            <a:ext cx="250766" cy="249651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4A5B9211-0F76-4B38-ADDC-93ECBD34972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43467"/>
            <a:ext cx="250766" cy="24965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C38B905E-99C0-4C17-A0FA-2FD9BE1BDE6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604278"/>
            <a:ext cx="250766" cy="249651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4E50A53B-4C29-4A56-8431-32396BF1D794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65089"/>
            <a:ext cx="250766" cy="249651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C1C0272C-9D47-458D-B459-7D8E6A55D95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25900"/>
            <a:ext cx="250766" cy="249651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97AB731F-A573-48B2-9084-5A45C4E84125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86711"/>
            <a:ext cx="250766" cy="249651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12230CFD-8C2A-4C30-949A-3C086F717EC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47522"/>
            <a:ext cx="250766" cy="249651"/>
          </a:xfrm>
          <a:prstGeom prst="rect">
            <a:avLst/>
          </a:prstGeom>
        </p:spPr>
      </p:pic>
      <p:pic>
        <p:nvPicPr>
          <p:cNvPr id="83" name="Grafik 82">
            <a:extLst>
              <a:ext uri="{FF2B5EF4-FFF2-40B4-BE49-F238E27FC236}">
                <a16:creationId xmlns:a16="http://schemas.microsoft.com/office/drawing/2014/main" id="{D11CBB1E-4DE1-4621-BB1A-D62EF0EB992D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408333"/>
            <a:ext cx="250766" cy="249651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6DCBB462-27C6-4592-BE67-FE757E5374E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69144"/>
            <a:ext cx="250766" cy="249651"/>
          </a:xfrm>
          <a:prstGeom prst="rect">
            <a:avLst/>
          </a:prstGeom>
        </p:spPr>
      </p:pic>
      <p:sp>
        <p:nvSpPr>
          <p:cNvPr id="85" name="Textfeld 84">
            <a:extLst>
              <a:ext uri="{FF2B5EF4-FFF2-40B4-BE49-F238E27FC236}">
                <a16:creationId xmlns:a16="http://schemas.microsoft.com/office/drawing/2014/main" id="{6A4082AB-2068-4FDA-8DA6-9CDC2AD5FF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58617"/>
            <a:ext cx="116730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bin …..</a:t>
            </a:r>
          </a:p>
        </p:txBody>
      </p:sp>
      <p:pic>
        <p:nvPicPr>
          <p:cNvPr id="86" name="Grafik 85">
            <a:extLst>
              <a:ext uri="{FF2B5EF4-FFF2-40B4-BE49-F238E27FC236}">
                <a16:creationId xmlns:a16="http://schemas.microsoft.com/office/drawing/2014/main" id="{D71A88AC-B4C9-46C7-B28B-891631B8125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29950"/>
            <a:ext cx="250766" cy="249651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E373EE99-EC2E-48C4-B814-873E0B69E22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69175"/>
            <a:ext cx="266393" cy="250723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7FA5ABC2-294C-4EA1-9741-6C1B4F23AE7C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27864"/>
            <a:ext cx="266393" cy="250723"/>
          </a:xfrm>
          <a:prstGeom prst="rect">
            <a:avLst/>
          </a:prstGeom>
        </p:spPr>
      </p:pic>
      <p:pic>
        <p:nvPicPr>
          <p:cNvPr id="89" name="Grafik 88">
            <a:extLst>
              <a:ext uri="{FF2B5EF4-FFF2-40B4-BE49-F238E27FC236}">
                <a16:creationId xmlns:a16="http://schemas.microsoft.com/office/drawing/2014/main" id="{EFEF4CFE-7C60-45C9-B7E6-A91A1C7C5AA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86553"/>
            <a:ext cx="266393" cy="250723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7A05F7C9-6BAF-4D1D-910D-451B388B00C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45242"/>
            <a:ext cx="266393" cy="250723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CFE9ACC2-5FF1-4647-8829-8F2E9E37DDC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503931"/>
            <a:ext cx="266393" cy="250723"/>
          </a:xfrm>
          <a:prstGeom prst="rect">
            <a:avLst/>
          </a:prstGeom>
        </p:spPr>
      </p:pic>
      <p:pic>
        <p:nvPicPr>
          <p:cNvPr id="92" name="Grafik 91">
            <a:extLst>
              <a:ext uri="{FF2B5EF4-FFF2-40B4-BE49-F238E27FC236}">
                <a16:creationId xmlns:a16="http://schemas.microsoft.com/office/drawing/2014/main" id="{A6400311-DBFB-43D3-A554-143263FA31E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62620"/>
            <a:ext cx="266393" cy="250723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47B0689D-330A-4DBE-8361-D277CB887C3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221309"/>
            <a:ext cx="266393" cy="250723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A28E35E6-3077-46FE-9E16-71E7A17EAE0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79998"/>
            <a:ext cx="266393" cy="250723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927D9357-B772-4175-AF7F-DB2C797BB71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38687"/>
            <a:ext cx="266393" cy="250723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3239E8E3-73E1-4E3E-96DC-AB26D41DA29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97376"/>
            <a:ext cx="266393" cy="250723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E58FB622-1190-4A9C-A9CB-A0907A9B307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56065"/>
            <a:ext cx="266393" cy="250723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47CB6D97-1AB0-48BF-A7E3-F8C1A2526A8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014754"/>
            <a:ext cx="266393" cy="250723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9B3E2053-94A5-4E85-B2FE-2E8424513BBE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73443"/>
            <a:ext cx="266393" cy="250723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740DC928-30B0-4B71-B276-58F08C416EF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32132"/>
            <a:ext cx="266393" cy="250723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8EB1BAAE-EAD3-4834-B064-A844F462A0D3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90827"/>
            <a:ext cx="266393" cy="250723"/>
          </a:xfrm>
          <a:prstGeom prst="rect">
            <a:avLst/>
          </a:prstGeom>
        </p:spPr>
      </p:pic>
      <p:graphicFrame>
        <p:nvGraphicFramePr>
          <p:cNvPr id="103" name="Tabelle 102">
            <a:extLst>
              <a:ext uri="{FF2B5EF4-FFF2-40B4-BE49-F238E27FC236}">
                <a16:creationId xmlns:a16="http://schemas.microsoft.com/office/drawing/2014/main" id="{32769BB4-1C6B-459E-A3E2-A36C34FD2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778668"/>
              </p:ext>
            </p:extLst>
          </p:nvPr>
        </p:nvGraphicFramePr>
        <p:xfrm>
          <a:off x="4269951" y="929801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pic>
        <p:nvPicPr>
          <p:cNvPr id="104" name="811_9856">
            <a:hlinkClick r:id="" action="ppaction://media"/>
            <a:extLst>
              <a:ext uri="{FF2B5EF4-FFF2-40B4-BE49-F238E27FC236}">
                <a16:creationId xmlns:a16="http://schemas.microsoft.com/office/drawing/2014/main" id="{4A646CA5-6504-45D1-9A21-0E38229828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48816"/>
            <a:ext cx="254000" cy="254000"/>
          </a:xfrm>
          <a:prstGeom prst="rect">
            <a:avLst/>
          </a:prstGeom>
        </p:spPr>
      </p:pic>
      <p:pic>
        <p:nvPicPr>
          <p:cNvPr id="105" name="811_9857">
            <a:hlinkClick r:id="" action="ppaction://media"/>
            <a:extLst>
              <a:ext uri="{FF2B5EF4-FFF2-40B4-BE49-F238E27FC236}">
                <a16:creationId xmlns:a16="http://schemas.microsoft.com/office/drawing/2014/main" id="{ACC9503A-172D-415E-B4D7-1CB3D23CA79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48816"/>
            <a:ext cx="254000" cy="254000"/>
          </a:xfrm>
          <a:prstGeom prst="rect">
            <a:avLst/>
          </a:prstGeom>
        </p:spPr>
      </p:pic>
      <p:pic>
        <p:nvPicPr>
          <p:cNvPr id="106" name="811_9860">
            <a:hlinkClick r:id="" action="ppaction://media"/>
            <a:extLst>
              <a:ext uri="{FF2B5EF4-FFF2-40B4-BE49-F238E27FC236}">
                <a16:creationId xmlns:a16="http://schemas.microsoft.com/office/drawing/2014/main" id="{47EF7D06-619A-46DA-9ED2-7F01981DF59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48816"/>
            <a:ext cx="254000" cy="254000"/>
          </a:xfrm>
          <a:prstGeom prst="rect">
            <a:avLst/>
          </a:prstGeom>
        </p:spPr>
      </p:pic>
      <p:pic>
        <p:nvPicPr>
          <p:cNvPr id="107" name="811_9861">
            <a:hlinkClick r:id="" action="ppaction://media"/>
            <a:extLst>
              <a:ext uri="{FF2B5EF4-FFF2-40B4-BE49-F238E27FC236}">
                <a16:creationId xmlns:a16="http://schemas.microsoft.com/office/drawing/2014/main" id="{EB4FE2B4-B937-489F-BC3D-B9404EEA6B8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48816"/>
            <a:ext cx="254000" cy="254000"/>
          </a:xfrm>
          <a:prstGeom prst="rect">
            <a:avLst/>
          </a:prstGeom>
        </p:spPr>
      </p:pic>
      <p:pic>
        <p:nvPicPr>
          <p:cNvPr id="108" name="811_9862">
            <a:hlinkClick r:id="" action="ppaction://media"/>
            <a:extLst>
              <a:ext uri="{FF2B5EF4-FFF2-40B4-BE49-F238E27FC236}">
                <a16:creationId xmlns:a16="http://schemas.microsoft.com/office/drawing/2014/main" id="{0BBDA4A6-5668-4AF6-B4BA-07E4906B2E6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48816"/>
            <a:ext cx="254000" cy="254000"/>
          </a:xfrm>
          <a:prstGeom prst="rect">
            <a:avLst/>
          </a:prstGeom>
        </p:spPr>
      </p:pic>
      <p:pic>
        <p:nvPicPr>
          <p:cNvPr id="109" name="811_9863">
            <a:hlinkClick r:id="" action="ppaction://media"/>
            <a:extLst>
              <a:ext uri="{FF2B5EF4-FFF2-40B4-BE49-F238E27FC236}">
                <a16:creationId xmlns:a16="http://schemas.microsoft.com/office/drawing/2014/main" id="{35D30EAE-482E-43E1-87E1-94A7008826E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48816"/>
            <a:ext cx="254000" cy="254000"/>
          </a:xfrm>
          <a:prstGeom prst="rect">
            <a:avLst/>
          </a:prstGeom>
        </p:spPr>
      </p:pic>
      <p:pic>
        <p:nvPicPr>
          <p:cNvPr id="110" name="811_9864">
            <a:hlinkClick r:id="" action="ppaction://media"/>
            <a:extLst>
              <a:ext uri="{FF2B5EF4-FFF2-40B4-BE49-F238E27FC236}">
                <a16:creationId xmlns:a16="http://schemas.microsoft.com/office/drawing/2014/main" id="{E25D63FC-B647-4B48-BC3E-E27E4E6E8ACD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48816"/>
            <a:ext cx="254000" cy="254000"/>
          </a:xfrm>
          <a:prstGeom prst="rect">
            <a:avLst/>
          </a:prstGeom>
        </p:spPr>
      </p:pic>
      <p:pic>
        <p:nvPicPr>
          <p:cNvPr id="111" name="811_9849">
            <a:hlinkClick r:id="" action="ppaction://media"/>
            <a:extLst>
              <a:ext uri="{FF2B5EF4-FFF2-40B4-BE49-F238E27FC236}">
                <a16:creationId xmlns:a16="http://schemas.microsoft.com/office/drawing/2014/main" id="{BD265E16-DE47-4A68-9111-19F3B7B38CAF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" y="48816"/>
            <a:ext cx="254000" cy="254000"/>
          </a:xfrm>
          <a:prstGeom prst="rect">
            <a:avLst/>
          </a:prstGeom>
        </p:spPr>
      </p:pic>
      <p:pic>
        <p:nvPicPr>
          <p:cNvPr id="112" name="811_9850">
            <a:hlinkClick r:id="" action="ppaction://media"/>
            <a:extLst>
              <a:ext uri="{FF2B5EF4-FFF2-40B4-BE49-F238E27FC236}">
                <a16:creationId xmlns:a16="http://schemas.microsoft.com/office/drawing/2014/main" id="{8B38D504-F7F2-4837-8B00-C08487B9B77D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48816"/>
            <a:ext cx="254000" cy="254000"/>
          </a:xfrm>
          <a:prstGeom prst="rect">
            <a:avLst/>
          </a:prstGeom>
        </p:spPr>
      </p:pic>
      <p:pic>
        <p:nvPicPr>
          <p:cNvPr id="113" name="811_9851">
            <a:hlinkClick r:id="" action="ppaction://media"/>
            <a:extLst>
              <a:ext uri="{FF2B5EF4-FFF2-40B4-BE49-F238E27FC236}">
                <a16:creationId xmlns:a16="http://schemas.microsoft.com/office/drawing/2014/main" id="{9B179E8C-EC26-4691-BE60-34100F4F0C5D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48816"/>
            <a:ext cx="254000" cy="254000"/>
          </a:xfrm>
          <a:prstGeom prst="rect">
            <a:avLst/>
          </a:prstGeom>
        </p:spPr>
      </p:pic>
      <p:pic>
        <p:nvPicPr>
          <p:cNvPr id="114" name="811_9852">
            <a:hlinkClick r:id="" action="ppaction://media"/>
            <a:extLst>
              <a:ext uri="{FF2B5EF4-FFF2-40B4-BE49-F238E27FC236}">
                <a16:creationId xmlns:a16="http://schemas.microsoft.com/office/drawing/2014/main" id="{A7009011-C4E7-48F0-A8D7-FA26735B467A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48816"/>
            <a:ext cx="254000" cy="254000"/>
          </a:xfrm>
          <a:prstGeom prst="rect">
            <a:avLst/>
          </a:prstGeom>
        </p:spPr>
      </p:pic>
      <p:pic>
        <p:nvPicPr>
          <p:cNvPr id="115" name="811_9853">
            <a:hlinkClick r:id="" action="ppaction://media"/>
            <a:extLst>
              <a:ext uri="{FF2B5EF4-FFF2-40B4-BE49-F238E27FC236}">
                <a16:creationId xmlns:a16="http://schemas.microsoft.com/office/drawing/2014/main" id="{41A335CE-8505-4E41-95D4-9B0DA1E312F6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48816"/>
            <a:ext cx="254000" cy="254000"/>
          </a:xfrm>
          <a:prstGeom prst="rect">
            <a:avLst/>
          </a:prstGeom>
        </p:spPr>
      </p:pic>
      <p:pic>
        <p:nvPicPr>
          <p:cNvPr id="116" name="811_9854">
            <a:hlinkClick r:id="" action="ppaction://media"/>
            <a:extLst>
              <a:ext uri="{FF2B5EF4-FFF2-40B4-BE49-F238E27FC236}">
                <a16:creationId xmlns:a16="http://schemas.microsoft.com/office/drawing/2014/main" id="{A75BC013-A710-416E-B3BA-5502382AA7D1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48816"/>
            <a:ext cx="254000" cy="254000"/>
          </a:xfrm>
          <a:prstGeom prst="rect">
            <a:avLst/>
          </a:prstGeom>
        </p:spPr>
      </p:pic>
      <p:pic>
        <p:nvPicPr>
          <p:cNvPr id="117" name="811_9855">
            <a:hlinkClick r:id="" action="ppaction://media"/>
            <a:extLst>
              <a:ext uri="{FF2B5EF4-FFF2-40B4-BE49-F238E27FC236}">
                <a16:creationId xmlns:a16="http://schemas.microsoft.com/office/drawing/2014/main" id="{FA14C299-A048-4AFF-AB76-48F413045456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48816"/>
            <a:ext cx="254000" cy="254000"/>
          </a:xfrm>
          <a:prstGeom prst="rect">
            <a:avLst/>
          </a:prstGeom>
        </p:spPr>
      </p:pic>
      <p:pic>
        <p:nvPicPr>
          <p:cNvPr id="118" name="811_9865">
            <a:hlinkClick r:id="" action="ppaction://media"/>
            <a:extLst>
              <a:ext uri="{FF2B5EF4-FFF2-40B4-BE49-F238E27FC236}">
                <a16:creationId xmlns:a16="http://schemas.microsoft.com/office/drawing/2014/main" id="{8E977196-0D60-4D95-A44E-782CBEABFC32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764915" y="-27384"/>
            <a:ext cx="406400" cy="406400"/>
          </a:xfrm>
          <a:prstGeom prst="rect">
            <a:avLst/>
          </a:prstGeom>
        </p:spPr>
      </p:pic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sp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st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03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19" name="Textfeld 118">
            <a:extLst>
              <a:ext uri="{FF2B5EF4-FFF2-40B4-BE49-F238E27FC236}">
                <a16:creationId xmlns:a16="http://schemas.microsoft.com/office/drawing/2014/main" id="{5428707E-0551-4E1A-853D-9AD2F0BB6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88897"/>
            <a:ext cx="11753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herstellen </a:t>
            </a: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26C312B3-2054-4C0A-AC27-A5BB63253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449064"/>
            <a:ext cx="105509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Spaghetti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21" name="Textfeld 120">
            <a:extLst>
              <a:ext uri="{FF2B5EF4-FFF2-40B4-BE49-F238E27FC236}">
                <a16:creationId xmlns:a16="http://schemas.microsoft.com/office/drawing/2014/main" id="{42DF1C10-CE8E-4FB4-8F4C-1476E145D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809231"/>
            <a:ext cx="79380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sparen</a:t>
            </a:r>
          </a:p>
        </p:txBody>
      </p:sp>
      <p:sp>
        <p:nvSpPr>
          <p:cNvPr id="122" name="Textfeld 121">
            <a:extLst>
              <a:ext uri="{FF2B5EF4-FFF2-40B4-BE49-F238E27FC236}">
                <a16:creationId xmlns:a16="http://schemas.microsoft.com/office/drawing/2014/main" id="{6219A48F-99ED-4995-846A-C01FC531B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69398"/>
            <a:ext cx="6174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Spaß</a:t>
            </a:r>
          </a:p>
        </p:txBody>
      </p:sp>
      <p:sp>
        <p:nvSpPr>
          <p:cNvPr id="123" name="Textfeld 122">
            <a:extLst>
              <a:ext uri="{FF2B5EF4-FFF2-40B4-BE49-F238E27FC236}">
                <a16:creationId xmlns:a16="http://schemas.microsoft.com/office/drawing/2014/main" id="{ECE3B050-0B4C-4A20-A754-1732C4D87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529565"/>
            <a:ext cx="57099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spät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24" name="Textfeld 123">
            <a:extLst>
              <a:ext uri="{FF2B5EF4-FFF2-40B4-BE49-F238E27FC236}">
                <a16:creationId xmlns:a16="http://schemas.microsoft.com/office/drawing/2014/main" id="{E53AED33-B318-4A29-B228-80D5FFC2A8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89732"/>
            <a:ext cx="127951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Spaziergang</a:t>
            </a:r>
          </a:p>
        </p:txBody>
      </p:sp>
      <p:sp>
        <p:nvSpPr>
          <p:cNvPr id="125" name="Textfeld 124">
            <a:extLst>
              <a:ext uri="{FF2B5EF4-FFF2-40B4-BE49-F238E27FC236}">
                <a16:creationId xmlns:a16="http://schemas.microsoft.com/office/drawing/2014/main" id="{8BB59400-F96E-4CDB-AD5D-4C56C7109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249899"/>
            <a:ext cx="84510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Spiegel</a:t>
            </a:r>
          </a:p>
        </p:txBody>
      </p:sp>
      <p:sp>
        <p:nvSpPr>
          <p:cNvPr id="126" name="Textfeld 125">
            <a:extLst>
              <a:ext uri="{FF2B5EF4-FFF2-40B4-BE49-F238E27FC236}">
                <a16:creationId xmlns:a16="http://schemas.microsoft.com/office/drawing/2014/main" id="{16E1620D-E497-4370-AFB5-066A94E9DF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610066"/>
            <a:ext cx="83869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spielen</a:t>
            </a:r>
          </a:p>
        </p:txBody>
      </p:sp>
      <p:sp>
        <p:nvSpPr>
          <p:cNvPr id="127" name="Textfeld 126">
            <a:extLst>
              <a:ext uri="{FF2B5EF4-FFF2-40B4-BE49-F238E27FC236}">
                <a16:creationId xmlns:a16="http://schemas.microsoft.com/office/drawing/2014/main" id="{0CE88097-FC19-4B0D-9D2C-6A08A0C207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70233"/>
            <a:ext cx="74892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Spitze</a:t>
            </a:r>
          </a:p>
        </p:txBody>
      </p:sp>
      <p:sp>
        <p:nvSpPr>
          <p:cNvPr id="128" name="Textfeld 127">
            <a:extLst>
              <a:ext uri="{FF2B5EF4-FFF2-40B4-BE49-F238E27FC236}">
                <a16:creationId xmlns:a16="http://schemas.microsoft.com/office/drawing/2014/main" id="{0438E605-2723-4F6F-8EC2-AEBF7BAEE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330400"/>
            <a:ext cx="6703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Sport</a:t>
            </a:r>
          </a:p>
        </p:txBody>
      </p:sp>
      <p:sp>
        <p:nvSpPr>
          <p:cNvPr id="129" name="Textfeld 128">
            <a:extLst>
              <a:ext uri="{FF2B5EF4-FFF2-40B4-BE49-F238E27FC236}">
                <a16:creationId xmlns:a16="http://schemas.microsoft.com/office/drawing/2014/main" id="{897D289B-C97D-4F4D-9D68-F85900DB5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90567"/>
            <a:ext cx="105670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bestimmt</a:t>
            </a:r>
          </a:p>
        </p:txBody>
      </p:sp>
      <p:sp>
        <p:nvSpPr>
          <p:cNvPr id="130" name="Textfeld 129">
            <a:extLst>
              <a:ext uri="{FF2B5EF4-FFF2-40B4-BE49-F238E27FC236}">
                <a16:creationId xmlns:a16="http://schemas.microsoft.com/office/drawing/2014/main" id="{35F0B95C-9686-4F21-99C5-4F15A5550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050734"/>
            <a:ext cx="66877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Stadt</a:t>
            </a:r>
          </a:p>
        </p:txBody>
      </p:sp>
      <p:sp>
        <p:nvSpPr>
          <p:cNvPr id="131" name="Textfeld 130">
            <a:extLst>
              <a:ext uri="{FF2B5EF4-FFF2-40B4-BE49-F238E27FC236}">
                <a16:creationId xmlns:a16="http://schemas.microsoft.com/office/drawing/2014/main" id="{FDAEAB00-67F5-4095-BDFB-F4428DB34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410901"/>
            <a:ext cx="81304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Stamm</a:t>
            </a:r>
          </a:p>
        </p:txBody>
      </p:sp>
      <p:sp>
        <p:nvSpPr>
          <p:cNvPr id="132" name="Textfeld 131">
            <a:extLst>
              <a:ext uri="{FF2B5EF4-FFF2-40B4-BE49-F238E27FC236}">
                <a16:creationId xmlns:a16="http://schemas.microsoft.com/office/drawing/2014/main" id="{7235D4A9-EF9C-4271-837F-44DC97F61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71068"/>
            <a:ext cx="86113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Stängel</a:t>
            </a: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EAD5124C-0871-4A89-97C8-3D8DBDF39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131233"/>
            <a:ext cx="6415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stark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8C65B06A-84D2-4900-B3F2-81D91296D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8799" y="1048815"/>
            <a:ext cx="1811606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herstellen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Spagetti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sparen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Spaß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spät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Spaziergang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Spiegel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spielen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Spitze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Sport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bestimmt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Stadt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Stamm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Stängel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stark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800B013-003B-4436-A308-638EDB530D91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3</a:t>
            </a:r>
          </a:p>
        </p:txBody>
      </p:sp>
    </p:spTree>
    <p:extLst>
      <p:ext uri="{BB962C8B-B14F-4D97-AF65-F5344CB8AC3E}">
        <p14:creationId xmlns:p14="http://schemas.microsoft.com/office/powerpoint/2010/main" val="287570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720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519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937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257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075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5093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709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3422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388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963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3735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395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4519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493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3317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422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388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3735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3395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4519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4493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3317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5720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4519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4937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4257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4075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5093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3709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audio>
              <p:cMediaNode vol="80000">
                <p:cTn id="1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"/>
                </p:tgtEl>
              </p:cMediaNode>
            </p:audio>
            <p:audio>
              <p:cMediaNode vol="80000">
                <p:cTn id="1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audio>
              <p:cMediaNode vol="80000">
                <p:cTn id="1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  <p:audio>
              <p:cMediaNode vol="80000">
                <p:cTn id="1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  <p:audio>
              <p:cMediaNode vol="80000">
                <p:cTn id="1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9004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1CDA22E-56B2-458F-BEA8-4C9D8BF38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5972" y="5834343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B0EF08D-62B4-478A-B4DD-A828E254E1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37107"/>
            <a:ext cx="245451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ganz am Anfang.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37034CD-C420-46FE-89C1-46E374F9F6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95786"/>
            <a:ext cx="22429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uns hinten an.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BBED09A-2870-48C1-85DD-4C7D53072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54465"/>
            <a:ext cx="340509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Vater hat das ….. fest in der Hand.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9659C8E-69A8-40F0-800D-09FE2D465D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113144"/>
            <a:ext cx="206178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ist aus Holz.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4E13A52-6B27-48FD-A5DF-AC44BD1D8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71823"/>
            <a:ext cx="239360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Der ….. war nicht billig.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887AADAF-2310-4208-A18E-12FD3E93E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30502"/>
            <a:ext cx="206338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Es ist ….. geworden.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85AD7-1BB2-475F-9FD4-DA19B6273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89181"/>
            <a:ext cx="200407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….. darüber ab.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EB973EC-C9C5-43A3-84C3-20439BE58C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47860"/>
            <a:ext cx="273825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Er hat ihm die ….. geboten.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1D12607B-C296-46A8-BAFD-181269827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906539"/>
            <a:ext cx="252825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habe den ….. gelernt.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755B3DE-9C30-4EA4-ABD6-2641FE1800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65218"/>
            <a:ext cx="248497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Am ….. gibt es viel Sand.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C899D979-EE07-4567-81C3-65FC270DB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623897"/>
            <a:ext cx="29787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….. führt nach Nirgendwo.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D2BC5AA-27D0-4E01-B131-EA06A8C65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82576"/>
            <a:ext cx="273664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trägt viele Früchte.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0C5DCA6-0E2D-4A0F-ACE8-4A92B2100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41255"/>
            <a:ext cx="323518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Mutter erhielt einen ….. Blumen.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F6418F7-8E9C-4708-9E09-2C7E7C975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99934"/>
            <a:ext cx="302518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Sie gingen im ….. auseinander.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F9A68A6D-2D77-4135-A04F-B960362C3CB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78601"/>
            <a:ext cx="250766" cy="24965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0A82FC8D-E29C-4932-96E7-DFAAA6B0A93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39412"/>
            <a:ext cx="250766" cy="24965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72F3213E-6697-45A6-971F-E9BD39CBD0C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800223"/>
            <a:ext cx="250766" cy="2496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DBA78590-0D80-4ECC-ACEE-E6997F6D1D4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61034"/>
            <a:ext cx="250766" cy="249651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D360685-286E-41BC-81F3-6403FF04EB4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521845"/>
            <a:ext cx="250766" cy="24965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600A0561-D0DC-4314-91DC-2E001787B22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82656"/>
            <a:ext cx="250766" cy="249651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FF43528-E452-441C-A1C5-6777797B3A8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43467"/>
            <a:ext cx="250766" cy="249651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1FBCCDF3-1353-431B-BAFD-F3FFB254E30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604278"/>
            <a:ext cx="250766" cy="249651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025AFB50-E991-4CF1-9344-F17FFE5D4EE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65089"/>
            <a:ext cx="250766" cy="249651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3BB652B6-26EC-430E-980B-45A2EE81369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25900"/>
            <a:ext cx="250766" cy="249651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6DE8E3CB-45DA-4120-B88C-9975CE8AE7B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86711"/>
            <a:ext cx="250766" cy="249651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B6CFE5DC-C545-45A4-9E3C-5DD8E92EBF21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47522"/>
            <a:ext cx="250766" cy="249651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AD6E6C40-9D0F-4EC1-B146-4EA27423D91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408333"/>
            <a:ext cx="250766" cy="249651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6DB811A-D049-4176-8539-6A6D9A3A6510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69144"/>
            <a:ext cx="250766" cy="249651"/>
          </a:xfrm>
          <a:prstGeom prst="rect">
            <a:avLst/>
          </a:prstGeom>
        </p:spPr>
      </p:pic>
      <p:sp>
        <p:nvSpPr>
          <p:cNvPr id="36" name="Textfeld 35">
            <a:extLst>
              <a:ext uri="{FF2B5EF4-FFF2-40B4-BE49-F238E27FC236}">
                <a16:creationId xmlns:a16="http://schemas.microsoft.com/office/drawing/2014/main" id="{68D473D3-0729-4845-9E72-863C57DD7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58617"/>
            <a:ext cx="24641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Besucher ….. herein.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8806F320-60A4-4813-AAB0-9F395751BBB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29950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8593CC52-4F69-4DBB-8265-0072463CD90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69175"/>
            <a:ext cx="266393" cy="250723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2F58F5CA-4A94-4C4D-8DC4-88A4AD057AB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27864"/>
            <a:ext cx="266393" cy="250723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53C236C1-4850-480A-BA17-51CD7E292863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86553"/>
            <a:ext cx="266393" cy="250723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9CECE3F4-6C26-46FF-B62C-35F978DBA61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45242"/>
            <a:ext cx="266393" cy="25072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C585620C-6AD6-40EB-B416-E8D4F3858B5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503931"/>
            <a:ext cx="266393" cy="25072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081B2157-139A-47D3-8DAA-46A33F53B55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62620"/>
            <a:ext cx="266393" cy="250723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DFEFF659-7AA5-477A-98B8-35BA6D9F546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221309"/>
            <a:ext cx="266393" cy="250723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F5889AD2-6A46-491C-B1E1-45140D992D4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79998"/>
            <a:ext cx="266393" cy="250723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9D640C6F-E279-43E8-A5F3-AD5BD98240F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38687"/>
            <a:ext cx="266393" cy="25072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C77F6B56-07E7-408A-9BBD-353EA8BAC3D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97376"/>
            <a:ext cx="266393" cy="25072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7F181BE2-D5E3-47AA-83E4-11C2B0BF073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56065"/>
            <a:ext cx="266393" cy="250723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9E4556D4-E974-4A43-9526-309E68F9F5F2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014754"/>
            <a:ext cx="266393" cy="250723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EC497805-A1AC-4F36-BA4E-5F3D5CF9361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73443"/>
            <a:ext cx="266393" cy="250723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8C82844B-4419-4C8D-B7EF-117840F6792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32132"/>
            <a:ext cx="266393" cy="250723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CD80EE9C-34A8-430B-AB91-DCFCA4662F5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90827"/>
            <a:ext cx="266393" cy="250723"/>
          </a:xfrm>
          <a:prstGeom prst="rect">
            <a:avLst/>
          </a:prstGeom>
        </p:spPr>
      </p:pic>
      <p:graphicFrame>
        <p:nvGraphicFramePr>
          <p:cNvPr id="54" name="Tabelle 53">
            <a:extLst>
              <a:ext uri="{FF2B5EF4-FFF2-40B4-BE49-F238E27FC236}">
                <a16:creationId xmlns:a16="http://schemas.microsoft.com/office/drawing/2014/main" id="{4D37DBD8-C4EF-4B24-A278-2682DAEE8DF6}"/>
              </a:ext>
            </a:extLst>
          </p:cNvPr>
          <p:cNvGraphicFramePr>
            <a:graphicFrameLocks noGrp="1"/>
          </p:cNvGraphicFramePr>
          <p:nvPr/>
        </p:nvGraphicFramePr>
        <p:xfrm>
          <a:off x="4269951" y="865633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pic>
        <p:nvPicPr>
          <p:cNvPr id="55" name="811_9870">
            <a:hlinkClick r:id="" action="ppaction://media"/>
            <a:extLst>
              <a:ext uri="{FF2B5EF4-FFF2-40B4-BE49-F238E27FC236}">
                <a16:creationId xmlns:a16="http://schemas.microsoft.com/office/drawing/2014/main" id="{5F40556B-83EE-4DB5-B257-215968C893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44624"/>
            <a:ext cx="254000" cy="254000"/>
          </a:xfrm>
          <a:prstGeom prst="rect">
            <a:avLst/>
          </a:prstGeom>
        </p:spPr>
      </p:pic>
      <p:pic>
        <p:nvPicPr>
          <p:cNvPr id="56" name="811_9871">
            <a:hlinkClick r:id="" action="ppaction://media"/>
            <a:extLst>
              <a:ext uri="{FF2B5EF4-FFF2-40B4-BE49-F238E27FC236}">
                <a16:creationId xmlns:a16="http://schemas.microsoft.com/office/drawing/2014/main" id="{2D68621E-E504-44B0-B8AE-C9E66A0764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44624"/>
            <a:ext cx="254000" cy="254000"/>
          </a:xfrm>
          <a:prstGeom prst="rect">
            <a:avLst/>
          </a:prstGeom>
        </p:spPr>
      </p:pic>
      <p:pic>
        <p:nvPicPr>
          <p:cNvPr id="57" name="811_9872">
            <a:hlinkClick r:id="" action="ppaction://media"/>
            <a:extLst>
              <a:ext uri="{FF2B5EF4-FFF2-40B4-BE49-F238E27FC236}">
                <a16:creationId xmlns:a16="http://schemas.microsoft.com/office/drawing/2014/main" id="{F437F8B3-6CDA-4E35-A2BD-B18D49300DC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44624"/>
            <a:ext cx="254000" cy="254000"/>
          </a:xfrm>
          <a:prstGeom prst="rect">
            <a:avLst/>
          </a:prstGeom>
        </p:spPr>
      </p:pic>
      <p:pic>
        <p:nvPicPr>
          <p:cNvPr id="58" name="811_9873">
            <a:hlinkClick r:id="" action="ppaction://media"/>
            <a:extLst>
              <a:ext uri="{FF2B5EF4-FFF2-40B4-BE49-F238E27FC236}">
                <a16:creationId xmlns:a16="http://schemas.microsoft.com/office/drawing/2014/main" id="{C220E520-F6E2-4254-AD6C-5EF4575B4B4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44624"/>
            <a:ext cx="254000" cy="254000"/>
          </a:xfrm>
          <a:prstGeom prst="rect">
            <a:avLst/>
          </a:prstGeom>
        </p:spPr>
      </p:pic>
      <p:pic>
        <p:nvPicPr>
          <p:cNvPr id="59" name="811_9874">
            <a:hlinkClick r:id="" action="ppaction://media"/>
            <a:extLst>
              <a:ext uri="{FF2B5EF4-FFF2-40B4-BE49-F238E27FC236}">
                <a16:creationId xmlns:a16="http://schemas.microsoft.com/office/drawing/2014/main" id="{12BD0168-BDD8-4511-B78C-160C8B5C0E4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44624"/>
            <a:ext cx="254000" cy="254000"/>
          </a:xfrm>
          <a:prstGeom prst="rect">
            <a:avLst/>
          </a:prstGeom>
        </p:spPr>
      </p:pic>
      <p:pic>
        <p:nvPicPr>
          <p:cNvPr id="60" name="811_9875">
            <a:hlinkClick r:id="" action="ppaction://media"/>
            <a:extLst>
              <a:ext uri="{FF2B5EF4-FFF2-40B4-BE49-F238E27FC236}">
                <a16:creationId xmlns:a16="http://schemas.microsoft.com/office/drawing/2014/main" id="{8237375D-0005-4DF1-9490-40CDD2000BD6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44624"/>
            <a:ext cx="254000" cy="254000"/>
          </a:xfrm>
          <a:prstGeom prst="rect">
            <a:avLst/>
          </a:prstGeom>
        </p:spPr>
      </p:pic>
      <p:pic>
        <p:nvPicPr>
          <p:cNvPr id="61" name="811_9876">
            <a:hlinkClick r:id="" action="ppaction://media"/>
            <a:extLst>
              <a:ext uri="{FF2B5EF4-FFF2-40B4-BE49-F238E27FC236}">
                <a16:creationId xmlns:a16="http://schemas.microsoft.com/office/drawing/2014/main" id="{C4306AD7-EED8-4406-8FE4-DAEF1F9CCAB6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44624"/>
            <a:ext cx="254000" cy="254000"/>
          </a:xfrm>
          <a:prstGeom prst="rect">
            <a:avLst/>
          </a:prstGeom>
        </p:spPr>
      </p:pic>
      <p:pic>
        <p:nvPicPr>
          <p:cNvPr id="62" name="811_9877">
            <a:hlinkClick r:id="" action="ppaction://media"/>
            <a:extLst>
              <a:ext uri="{FF2B5EF4-FFF2-40B4-BE49-F238E27FC236}">
                <a16:creationId xmlns:a16="http://schemas.microsoft.com/office/drawing/2014/main" id="{40D7CE24-C889-40E1-88D7-64B4A9964F79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44624"/>
            <a:ext cx="254000" cy="254000"/>
          </a:xfrm>
          <a:prstGeom prst="rect">
            <a:avLst/>
          </a:prstGeom>
        </p:spPr>
      </p:pic>
      <p:pic>
        <p:nvPicPr>
          <p:cNvPr id="63" name="811_9878">
            <a:hlinkClick r:id="" action="ppaction://media"/>
            <a:extLst>
              <a:ext uri="{FF2B5EF4-FFF2-40B4-BE49-F238E27FC236}">
                <a16:creationId xmlns:a16="http://schemas.microsoft.com/office/drawing/2014/main" id="{B1E3BEEF-FC85-4851-A80A-BFD0FE0E169F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44624"/>
            <a:ext cx="254000" cy="254000"/>
          </a:xfrm>
          <a:prstGeom prst="rect">
            <a:avLst/>
          </a:prstGeom>
        </p:spPr>
      </p:pic>
      <p:pic>
        <p:nvPicPr>
          <p:cNvPr id="64" name="811_9879">
            <a:hlinkClick r:id="" action="ppaction://media"/>
            <a:extLst>
              <a:ext uri="{FF2B5EF4-FFF2-40B4-BE49-F238E27FC236}">
                <a16:creationId xmlns:a16="http://schemas.microsoft.com/office/drawing/2014/main" id="{33A0EACB-8CE6-4AB1-80DA-5E27F4A91EE1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44624"/>
            <a:ext cx="254000" cy="254000"/>
          </a:xfrm>
          <a:prstGeom prst="rect">
            <a:avLst/>
          </a:prstGeom>
        </p:spPr>
      </p:pic>
      <p:pic>
        <p:nvPicPr>
          <p:cNvPr id="65" name="811_9880">
            <a:hlinkClick r:id="" action="ppaction://media"/>
            <a:extLst>
              <a:ext uri="{FF2B5EF4-FFF2-40B4-BE49-F238E27FC236}">
                <a16:creationId xmlns:a16="http://schemas.microsoft.com/office/drawing/2014/main" id="{8E643829-19FD-40C8-815F-5415FEDB9BCC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44624"/>
            <a:ext cx="254000" cy="254000"/>
          </a:xfrm>
          <a:prstGeom prst="rect">
            <a:avLst/>
          </a:prstGeom>
        </p:spPr>
      </p:pic>
      <p:pic>
        <p:nvPicPr>
          <p:cNvPr id="66" name="811_9881">
            <a:hlinkClick r:id="" action="ppaction://media"/>
            <a:extLst>
              <a:ext uri="{FF2B5EF4-FFF2-40B4-BE49-F238E27FC236}">
                <a16:creationId xmlns:a16="http://schemas.microsoft.com/office/drawing/2014/main" id="{1D9F93F5-B51B-4D0C-9B4D-9DDC09641F65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44624"/>
            <a:ext cx="254000" cy="254000"/>
          </a:xfrm>
          <a:prstGeom prst="rect">
            <a:avLst/>
          </a:prstGeom>
        </p:spPr>
      </p:pic>
      <p:pic>
        <p:nvPicPr>
          <p:cNvPr id="67" name="811_9866">
            <a:hlinkClick r:id="" action="ppaction://media"/>
            <a:extLst>
              <a:ext uri="{FF2B5EF4-FFF2-40B4-BE49-F238E27FC236}">
                <a16:creationId xmlns:a16="http://schemas.microsoft.com/office/drawing/2014/main" id="{539BF504-2151-4748-898F-F5F28B2E0514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" y="44624"/>
            <a:ext cx="254000" cy="254000"/>
          </a:xfrm>
          <a:prstGeom prst="rect">
            <a:avLst/>
          </a:prstGeom>
        </p:spPr>
      </p:pic>
      <p:pic>
        <p:nvPicPr>
          <p:cNvPr id="68" name="811_9867">
            <a:hlinkClick r:id="" action="ppaction://media"/>
            <a:extLst>
              <a:ext uri="{FF2B5EF4-FFF2-40B4-BE49-F238E27FC236}">
                <a16:creationId xmlns:a16="http://schemas.microsoft.com/office/drawing/2014/main" id="{1951C8D3-73FA-4692-BF32-76B29AEA5DE1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44624"/>
            <a:ext cx="254000" cy="254000"/>
          </a:xfrm>
          <a:prstGeom prst="rect">
            <a:avLst/>
          </a:prstGeom>
        </p:spPr>
      </p:pic>
      <p:pic>
        <p:nvPicPr>
          <p:cNvPr id="69" name="811_9869">
            <a:hlinkClick r:id="" action="ppaction://media"/>
            <a:extLst>
              <a:ext uri="{FF2B5EF4-FFF2-40B4-BE49-F238E27FC236}">
                <a16:creationId xmlns:a16="http://schemas.microsoft.com/office/drawing/2014/main" id="{3211B1EB-704E-4032-874D-A8287F056560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44624"/>
            <a:ext cx="254000" cy="254000"/>
          </a:xfrm>
          <a:prstGeom prst="rect">
            <a:avLst/>
          </a:prstGeom>
        </p:spPr>
      </p:pic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sp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st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03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8B452673-2E9C-4302-A620-7706913D2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88897"/>
            <a:ext cx="79861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stehen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961446F9-C1F6-43D1-8006-A8C4AA2AE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449064"/>
            <a:ext cx="80823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stellen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4A15C1CB-9830-4BFB-A643-0DED15867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809231"/>
            <a:ext cx="78258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Steuer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0B402DBF-55BC-47AC-89D1-979F8605D7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69398"/>
            <a:ext cx="5982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Stiel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C4D84BC3-05E3-4631-B054-60B0988B74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529565"/>
            <a:ext cx="58221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Stift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3661B725-5B9C-494E-9269-6C9D3484B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89732"/>
            <a:ext cx="53091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still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E8345266-0636-403C-861A-A167B630E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249899"/>
            <a:ext cx="97334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stimmen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477FE0E6-72DA-4ED1-BC7B-0917C487C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610066"/>
            <a:ext cx="6174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Stirn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039C0042-56D3-4F45-B8A4-850D7B4A7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70233"/>
            <a:ext cx="62709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Stoff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F46B2C00-4ABC-4EC9-A959-150AA33C9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330400"/>
            <a:ext cx="77938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Strand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830C29C-0FA3-4DBE-B7AC-FB7058A03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90567"/>
            <a:ext cx="7777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Straße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2CFDCEEB-7193-4134-819A-D814F162E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050734"/>
            <a:ext cx="87876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Strauch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D8624883-FC94-46B6-88B8-466218F2A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410901"/>
            <a:ext cx="7777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Strauß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38BC5309-4DF0-4D51-ABFA-5E8DD0BBF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71068"/>
            <a:ext cx="6992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Streit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6E6E1AF-8364-43DA-BAC5-981930BD4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131233"/>
            <a:ext cx="93487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strömen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699CBBBF-339E-4982-9E28-17A4E89DF7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5934" y="1037107"/>
            <a:ext cx="1555548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stehen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stellen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Steuer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Stift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still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stimmen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Stirn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Stoff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Strand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Straße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Strauch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Strauß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Streit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strömen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1B641B3-903D-4702-BBFD-1F5F807B3934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4</a:t>
            </a:r>
          </a:p>
        </p:txBody>
      </p:sp>
    </p:spTree>
    <p:extLst>
      <p:ext uri="{BB962C8B-B14F-4D97-AF65-F5344CB8AC3E}">
        <p14:creationId xmlns:p14="http://schemas.microsoft.com/office/powerpoint/2010/main" val="218653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31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388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01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284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2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022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813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623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205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31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466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57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653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597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4545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4284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20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022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3813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4623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4205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4310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466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4571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6530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4597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4545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4310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4388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5015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80000">
                <p:cTn id="1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audio>
              <p:cMediaNode vol="80000">
                <p:cTn id="1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audio>
              <p:cMediaNode vol="80000">
                <p:cTn id="1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audio>
              <p:cMediaNode vol="80000">
                <p:cTn id="1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9004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D09335B-17A1-4DF6-B514-93078CAA9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9007" y="5900400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741859BE-2313-41DB-8721-83BF003B3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37107"/>
            <a:ext cx="214353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ist ein teures …..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2B5FB630-EB30-4DAA-A399-712C57C9F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95786"/>
            <a:ext cx="22958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hat vier Beine.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DB050655-43D9-4D0A-8FCF-19EB9C877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54465"/>
            <a:ext cx="246253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Seine ….. ist gekommen.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25CA8229-748F-471A-80EA-0EB9B3B821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113144"/>
            <a:ext cx="280878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….. wütete fürchterlich.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1643B84-681C-4730-AD7F-CF035A35B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71823"/>
            <a:ext cx="260199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Ihr sollt nicht dauernd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6E602221-6184-4205-88A0-C6420C47B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30502"/>
            <a:ext cx="156645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Gehen wir …..?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CC4DF541-107D-4ECB-B782-8610FB46D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89181"/>
            <a:ext cx="238398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Kannst du das Auto …..?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B7C8ED72-7B69-4809-8300-A4C1EBD7D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47860"/>
            <a:ext cx="28937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Elektroauto fährt mit …..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7B3C9A6A-E91C-4CC3-B91F-3D96BD5C5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906539"/>
            <a:ext cx="185659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Draußen ist es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EACD26B6-292C-419E-B7C5-AE27F14EB3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65218"/>
            <a:ext cx="216597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Heute komme ich …..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740D7F7C-1B3A-4D53-B883-185DA6FDF6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623897"/>
            <a:ext cx="21403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Paul ist immer so …..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D0D1EBBA-5871-4316-8415-017A56F1E5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82576"/>
            <a:ext cx="119135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Max ist …..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EC428202-7B14-43DB-9445-8BE2FD2B52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41255"/>
            <a:ext cx="164019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Lisa ist</a:t>
            </a: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sehr …..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63DF2FD9-CD7F-4D59-9F05-2F44EE2A5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99934"/>
            <a:ext cx="308610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 Polizei ….. den Verbrecher.</a:t>
            </a:r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CAB2AA66-19BE-49BE-BA2D-91F0ED6D0D36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78601"/>
            <a:ext cx="250766" cy="249651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1E418876-B896-498E-8C09-AC5F252E25D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39412"/>
            <a:ext cx="250766" cy="249651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6788F9C8-BD8E-4D52-9FA3-8E02A99F6CB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800223"/>
            <a:ext cx="250766" cy="249651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D5D3EFC1-AED6-411F-B421-2F518F0BB012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61034"/>
            <a:ext cx="250766" cy="249651"/>
          </a:xfrm>
          <a:prstGeom prst="rect">
            <a:avLst/>
          </a:prstGeom>
        </p:spPr>
      </p:pic>
      <p:pic>
        <p:nvPicPr>
          <p:cNvPr id="89" name="Grafik 88">
            <a:extLst>
              <a:ext uri="{FF2B5EF4-FFF2-40B4-BE49-F238E27FC236}">
                <a16:creationId xmlns:a16="http://schemas.microsoft.com/office/drawing/2014/main" id="{E8E25220-6CF7-4699-B087-BE18043D271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521845"/>
            <a:ext cx="250766" cy="249651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652A0EE2-ACD4-4381-A9C1-4B9FCFD93488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82656"/>
            <a:ext cx="250766" cy="249651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97F7F163-7FE0-416B-91FB-F473971BFA1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43467"/>
            <a:ext cx="250766" cy="249651"/>
          </a:xfrm>
          <a:prstGeom prst="rect">
            <a:avLst/>
          </a:prstGeom>
        </p:spPr>
      </p:pic>
      <p:pic>
        <p:nvPicPr>
          <p:cNvPr id="92" name="Grafik 91">
            <a:extLst>
              <a:ext uri="{FF2B5EF4-FFF2-40B4-BE49-F238E27FC236}">
                <a16:creationId xmlns:a16="http://schemas.microsoft.com/office/drawing/2014/main" id="{BAD498FA-2CB0-48C1-AE9C-6405FD68D80E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604278"/>
            <a:ext cx="250766" cy="249651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A682A0A9-E938-4590-B105-35498910D47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65089"/>
            <a:ext cx="250766" cy="249651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D35D161C-E025-4C09-AFA4-60D65C68AFA7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25900"/>
            <a:ext cx="250766" cy="249651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F9D603B8-C162-440C-AA9A-AA44F7BAAD3F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86711"/>
            <a:ext cx="250766" cy="249651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83746D80-AA57-4B8A-8624-F0AF6115F999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47522"/>
            <a:ext cx="250766" cy="249651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01BDF5FC-8570-4F6B-80E8-92E8850B32AC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408333"/>
            <a:ext cx="250766" cy="249651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DB8AF8F2-DA0D-4F2D-BB5F-15FD104B1213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69144"/>
            <a:ext cx="250766" cy="249651"/>
          </a:xfrm>
          <a:prstGeom prst="rect">
            <a:avLst/>
          </a:prstGeom>
        </p:spPr>
      </p:pic>
      <p:sp>
        <p:nvSpPr>
          <p:cNvPr id="99" name="Textfeld 98">
            <a:extLst>
              <a:ext uri="{FF2B5EF4-FFF2-40B4-BE49-F238E27FC236}">
                <a16:creationId xmlns:a16="http://schemas.microsoft.com/office/drawing/2014/main" id="{25AA8208-4964-422C-BD46-7E6CFCB61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58617"/>
            <a:ext cx="302358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In der Pause haben wir uns …..</a:t>
            </a:r>
          </a:p>
        </p:txBody>
      </p:sp>
      <p:pic>
        <p:nvPicPr>
          <p:cNvPr id="100" name="Grafik 99">
            <a:extLst>
              <a:ext uri="{FF2B5EF4-FFF2-40B4-BE49-F238E27FC236}">
                <a16:creationId xmlns:a16="http://schemas.microsoft.com/office/drawing/2014/main" id="{F7E98B6F-1675-4ACA-8890-E1FC6AE9181A}"/>
              </a:ext>
            </a:extLst>
          </p:cNvPr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29950"/>
            <a:ext cx="250766" cy="249651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EC4C3B6E-2600-4C8D-A943-CF834A4F5CA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69175"/>
            <a:ext cx="266393" cy="25072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63CBE2EB-0CC8-448C-951F-3CCC5626AC2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27864"/>
            <a:ext cx="266393" cy="250723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688451B4-4D0F-47CF-90A5-8A12530D7F9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86553"/>
            <a:ext cx="266393" cy="250723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E94F9692-C261-4547-9C58-5536A3CC814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45242"/>
            <a:ext cx="266393" cy="250723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EEA3E7E9-0ED6-4013-A335-DE0BFF9FD54E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503931"/>
            <a:ext cx="266393" cy="250723"/>
          </a:xfrm>
          <a:prstGeom prst="rect">
            <a:avLst/>
          </a:prstGeom>
        </p:spPr>
      </p:pic>
      <p:pic>
        <p:nvPicPr>
          <p:cNvPr id="106" name="Grafik 105">
            <a:extLst>
              <a:ext uri="{FF2B5EF4-FFF2-40B4-BE49-F238E27FC236}">
                <a16:creationId xmlns:a16="http://schemas.microsoft.com/office/drawing/2014/main" id="{1DC38BB5-CC2E-479D-B5B8-C39F2C79137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62620"/>
            <a:ext cx="266393" cy="250723"/>
          </a:xfrm>
          <a:prstGeom prst="rect">
            <a:avLst/>
          </a:prstGeom>
        </p:spPr>
      </p:pic>
      <p:pic>
        <p:nvPicPr>
          <p:cNvPr id="107" name="Grafik 106">
            <a:extLst>
              <a:ext uri="{FF2B5EF4-FFF2-40B4-BE49-F238E27FC236}">
                <a16:creationId xmlns:a16="http://schemas.microsoft.com/office/drawing/2014/main" id="{8D97699B-3DAD-4DEA-97E6-A660B9C2CB2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221309"/>
            <a:ext cx="266393" cy="250723"/>
          </a:xfrm>
          <a:prstGeom prst="rect">
            <a:avLst/>
          </a:prstGeom>
        </p:spPr>
      </p:pic>
      <p:pic>
        <p:nvPicPr>
          <p:cNvPr id="108" name="Grafik 107">
            <a:extLst>
              <a:ext uri="{FF2B5EF4-FFF2-40B4-BE49-F238E27FC236}">
                <a16:creationId xmlns:a16="http://schemas.microsoft.com/office/drawing/2014/main" id="{234E4258-62AC-48A3-BB0B-804082ECC82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79998"/>
            <a:ext cx="266393" cy="250723"/>
          </a:xfrm>
          <a:prstGeom prst="rect">
            <a:avLst/>
          </a:prstGeom>
        </p:spPr>
      </p:pic>
      <p:pic>
        <p:nvPicPr>
          <p:cNvPr id="109" name="Grafik 108">
            <a:extLst>
              <a:ext uri="{FF2B5EF4-FFF2-40B4-BE49-F238E27FC236}">
                <a16:creationId xmlns:a16="http://schemas.microsoft.com/office/drawing/2014/main" id="{79C49BF5-A495-4081-BCFA-D8B81B1A3D3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38687"/>
            <a:ext cx="266393" cy="250723"/>
          </a:xfrm>
          <a:prstGeom prst="rect">
            <a:avLst/>
          </a:prstGeom>
        </p:spPr>
      </p:pic>
      <p:pic>
        <p:nvPicPr>
          <p:cNvPr id="110" name="Grafik 109">
            <a:extLst>
              <a:ext uri="{FF2B5EF4-FFF2-40B4-BE49-F238E27FC236}">
                <a16:creationId xmlns:a16="http://schemas.microsoft.com/office/drawing/2014/main" id="{F84758C8-5C68-4391-BE4E-7DFCF8B0FEF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97376"/>
            <a:ext cx="266393" cy="250723"/>
          </a:xfrm>
          <a:prstGeom prst="rect">
            <a:avLst/>
          </a:prstGeom>
        </p:spPr>
      </p:pic>
      <p:pic>
        <p:nvPicPr>
          <p:cNvPr id="111" name="Grafik 110">
            <a:extLst>
              <a:ext uri="{FF2B5EF4-FFF2-40B4-BE49-F238E27FC236}">
                <a16:creationId xmlns:a16="http://schemas.microsoft.com/office/drawing/2014/main" id="{F8BBD8B6-9CE6-4FF7-A5F2-F88F43BCBAD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56065"/>
            <a:ext cx="266393" cy="250723"/>
          </a:xfrm>
          <a:prstGeom prst="rect">
            <a:avLst/>
          </a:prstGeom>
        </p:spPr>
      </p:pic>
      <p:pic>
        <p:nvPicPr>
          <p:cNvPr id="112" name="Grafik 111">
            <a:extLst>
              <a:ext uri="{FF2B5EF4-FFF2-40B4-BE49-F238E27FC236}">
                <a16:creationId xmlns:a16="http://schemas.microsoft.com/office/drawing/2014/main" id="{FF87C1C3-5FC1-4D5D-8E84-EB4DEEE7747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014754"/>
            <a:ext cx="266393" cy="250723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05792D27-2292-4D3F-8624-6ACC4A3CD1F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73443"/>
            <a:ext cx="266393" cy="250723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03826BE8-CF18-40DA-A3F1-040642C9CD74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32132"/>
            <a:ext cx="266393" cy="250723"/>
          </a:xfrm>
          <a:prstGeom prst="rect">
            <a:avLst/>
          </a:prstGeom>
        </p:spPr>
      </p:pic>
      <p:pic>
        <p:nvPicPr>
          <p:cNvPr id="115" name="Grafik 114">
            <a:extLst>
              <a:ext uri="{FF2B5EF4-FFF2-40B4-BE49-F238E27FC236}">
                <a16:creationId xmlns:a16="http://schemas.microsoft.com/office/drawing/2014/main" id="{8E74BED9-534F-4704-AC42-7384987716BB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90827"/>
            <a:ext cx="266393" cy="250723"/>
          </a:xfrm>
          <a:prstGeom prst="rect">
            <a:avLst/>
          </a:prstGeom>
        </p:spPr>
      </p:pic>
      <p:graphicFrame>
        <p:nvGraphicFramePr>
          <p:cNvPr id="117" name="Tabelle 116">
            <a:extLst>
              <a:ext uri="{FF2B5EF4-FFF2-40B4-BE49-F238E27FC236}">
                <a16:creationId xmlns:a16="http://schemas.microsoft.com/office/drawing/2014/main" id="{C2104D94-7525-4D5A-B0A2-FF71136CB5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180936"/>
              </p:ext>
            </p:extLst>
          </p:nvPr>
        </p:nvGraphicFramePr>
        <p:xfrm>
          <a:off x="4269951" y="929801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pic>
        <p:nvPicPr>
          <p:cNvPr id="118" name="811_9884">
            <a:hlinkClick r:id="" action="ppaction://media"/>
            <a:extLst>
              <a:ext uri="{FF2B5EF4-FFF2-40B4-BE49-F238E27FC236}">
                <a16:creationId xmlns:a16="http://schemas.microsoft.com/office/drawing/2014/main" id="{CAB6753C-E81D-4807-968F-496093B917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143000" y="44624"/>
            <a:ext cx="254000" cy="254000"/>
          </a:xfrm>
          <a:prstGeom prst="rect">
            <a:avLst/>
          </a:prstGeom>
        </p:spPr>
      </p:pic>
      <p:pic>
        <p:nvPicPr>
          <p:cNvPr id="119" name="811_9885">
            <a:hlinkClick r:id="" action="ppaction://media"/>
            <a:extLst>
              <a:ext uri="{FF2B5EF4-FFF2-40B4-BE49-F238E27FC236}">
                <a16:creationId xmlns:a16="http://schemas.microsoft.com/office/drawing/2014/main" id="{09A09BA9-758E-449E-BBD3-420CAE72D82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524000" y="44624"/>
            <a:ext cx="254000" cy="254000"/>
          </a:xfrm>
          <a:prstGeom prst="rect">
            <a:avLst/>
          </a:prstGeom>
        </p:spPr>
      </p:pic>
      <p:pic>
        <p:nvPicPr>
          <p:cNvPr id="120" name="811_9886">
            <a:hlinkClick r:id="" action="ppaction://media"/>
            <a:extLst>
              <a:ext uri="{FF2B5EF4-FFF2-40B4-BE49-F238E27FC236}">
                <a16:creationId xmlns:a16="http://schemas.microsoft.com/office/drawing/2014/main" id="{8303653E-C424-49A4-B1B3-F0B80B61057B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1905000" y="44624"/>
            <a:ext cx="254000" cy="254000"/>
          </a:xfrm>
          <a:prstGeom prst="rect">
            <a:avLst/>
          </a:prstGeom>
        </p:spPr>
      </p:pic>
      <p:pic>
        <p:nvPicPr>
          <p:cNvPr id="121" name="811_9887">
            <a:hlinkClick r:id="" action="ppaction://media"/>
            <a:extLst>
              <a:ext uri="{FF2B5EF4-FFF2-40B4-BE49-F238E27FC236}">
                <a16:creationId xmlns:a16="http://schemas.microsoft.com/office/drawing/2014/main" id="{FF9E0DDD-1D8A-431D-A0B5-E5687ED79FA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286000" y="44624"/>
            <a:ext cx="254000" cy="254000"/>
          </a:xfrm>
          <a:prstGeom prst="rect">
            <a:avLst/>
          </a:prstGeom>
        </p:spPr>
      </p:pic>
      <p:pic>
        <p:nvPicPr>
          <p:cNvPr id="122" name="811_9888">
            <a:hlinkClick r:id="" action="ppaction://media"/>
            <a:extLst>
              <a:ext uri="{FF2B5EF4-FFF2-40B4-BE49-F238E27FC236}">
                <a16:creationId xmlns:a16="http://schemas.microsoft.com/office/drawing/2014/main" id="{8B85E86B-D37F-4A8D-BA10-492FA71C8DCE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2667000" y="44624"/>
            <a:ext cx="254000" cy="254000"/>
          </a:xfrm>
          <a:prstGeom prst="rect">
            <a:avLst/>
          </a:prstGeom>
        </p:spPr>
      </p:pic>
      <p:pic>
        <p:nvPicPr>
          <p:cNvPr id="123" name="811_9889">
            <a:hlinkClick r:id="" action="ppaction://media"/>
            <a:extLst>
              <a:ext uri="{FF2B5EF4-FFF2-40B4-BE49-F238E27FC236}">
                <a16:creationId xmlns:a16="http://schemas.microsoft.com/office/drawing/2014/main" id="{C9352D70-8D8C-4663-91AF-B2E09CD40075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048000" y="44624"/>
            <a:ext cx="254000" cy="254000"/>
          </a:xfrm>
          <a:prstGeom prst="rect">
            <a:avLst/>
          </a:prstGeom>
        </p:spPr>
      </p:pic>
      <p:pic>
        <p:nvPicPr>
          <p:cNvPr id="124" name="811_9891">
            <a:hlinkClick r:id="" action="ppaction://media"/>
            <a:extLst>
              <a:ext uri="{FF2B5EF4-FFF2-40B4-BE49-F238E27FC236}">
                <a16:creationId xmlns:a16="http://schemas.microsoft.com/office/drawing/2014/main" id="{67921E12-B6F2-4918-AFDE-8BF00418801F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429000" y="44624"/>
            <a:ext cx="254000" cy="254000"/>
          </a:xfrm>
          <a:prstGeom prst="rect">
            <a:avLst/>
          </a:prstGeom>
        </p:spPr>
      </p:pic>
      <p:pic>
        <p:nvPicPr>
          <p:cNvPr id="125" name="811_9892">
            <a:hlinkClick r:id="" action="ppaction://media"/>
            <a:extLst>
              <a:ext uri="{FF2B5EF4-FFF2-40B4-BE49-F238E27FC236}">
                <a16:creationId xmlns:a16="http://schemas.microsoft.com/office/drawing/2014/main" id="{B1E8CD8C-5D94-435D-A98F-972E782F54B4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0" y="44624"/>
            <a:ext cx="254000" cy="254000"/>
          </a:xfrm>
          <a:prstGeom prst="rect">
            <a:avLst/>
          </a:prstGeom>
        </p:spPr>
      </p:pic>
      <p:pic>
        <p:nvPicPr>
          <p:cNvPr id="126" name="811_9894">
            <a:hlinkClick r:id="" action="ppaction://media"/>
            <a:extLst>
              <a:ext uri="{FF2B5EF4-FFF2-40B4-BE49-F238E27FC236}">
                <a16:creationId xmlns:a16="http://schemas.microsoft.com/office/drawing/2014/main" id="{E47A6EFF-F28B-4231-ADD0-4DF2EEFC3B75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191000" y="44624"/>
            <a:ext cx="254000" cy="254000"/>
          </a:xfrm>
          <a:prstGeom prst="rect">
            <a:avLst/>
          </a:prstGeom>
        </p:spPr>
      </p:pic>
      <p:pic>
        <p:nvPicPr>
          <p:cNvPr id="127" name="811_9895">
            <a:hlinkClick r:id="" action="ppaction://media"/>
            <a:extLst>
              <a:ext uri="{FF2B5EF4-FFF2-40B4-BE49-F238E27FC236}">
                <a16:creationId xmlns:a16="http://schemas.microsoft.com/office/drawing/2014/main" id="{F70B1A12-E6BF-4A0B-9CF0-5B9CF9DF72F1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572000" y="44624"/>
            <a:ext cx="254000" cy="254000"/>
          </a:xfrm>
          <a:prstGeom prst="rect">
            <a:avLst/>
          </a:prstGeom>
        </p:spPr>
      </p:pic>
      <p:pic>
        <p:nvPicPr>
          <p:cNvPr id="128" name="811_9896">
            <a:hlinkClick r:id="" action="ppaction://media"/>
            <a:extLst>
              <a:ext uri="{FF2B5EF4-FFF2-40B4-BE49-F238E27FC236}">
                <a16:creationId xmlns:a16="http://schemas.microsoft.com/office/drawing/2014/main" id="{216DABA9-7C7F-4DB3-9D24-37F7B377B4FB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4953000" y="44624"/>
            <a:ext cx="254000" cy="254000"/>
          </a:xfrm>
          <a:prstGeom prst="rect">
            <a:avLst/>
          </a:prstGeom>
        </p:spPr>
      </p:pic>
      <p:pic>
        <p:nvPicPr>
          <p:cNvPr id="129" name="811_9898">
            <a:hlinkClick r:id="" action="ppaction://media"/>
            <a:extLst>
              <a:ext uri="{FF2B5EF4-FFF2-40B4-BE49-F238E27FC236}">
                <a16:creationId xmlns:a16="http://schemas.microsoft.com/office/drawing/2014/main" id="{C672B3ED-9C72-4C31-B6EA-3B3D8BF6E225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334000" y="44624"/>
            <a:ext cx="254000" cy="254000"/>
          </a:xfrm>
          <a:prstGeom prst="rect">
            <a:avLst/>
          </a:prstGeom>
        </p:spPr>
      </p:pic>
      <p:pic>
        <p:nvPicPr>
          <p:cNvPr id="130" name="811_9899">
            <a:hlinkClick r:id="" action="ppaction://media"/>
            <a:extLst>
              <a:ext uri="{FF2B5EF4-FFF2-40B4-BE49-F238E27FC236}">
                <a16:creationId xmlns:a16="http://schemas.microsoft.com/office/drawing/2014/main" id="{8DD7C4E7-CFF6-4AF1-B853-A722AE7B9CD1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5715000" y="44624"/>
            <a:ext cx="254000" cy="254000"/>
          </a:xfrm>
          <a:prstGeom prst="rect">
            <a:avLst/>
          </a:prstGeom>
        </p:spPr>
      </p:pic>
      <p:pic>
        <p:nvPicPr>
          <p:cNvPr id="131" name="811_9882">
            <a:hlinkClick r:id="" action="ppaction://media"/>
            <a:extLst>
              <a:ext uri="{FF2B5EF4-FFF2-40B4-BE49-F238E27FC236}">
                <a16:creationId xmlns:a16="http://schemas.microsoft.com/office/drawing/2014/main" id="{FEFF27AE-2A7F-436C-80B5-0807173E4AFE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381000" y="44624"/>
            <a:ext cx="254000" cy="254000"/>
          </a:xfrm>
          <a:prstGeom prst="rect">
            <a:avLst/>
          </a:prstGeom>
        </p:spPr>
      </p:pic>
      <p:pic>
        <p:nvPicPr>
          <p:cNvPr id="132" name="811_9883">
            <a:hlinkClick r:id="" action="ppaction://media"/>
            <a:extLst>
              <a:ext uri="{FF2B5EF4-FFF2-40B4-BE49-F238E27FC236}">
                <a16:creationId xmlns:a16="http://schemas.microsoft.com/office/drawing/2014/main" id="{C4CEA5AF-B401-4C3C-9884-C7BD41A5512E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62000" y="44624"/>
            <a:ext cx="254000" cy="254000"/>
          </a:xfrm>
          <a:prstGeom prst="rect">
            <a:avLst/>
          </a:prstGeom>
        </p:spPr>
      </p:pic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sp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st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03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3" name="Textfeld 132">
            <a:extLst>
              <a:ext uri="{FF2B5EF4-FFF2-40B4-BE49-F238E27FC236}">
                <a16:creationId xmlns:a16="http://schemas.microsoft.com/office/drawing/2014/main" id="{72384348-7FA6-4DBE-A87C-70FA6CEEA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88897"/>
            <a:ext cx="68320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Stück</a:t>
            </a:r>
          </a:p>
        </p:txBody>
      </p:sp>
      <p:sp>
        <p:nvSpPr>
          <p:cNvPr id="134" name="Textfeld 133">
            <a:extLst>
              <a:ext uri="{FF2B5EF4-FFF2-40B4-BE49-F238E27FC236}">
                <a16:creationId xmlns:a16="http://schemas.microsoft.com/office/drawing/2014/main" id="{50041A1D-6BD3-471D-8186-391954432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449064"/>
            <a:ext cx="65114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Stuhl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5" name="Textfeld 134">
            <a:extLst>
              <a:ext uri="{FF2B5EF4-FFF2-40B4-BE49-F238E27FC236}">
                <a16:creationId xmlns:a16="http://schemas.microsoft.com/office/drawing/2014/main" id="{D29878F1-E071-4E67-8AB2-60A1F4885E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809231"/>
            <a:ext cx="81624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Stunde</a:t>
            </a:r>
          </a:p>
        </p:txBody>
      </p:sp>
      <p:sp>
        <p:nvSpPr>
          <p:cNvPr id="136" name="Textfeld 135">
            <a:extLst>
              <a:ext uri="{FF2B5EF4-FFF2-40B4-BE49-F238E27FC236}">
                <a16:creationId xmlns:a16="http://schemas.microsoft.com/office/drawing/2014/main" id="{3FC9AA55-450B-4135-AB35-E4ECF704B0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69398"/>
            <a:ext cx="72808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Sturm</a:t>
            </a:r>
          </a:p>
        </p:txBody>
      </p:sp>
      <p:sp>
        <p:nvSpPr>
          <p:cNvPr id="137" name="Textfeld 136">
            <a:extLst>
              <a:ext uri="{FF2B5EF4-FFF2-40B4-BE49-F238E27FC236}">
                <a16:creationId xmlns:a16="http://schemas.microsoft.com/office/drawing/2014/main" id="{FE4860FF-8584-42AE-8FAC-470E717ED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529565"/>
            <a:ext cx="9076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streiten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138" name="Textfeld 137">
            <a:extLst>
              <a:ext uri="{FF2B5EF4-FFF2-40B4-BE49-F238E27FC236}">
                <a16:creationId xmlns:a16="http://schemas.microsoft.com/office/drawing/2014/main" id="{77841469-59B8-4B06-B834-B6B016CA6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89732"/>
            <a:ext cx="106311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spazieren</a:t>
            </a:r>
          </a:p>
        </p:txBody>
      </p:sp>
      <p:sp>
        <p:nvSpPr>
          <p:cNvPr id="139" name="Textfeld 138">
            <a:extLst>
              <a:ext uri="{FF2B5EF4-FFF2-40B4-BE49-F238E27FC236}">
                <a16:creationId xmlns:a16="http://schemas.microsoft.com/office/drawing/2014/main" id="{4DE6D97C-716F-4190-91B7-516710C82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249899"/>
            <a:ext cx="87876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steuern</a:t>
            </a:r>
          </a:p>
        </p:txBody>
      </p:sp>
      <p:sp>
        <p:nvSpPr>
          <p:cNvPr id="140" name="Textfeld 139">
            <a:extLst>
              <a:ext uri="{FF2B5EF4-FFF2-40B4-BE49-F238E27FC236}">
                <a16:creationId xmlns:a16="http://schemas.microsoft.com/office/drawing/2014/main" id="{23D9BCAB-D345-451A-8E28-2659F49AD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610066"/>
            <a:ext cx="72648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Strom</a:t>
            </a:r>
          </a:p>
        </p:txBody>
      </p:sp>
      <p:sp>
        <p:nvSpPr>
          <p:cNvPr id="141" name="Textfeld 140">
            <a:extLst>
              <a:ext uri="{FF2B5EF4-FFF2-40B4-BE49-F238E27FC236}">
                <a16:creationId xmlns:a16="http://schemas.microsoft.com/office/drawing/2014/main" id="{B6D49086-B480-4CEB-B840-813DCE2E0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70233"/>
            <a:ext cx="106792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stürmisch</a:t>
            </a:r>
          </a:p>
        </p:txBody>
      </p:sp>
      <p:sp>
        <p:nvSpPr>
          <p:cNvPr id="142" name="Textfeld 141">
            <a:extLst>
              <a:ext uri="{FF2B5EF4-FFF2-40B4-BE49-F238E27FC236}">
                <a16:creationId xmlns:a16="http://schemas.microsoft.com/office/drawing/2014/main" id="{42AA809B-C555-4880-817B-57F6DDE0A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330400"/>
            <a:ext cx="76335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später</a:t>
            </a:r>
          </a:p>
        </p:txBody>
      </p:sp>
      <p:sp>
        <p:nvSpPr>
          <p:cNvPr id="143" name="Textfeld 142">
            <a:extLst>
              <a:ext uri="{FF2B5EF4-FFF2-40B4-BE49-F238E27FC236}">
                <a16:creationId xmlns:a16="http://schemas.microsoft.com/office/drawing/2014/main" id="{2B4497E9-D014-4193-9155-EC5ABA544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90567"/>
            <a:ext cx="131318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bestimmend</a:t>
            </a:r>
          </a:p>
        </p:txBody>
      </p:sp>
      <p:sp>
        <p:nvSpPr>
          <p:cNvPr id="144" name="Textfeld 143">
            <a:extLst>
              <a:ext uri="{FF2B5EF4-FFF2-40B4-BE49-F238E27FC236}">
                <a16:creationId xmlns:a16="http://schemas.microsoft.com/office/drawing/2014/main" id="{D44532EB-D1C5-498B-BC24-119B62E43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050734"/>
            <a:ext cx="76335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spaßig</a:t>
            </a:r>
          </a:p>
        </p:txBody>
      </p:sp>
      <p:sp>
        <p:nvSpPr>
          <p:cNvPr id="145" name="Textfeld 144">
            <a:extLst>
              <a:ext uri="{FF2B5EF4-FFF2-40B4-BE49-F238E27FC236}">
                <a16:creationId xmlns:a16="http://schemas.microsoft.com/office/drawing/2014/main" id="{5E1C2ACE-3013-4582-848D-325617E94F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410901"/>
            <a:ext cx="98777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sportlich</a:t>
            </a:r>
          </a:p>
        </p:txBody>
      </p:sp>
      <p:sp>
        <p:nvSpPr>
          <p:cNvPr id="146" name="Textfeld 145">
            <a:extLst>
              <a:ext uri="{FF2B5EF4-FFF2-40B4-BE49-F238E27FC236}">
                <a16:creationId xmlns:a16="http://schemas.microsoft.com/office/drawing/2014/main" id="{1FDC33EA-586D-427D-99E8-90B7014E9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71068"/>
            <a:ext cx="7777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stellte</a:t>
            </a:r>
          </a:p>
        </p:txBody>
      </p:sp>
      <p:sp>
        <p:nvSpPr>
          <p:cNvPr id="147" name="Textfeld 146">
            <a:extLst>
              <a:ext uri="{FF2B5EF4-FFF2-40B4-BE49-F238E27FC236}">
                <a16:creationId xmlns:a16="http://schemas.microsoft.com/office/drawing/2014/main" id="{F2E39FB3-D47A-4924-9B04-CF8C06F56C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131233"/>
            <a:ext cx="9380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gestärkt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604048DA-4D69-4286-A0BE-510CF03E0B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5563" y="1061769"/>
            <a:ext cx="1797836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Stück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Stuhl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Stunde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Sturm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streiten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spazieren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steuern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Strom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stürmisch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später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bestimmend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spaßig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sportlich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stellte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gestärkt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A94284C-F267-48FA-B1AF-EBDB184D3017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5</a:t>
            </a:r>
          </a:p>
        </p:txBody>
      </p:sp>
    </p:spTree>
    <p:extLst>
      <p:ext uri="{BB962C8B-B14F-4D97-AF65-F5344CB8AC3E}">
        <p14:creationId xmlns:p14="http://schemas.microsoft.com/office/powerpoint/2010/main" val="375233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597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735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944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649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414" fill="hold"/>
                                        <p:tgtEl>
                                          <p:spTgt spid="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866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649" fill="hold"/>
                                        <p:tgtEl>
                                          <p:spTgt spid="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5250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4806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179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6661" fill="hold"/>
                                        <p:tgtEl>
                                          <p:spTgt spid="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787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3996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5302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6713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3944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6" dur="4649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4414" fill="hold"/>
                                        <p:tgtEl>
                                          <p:spTgt spid="1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3866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4649" fill="hold"/>
                                        <p:tgtEl>
                                          <p:spTgt spid="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5250" fill="hold"/>
                                        <p:tgtEl>
                                          <p:spTgt spid="1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1" dur="4806" fill="hold"/>
                                        <p:tgtEl>
                                          <p:spTgt spid="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6" dur="4179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6661" fill="hold"/>
                                        <p:tgtEl>
                                          <p:spTgt spid="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3787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3996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6" dur="5302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6713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4597" fill="hold"/>
                                        <p:tgtEl>
                                          <p:spTgt spid="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1" dur="3735" fill="hold"/>
                                        <p:tgtEl>
                                          <p:spTgt spid="1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audio>
              <p:cMediaNode vol="80000">
                <p:cTn id="1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0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2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"/>
                </p:tgtEl>
              </p:cMediaNode>
            </p:audio>
            <p:audio>
              <p:cMediaNode vol="80000">
                <p:cTn id="1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4"/>
                </p:tgtEl>
              </p:cMediaNode>
            </p:audio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"/>
                </p:tgtEl>
              </p:cMediaNode>
            </p:audio>
            <p:audio>
              <p:cMediaNode vol="80000">
                <p:cTn id="1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audio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  <p:audio>
              <p:cMediaNode vol="80000">
                <p:cTn id="1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  <p:audio>
              <p:cMediaNode vol="80000">
                <p:cTn id="1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1"/>
                </p:tgtEl>
              </p:cMediaNode>
            </p:audio>
            <p:audio>
              <p:cMediaNode vol="80000">
                <p:cTn id="1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2"/>
                </p:tgtEl>
              </p:cMediaNode>
            </p:audio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90042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FF0000"/>
                </a:solidFill>
              </a:rPr>
              <a:t>Klick auf den Lautsprecher für den Ton! Klick auf den Haken für die Wörter </a:t>
            </a:r>
            <a:r>
              <a:rPr lang="de-DE" sz="1800" dirty="0"/>
              <a:t>an/aus</a:t>
            </a:r>
            <a:r>
              <a:rPr lang="de-DE" sz="1800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F876E8E-20A2-49B0-BFDB-32649303C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0376" y="5876222"/>
            <a:ext cx="263886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fontAlgn="auto"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>
                <a:solidFill>
                  <a:srgbClr val="FF0000"/>
                </a:solidFill>
                <a:latin typeface="Trebuchet MS" pitchFamily="34" charset="0"/>
              </a:rPr>
              <a:t>Gesamtlösung an/aus</a:t>
            </a:r>
          </a:p>
        </p:txBody>
      </p:sp>
      <p:pic>
        <p:nvPicPr>
          <p:cNvPr id="7" name="812_9274">
            <a:hlinkClick r:id="" action="ppaction://media"/>
            <a:extLst>
              <a:ext uri="{FF2B5EF4-FFF2-40B4-BE49-F238E27FC236}">
                <a16:creationId xmlns:a16="http://schemas.microsoft.com/office/drawing/2014/main" id="{26247AEB-4821-47A7-9136-94A1A35156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30663" y="-27384"/>
            <a:ext cx="310387" cy="310387"/>
          </a:xfrm>
          <a:prstGeom prst="rect">
            <a:avLst/>
          </a:prstGeom>
        </p:spPr>
      </p:pic>
      <p:pic>
        <p:nvPicPr>
          <p:cNvPr id="8" name="812_9275">
            <a:hlinkClick r:id="" action="ppaction://media"/>
            <a:extLst>
              <a:ext uri="{FF2B5EF4-FFF2-40B4-BE49-F238E27FC236}">
                <a16:creationId xmlns:a16="http://schemas.microsoft.com/office/drawing/2014/main" id="{05F7BD6F-EA34-498D-9B8D-17EBEEFC17D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787442" y="-27384"/>
            <a:ext cx="310387" cy="310387"/>
          </a:xfrm>
          <a:prstGeom prst="rect">
            <a:avLst/>
          </a:prstGeom>
        </p:spPr>
      </p:pic>
      <p:pic>
        <p:nvPicPr>
          <p:cNvPr id="9" name="812_9276">
            <a:hlinkClick r:id="" action="ppaction://media"/>
            <a:extLst>
              <a:ext uri="{FF2B5EF4-FFF2-40B4-BE49-F238E27FC236}">
                <a16:creationId xmlns:a16="http://schemas.microsoft.com/office/drawing/2014/main" id="{A638E089-D38B-4D86-972B-DADE70ED07B7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144221" y="-27384"/>
            <a:ext cx="310387" cy="310387"/>
          </a:xfrm>
          <a:prstGeom prst="rect">
            <a:avLst/>
          </a:prstGeom>
        </p:spPr>
      </p:pic>
      <p:pic>
        <p:nvPicPr>
          <p:cNvPr id="10" name="812_9277">
            <a:hlinkClick r:id="" action="ppaction://media"/>
            <a:extLst>
              <a:ext uri="{FF2B5EF4-FFF2-40B4-BE49-F238E27FC236}">
                <a16:creationId xmlns:a16="http://schemas.microsoft.com/office/drawing/2014/main" id="{594DFF37-5FB4-4B12-9875-C9D06247DEB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501000" y="-27384"/>
            <a:ext cx="310387" cy="310387"/>
          </a:xfrm>
          <a:prstGeom prst="rect">
            <a:avLst/>
          </a:prstGeom>
        </p:spPr>
      </p:pic>
      <p:pic>
        <p:nvPicPr>
          <p:cNvPr id="11" name="812_9278">
            <a:hlinkClick r:id="" action="ppaction://media"/>
            <a:extLst>
              <a:ext uri="{FF2B5EF4-FFF2-40B4-BE49-F238E27FC236}">
                <a16:creationId xmlns:a16="http://schemas.microsoft.com/office/drawing/2014/main" id="{AD8DD319-C510-4464-A58A-01BD1F09ABC1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857779" y="-27384"/>
            <a:ext cx="310387" cy="310387"/>
          </a:xfrm>
          <a:prstGeom prst="rect">
            <a:avLst/>
          </a:prstGeom>
        </p:spPr>
      </p:pic>
      <p:pic>
        <p:nvPicPr>
          <p:cNvPr id="12" name="812_9279">
            <a:hlinkClick r:id="" action="ppaction://media"/>
            <a:extLst>
              <a:ext uri="{FF2B5EF4-FFF2-40B4-BE49-F238E27FC236}">
                <a16:creationId xmlns:a16="http://schemas.microsoft.com/office/drawing/2014/main" id="{409764C2-60D9-4FAB-ABFC-31E6B7E5E7F8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214558" y="-27384"/>
            <a:ext cx="310387" cy="310387"/>
          </a:xfrm>
          <a:prstGeom prst="rect">
            <a:avLst/>
          </a:prstGeom>
        </p:spPr>
      </p:pic>
      <p:pic>
        <p:nvPicPr>
          <p:cNvPr id="13" name="812_9280">
            <a:hlinkClick r:id="" action="ppaction://media"/>
            <a:extLst>
              <a:ext uri="{FF2B5EF4-FFF2-40B4-BE49-F238E27FC236}">
                <a16:creationId xmlns:a16="http://schemas.microsoft.com/office/drawing/2014/main" id="{58D201A1-BA1E-4718-AD20-74E893420C82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571337" y="-27384"/>
            <a:ext cx="310387" cy="310387"/>
          </a:xfrm>
          <a:prstGeom prst="rect">
            <a:avLst/>
          </a:prstGeom>
        </p:spPr>
      </p:pic>
      <p:pic>
        <p:nvPicPr>
          <p:cNvPr id="14" name="812_9281">
            <a:hlinkClick r:id="" action="ppaction://media"/>
            <a:extLst>
              <a:ext uri="{FF2B5EF4-FFF2-40B4-BE49-F238E27FC236}">
                <a16:creationId xmlns:a16="http://schemas.microsoft.com/office/drawing/2014/main" id="{7E323329-BD84-46C3-89C0-F77B6EF9C787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2928116" y="-27384"/>
            <a:ext cx="310387" cy="310387"/>
          </a:xfrm>
          <a:prstGeom prst="rect">
            <a:avLst/>
          </a:prstGeom>
        </p:spPr>
      </p:pic>
      <p:pic>
        <p:nvPicPr>
          <p:cNvPr id="15" name="812_9282">
            <a:hlinkClick r:id="" action="ppaction://media"/>
            <a:extLst>
              <a:ext uri="{FF2B5EF4-FFF2-40B4-BE49-F238E27FC236}">
                <a16:creationId xmlns:a16="http://schemas.microsoft.com/office/drawing/2014/main" id="{CF62BFB2-CE62-4436-9E36-391ED7B05C44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284895" y="-27384"/>
            <a:ext cx="310387" cy="310387"/>
          </a:xfrm>
          <a:prstGeom prst="rect">
            <a:avLst/>
          </a:prstGeom>
        </p:spPr>
      </p:pic>
      <p:pic>
        <p:nvPicPr>
          <p:cNvPr id="16" name="812_9283">
            <a:hlinkClick r:id="" action="ppaction://media"/>
            <a:extLst>
              <a:ext uri="{FF2B5EF4-FFF2-40B4-BE49-F238E27FC236}">
                <a16:creationId xmlns:a16="http://schemas.microsoft.com/office/drawing/2014/main" id="{292D6519-9535-400B-BA55-068D97534A37}"/>
              </a:ext>
            </a:extLst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641674" y="-27384"/>
            <a:ext cx="310387" cy="310387"/>
          </a:xfrm>
          <a:prstGeom prst="rect">
            <a:avLst/>
          </a:prstGeom>
        </p:spPr>
      </p:pic>
      <p:pic>
        <p:nvPicPr>
          <p:cNvPr id="17" name="812_9284">
            <a:hlinkClick r:id="" action="ppaction://media"/>
            <a:extLst>
              <a:ext uri="{FF2B5EF4-FFF2-40B4-BE49-F238E27FC236}">
                <a16:creationId xmlns:a16="http://schemas.microsoft.com/office/drawing/2014/main" id="{C92804C2-47A6-4A60-B956-AA7687ED2A53}"/>
              </a:ext>
            </a:extLst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3998453" y="-27384"/>
            <a:ext cx="310387" cy="310387"/>
          </a:xfrm>
          <a:prstGeom prst="rect">
            <a:avLst/>
          </a:prstGeom>
        </p:spPr>
      </p:pic>
      <p:pic>
        <p:nvPicPr>
          <p:cNvPr id="18" name="812_9285">
            <a:hlinkClick r:id="" action="ppaction://media"/>
            <a:extLst>
              <a:ext uri="{FF2B5EF4-FFF2-40B4-BE49-F238E27FC236}">
                <a16:creationId xmlns:a16="http://schemas.microsoft.com/office/drawing/2014/main" id="{F4C50488-5BA7-4611-AE00-B0118EB34886}"/>
              </a:ext>
            </a:extLst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355232" y="-27384"/>
            <a:ext cx="310387" cy="310387"/>
          </a:xfrm>
          <a:prstGeom prst="rect">
            <a:avLst/>
          </a:prstGeom>
        </p:spPr>
      </p:pic>
      <p:pic>
        <p:nvPicPr>
          <p:cNvPr id="19" name="812_9286">
            <a:hlinkClick r:id="" action="ppaction://media"/>
            <a:extLst>
              <a:ext uri="{FF2B5EF4-FFF2-40B4-BE49-F238E27FC236}">
                <a16:creationId xmlns:a16="http://schemas.microsoft.com/office/drawing/2014/main" id="{4849C926-0CD6-4654-AFF1-4A745173A618}"/>
              </a:ext>
            </a:extLst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4712011" y="-27384"/>
            <a:ext cx="310387" cy="310387"/>
          </a:xfrm>
          <a:prstGeom prst="rect">
            <a:avLst/>
          </a:prstGeom>
        </p:spPr>
      </p:pic>
      <p:pic>
        <p:nvPicPr>
          <p:cNvPr id="20" name="812_9287">
            <a:hlinkClick r:id="" action="ppaction://media"/>
            <a:extLst>
              <a:ext uri="{FF2B5EF4-FFF2-40B4-BE49-F238E27FC236}">
                <a16:creationId xmlns:a16="http://schemas.microsoft.com/office/drawing/2014/main" id="{71670992-7316-49DE-B182-9E34C0C051B1}"/>
              </a:ext>
            </a:extLst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5068790" y="-27384"/>
            <a:ext cx="310387" cy="310387"/>
          </a:xfrm>
          <a:prstGeom prst="rect">
            <a:avLst/>
          </a:prstGeom>
        </p:spPr>
      </p:pic>
      <p:pic>
        <p:nvPicPr>
          <p:cNvPr id="21" name="812_9288">
            <a:hlinkClick r:id="" action="ppaction://media"/>
            <a:extLst>
              <a:ext uri="{FF2B5EF4-FFF2-40B4-BE49-F238E27FC236}">
                <a16:creationId xmlns:a16="http://schemas.microsoft.com/office/drawing/2014/main" id="{9BA3F972-D0C6-4A54-910D-446983DE3995}"/>
              </a:ext>
            </a:extLst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5425573" y="-27384"/>
            <a:ext cx="310387" cy="310387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E4782B8A-EEBD-4711-9CF3-5FE8CA886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037107"/>
            <a:ext cx="304762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Dieses schöne Pferd ist eine ...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AD7FE1B2-520A-4269-9FBD-40207381F1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395786"/>
            <a:ext cx="159370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ist mein ...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F98D02D-9584-4AA7-B5A1-504FB61233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1754465"/>
            <a:ext cx="261481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Wir müssen in die Bahn ...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D3F3A30-6BBE-437E-B439-3B85EE84B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113144"/>
            <a:ext cx="177965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</a:t>
            </a:r>
            <a:r>
              <a:rPr kumimoji="0" lang="de-DE" alt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ess</a:t>
            </a: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e gerne ...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DE82859-2630-43A4-ABFE-736427188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471823"/>
            <a:ext cx="284885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Kannst du den Stock bitte ...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E2E48157-3F9F-46AD-B0B2-3068925A60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2830502"/>
            <a:ext cx="153118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Glas ist ...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646D063-5BDE-44F5-98C3-5E268B44E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189181"/>
            <a:ext cx="21996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Du hast dein Glück ...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3CED3B83-FD65-4C06-BA9F-C036C2AAA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547860"/>
            <a:ext cx="217239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Das Auto fährt mit ...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57E7741D-7314-4E6B-9D9C-32182B546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3906539"/>
            <a:ext cx="142378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ist ein ...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D997050A-E1A1-4E64-B42A-0D30944DD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265218"/>
            <a:ext cx="18790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Im ... gibt es Eier.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E5880456-6EB2-41F1-8DA5-7B1309B94B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623897"/>
            <a:ext cx="394851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Der Bürgermeister machte den ersten ...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667AA3D6-0908-4618-8740-3E36E7A85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4982576"/>
            <a:ext cx="272382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Mein Auto muss ... werden.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AA68F44E-1555-4BE9-B967-42DE094767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341255"/>
            <a:ext cx="176683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muss jetzt ...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D5945C79-7DF8-40EE-8DFB-C49C09120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5699934"/>
            <a:ext cx="239360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Kannst du mich bitte ...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60F5FA72-7B23-43E5-B0E0-56D66F206D7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078601"/>
            <a:ext cx="250766" cy="249651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3C4982C5-6E34-401E-89BC-1D5B79005777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439412"/>
            <a:ext cx="250766" cy="249651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AA36A5D5-302F-4F94-9207-019736032F90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1800223"/>
            <a:ext cx="250766" cy="249651"/>
          </a:xfrm>
          <a:prstGeom prst="rect">
            <a:avLst/>
          </a:prstGeom>
        </p:spPr>
      </p:pic>
      <p:pic>
        <p:nvPicPr>
          <p:cNvPr id="40" name="Grafik 39">
            <a:extLst>
              <a:ext uri="{FF2B5EF4-FFF2-40B4-BE49-F238E27FC236}">
                <a16:creationId xmlns:a16="http://schemas.microsoft.com/office/drawing/2014/main" id="{BD94C583-2176-4DA5-AC4E-1E8D780EFCBF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161034"/>
            <a:ext cx="250766" cy="249651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712E145F-3345-43C7-807B-9C1EE36FCCA6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521845"/>
            <a:ext cx="250766" cy="249651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0EBF0654-EEBF-4AA8-B2E5-3FC8582CCEDC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2882656"/>
            <a:ext cx="250766" cy="249651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EBE2E4B1-3A2A-4548-A1BB-0E5B9BB08415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243467"/>
            <a:ext cx="250766" cy="249651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A07B7CAC-0475-4F1F-8BF9-5275D34E1379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604278"/>
            <a:ext cx="250766" cy="249651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AC2791E9-AF41-4AD0-8625-58E13472D5F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3965089"/>
            <a:ext cx="250766" cy="249651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6FBC5149-3E6F-4CC2-A571-FE401659E8A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325900"/>
            <a:ext cx="250766" cy="249651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9859F1BA-EF17-456A-B08A-022D900C55DD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4686711"/>
            <a:ext cx="250766" cy="249651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A0BDB745-DB01-4265-8458-D9289C064878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047522"/>
            <a:ext cx="250766" cy="249651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729245F7-CCEE-4625-9104-1FBA756AA8A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408333"/>
            <a:ext cx="250766" cy="249651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53F7D8E2-0639-46B7-86DE-7FBD5C42F651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791" y="5769144"/>
            <a:ext cx="250766" cy="249651"/>
          </a:xfrm>
          <a:prstGeom prst="rect">
            <a:avLst/>
          </a:prstGeom>
        </p:spPr>
      </p:pic>
      <p:sp>
        <p:nvSpPr>
          <p:cNvPr id="51" name="Textfeld 50">
            <a:extLst>
              <a:ext uri="{FF2B5EF4-FFF2-40B4-BE49-F238E27FC236}">
                <a16:creationId xmlns:a16="http://schemas.microsoft.com/office/drawing/2014/main" id="{24B50CEE-B572-4F5F-918C-1544C39ED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876" y="6058617"/>
            <a:ext cx="193835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Ich trinke gerne ...</a:t>
            </a: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0672F702-C64F-4660-BDD1-BB697F54B14C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788" y="6129950"/>
            <a:ext cx="250766" cy="249651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DCF5CA44-4A9F-433C-8BED-BA6385FC6864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069175"/>
            <a:ext cx="266393" cy="250723"/>
          </a:xfrm>
          <a:prstGeom prst="rect">
            <a:avLst/>
          </a:prstGeom>
        </p:spPr>
      </p:pic>
      <p:pic>
        <p:nvPicPr>
          <p:cNvPr id="54" name="Grafik 53">
            <a:extLst>
              <a:ext uri="{FF2B5EF4-FFF2-40B4-BE49-F238E27FC236}">
                <a16:creationId xmlns:a16="http://schemas.microsoft.com/office/drawing/2014/main" id="{230A7BC4-509D-46C4-8C26-A200345FD083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427864"/>
            <a:ext cx="266393" cy="250723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02C16CDE-32D5-4FC8-B46C-3169907C98D6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1786553"/>
            <a:ext cx="266393" cy="250723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1CCCC3BC-37E1-4180-8232-67EC74C7D9A5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145242"/>
            <a:ext cx="266393" cy="250723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1C1176CE-A34D-4B96-A38F-23D6A5F1C770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503931"/>
            <a:ext cx="266393" cy="250723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4CC2D286-FFA6-45DB-8C12-AC583B87D1A9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2862620"/>
            <a:ext cx="266393" cy="250723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75DDAB06-7658-492F-9EB1-8F0E4A4D857F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221309"/>
            <a:ext cx="266393" cy="250723"/>
          </a:xfrm>
          <a:prstGeom prst="rect">
            <a:avLst/>
          </a:prstGeom>
        </p:spPr>
      </p:pic>
      <p:pic>
        <p:nvPicPr>
          <p:cNvPr id="60" name="Grafik 59">
            <a:extLst>
              <a:ext uri="{FF2B5EF4-FFF2-40B4-BE49-F238E27FC236}">
                <a16:creationId xmlns:a16="http://schemas.microsoft.com/office/drawing/2014/main" id="{EF61822E-BBE0-48E9-A3BE-7CD86E7B220B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579998"/>
            <a:ext cx="266393" cy="250723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9F1BB730-BE5C-40F9-AFA3-86DA3265F02E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3938687"/>
            <a:ext cx="266393" cy="250723"/>
          </a:xfrm>
          <a:prstGeom prst="rect">
            <a:avLst/>
          </a:prstGeom>
        </p:spPr>
      </p:pic>
      <p:pic>
        <p:nvPicPr>
          <p:cNvPr id="62" name="Grafik 61">
            <a:extLst>
              <a:ext uri="{FF2B5EF4-FFF2-40B4-BE49-F238E27FC236}">
                <a16:creationId xmlns:a16="http://schemas.microsoft.com/office/drawing/2014/main" id="{3A213E68-14E4-4AFC-8659-01DEE5D63588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297376"/>
            <a:ext cx="266393" cy="250723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FF74F3E9-56D8-49CB-A021-4ADCFFFB3B6F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4656065"/>
            <a:ext cx="266393" cy="250723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AA2A4A7B-6296-42E8-9C18-FB94BF29B870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014754"/>
            <a:ext cx="266393" cy="250723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F4061DC1-E436-4FCB-8DDD-CCD31E43720C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373443"/>
            <a:ext cx="266393" cy="250723"/>
          </a:xfrm>
          <a:prstGeom prst="rect">
            <a:avLst/>
          </a:prstGeom>
        </p:spPr>
      </p:pic>
      <p:pic>
        <p:nvPicPr>
          <p:cNvPr id="66" name="Grafik 65">
            <a:extLst>
              <a:ext uri="{FF2B5EF4-FFF2-40B4-BE49-F238E27FC236}">
                <a16:creationId xmlns:a16="http://schemas.microsoft.com/office/drawing/2014/main" id="{B7579C5D-2151-45A4-AA86-F9B575D6C884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5732132"/>
            <a:ext cx="266393" cy="250723"/>
          </a:xfrm>
          <a:prstGeom prst="rect">
            <a:avLst/>
          </a:prstGeom>
        </p:spPr>
      </p:pic>
      <p:pic>
        <p:nvPicPr>
          <p:cNvPr id="67" name="Grafik 66">
            <a:extLst>
              <a:ext uri="{FF2B5EF4-FFF2-40B4-BE49-F238E27FC236}">
                <a16:creationId xmlns:a16="http://schemas.microsoft.com/office/drawing/2014/main" id="{5B264C33-24B5-496B-B1BE-75FB5A89F6F9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828" y="6090827"/>
            <a:ext cx="266393" cy="250723"/>
          </a:xfrm>
          <a:prstGeom prst="rect">
            <a:avLst/>
          </a:prstGeom>
        </p:spPr>
      </p:pic>
      <p:graphicFrame>
        <p:nvGraphicFramePr>
          <p:cNvPr id="69" name="Tabelle 68">
            <a:extLst>
              <a:ext uri="{FF2B5EF4-FFF2-40B4-BE49-F238E27FC236}">
                <a16:creationId xmlns:a16="http://schemas.microsoft.com/office/drawing/2014/main" id="{C3F7CC31-5CDD-4F79-B25C-3BCD72C428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79435"/>
              </p:ext>
            </p:extLst>
          </p:nvPr>
        </p:nvGraphicFramePr>
        <p:xfrm>
          <a:off x="4269951" y="929801"/>
          <a:ext cx="463314" cy="54247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314">
                  <a:extLst>
                    <a:ext uri="{9D8B030D-6E8A-4147-A177-3AD203B41FA5}">
                      <a16:colId xmlns:a16="http://schemas.microsoft.com/office/drawing/2014/main" val="2786119987"/>
                    </a:ext>
                  </a:extLst>
                </a:gridCol>
              </a:tblGrid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Zeile 1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6848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472074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754164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4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37536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352752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7645323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672636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43238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425434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10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6405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80023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2400835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266651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6950"/>
                  </a:ext>
                </a:extLst>
              </a:tr>
              <a:tr h="361652">
                <a:tc>
                  <a:txBody>
                    <a:bodyPr/>
                    <a:lstStyle/>
                    <a:p>
                      <a:pPr algn="r" fontAlgn="b"/>
                      <a:r>
                        <a:rPr lang="de-DE" sz="1100" u="none" strike="noStrike" dirty="0">
                          <a:effectLst/>
                        </a:rPr>
                        <a:t>15</a:t>
                      </a:r>
                      <a:endParaRPr lang="de-DE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0257930"/>
                  </a:ext>
                </a:extLst>
              </a:tr>
            </a:tbl>
          </a:graphicData>
        </a:graphic>
      </p:graphicFrame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04	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sp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und </a:t>
            </a:r>
            <a:r>
              <a:rPr lang="de-DE" altLang="de-DE" sz="2200" b="1" dirty="0" err="1">
                <a:latin typeface="Trebuchet MS" panose="020B0603020202020204" pitchFamily="34" charset="0"/>
                <a:ea typeface="+mj-ea"/>
                <a:cs typeface="+mj-cs"/>
              </a:rPr>
              <a:t>st</a:t>
            </a: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 03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45B82895-EC28-429C-9A02-09F6FC417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088897"/>
            <a:ext cx="154080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Schimmelstute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517F6DFF-23A7-4F3F-A9DE-1ECA74318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449064"/>
            <a:ext cx="1475084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Lieblingsstück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59E0D414-919E-4D70-B6E1-40A5F47B0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1809231"/>
            <a:ext cx="113204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einsteigen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610AA362-7877-4FC0-877A-07FF30C81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169398"/>
            <a:ext cx="131318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Apfelstrudel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8D507394-942D-4C70-BD88-6AD1625E7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529565"/>
            <a:ext cx="117532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6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wegstellen</a:t>
            </a:r>
            <a:endParaRPr kumimoji="0" lang="de-DE" altLang="de-DE" sz="1600" b="0" i="0" u="none" strike="noStrike" kern="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DDC384D9-2479-4D38-9B70-37ED681C6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2889732"/>
            <a:ext cx="130356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zersprungen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43EB885A-36F9-4608-8948-FA093245BB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249899"/>
            <a:ext cx="98937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verspielt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6CF9DFBB-7365-4DF4-943E-F997DA950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610066"/>
            <a:ext cx="1063112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Ökostrom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9E963510-C0DE-4F2D-9960-2A52026FA7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3970233"/>
            <a:ext cx="121058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Kinderspiel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B08DCE30-46F5-4020-8781-985669606D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330400"/>
            <a:ext cx="1242648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Hühnerstall</a:t>
            </a:r>
          </a:p>
        </p:txBody>
      </p:sp>
      <p:sp>
        <p:nvSpPr>
          <p:cNvPr id="80" name="Textfeld 79">
            <a:extLst>
              <a:ext uri="{FF2B5EF4-FFF2-40B4-BE49-F238E27FC236}">
                <a16:creationId xmlns:a16="http://schemas.microsoft.com/office/drawing/2014/main" id="{6276EB13-1217-4E6D-83DE-F8F8FCDE15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4690567"/>
            <a:ext cx="1249060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Spatenstich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606323D7-80E4-4559-AE65-3938F8525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050734"/>
            <a:ext cx="1218603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abgespritzt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F99159EE-C0CA-4F26-9D42-3BD48E724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410901"/>
            <a:ext cx="1151277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aussteigen</a:t>
            </a: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CABEDE2-AE16-47A5-806C-452B1F53F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5771068"/>
            <a:ext cx="1099981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vorstellen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496F9298-0477-41AC-AA76-4BFB9ACB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7968" y="6131233"/>
            <a:ext cx="1641796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Zitronensprudel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E55363E-656E-4A69-96B0-99F87C04B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6279" y="1037107"/>
            <a:ext cx="2335407" cy="540147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Schimmelstute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Lieblingsstück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einsteigen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Apfelstrudel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wegstellen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zersprungen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verspielt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Ökostrom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Kinderspiel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Hühnerstall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Spatenstich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abgespritzt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aussteigen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vorstellen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9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1600" kern="0" dirty="0">
                <a:latin typeface="Trebuchet MS" pitchFamily="34" charset="0"/>
              </a:rPr>
              <a:t>Zitronensprudel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5DBE506-C58A-4C09-997B-DA8B99D54127}"/>
              </a:ext>
            </a:extLst>
          </p:cNvPr>
          <p:cNvSpPr txBox="1"/>
          <p:nvPr/>
        </p:nvSpPr>
        <p:spPr>
          <a:xfrm>
            <a:off x="190500" y="6724134"/>
            <a:ext cx="4132863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Übungen\Rechtschreibförderung\sp und st\sp und st 03 Lernzieldiktat.pptx - Seite 6</a:t>
            </a:r>
          </a:p>
        </p:txBody>
      </p:sp>
    </p:spTree>
    <p:extLst>
      <p:ext uri="{BB962C8B-B14F-4D97-AF65-F5344CB8AC3E}">
        <p14:creationId xmlns:p14="http://schemas.microsoft.com/office/powerpoint/2010/main" val="4526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3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0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5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70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355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99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433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6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423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5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441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446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321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504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36" grpId="0" animBg="1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867</Words>
  <Application>Microsoft Office PowerPoint</Application>
  <PresentationFormat>Breitbild</PresentationFormat>
  <Paragraphs>272</Paragraphs>
  <Slides>6</Slides>
  <Notes>0</Notes>
  <HiddenSlides>0</HiddenSlides>
  <MMClips>60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6</vt:i4>
      </vt:variant>
    </vt:vector>
  </HeadingPairs>
  <TitlesOfParts>
    <vt:vector size="16" baseType="lpstr">
      <vt:lpstr>Arial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2202</cp:revision>
  <cp:lastPrinted>2021-08-10T15:00:49Z</cp:lastPrinted>
  <dcterms:created xsi:type="dcterms:W3CDTF">2012-08-26T07:44:46Z</dcterms:created>
  <dcterms:modified xsi:type="dcterms:W3CDTF">2021-09-04T10:00:54Z</dcterms:modified>
</cp:coreProperties>
</file>