
<file path=[Content_Types].xml><?xml version="1.0" encoding="utf-8"?>
<Types xmlns="http://schemas.openxmlformats.org/package/2006/content-types">
  <Default Extension="jpeg" ContentType="image/jpeg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2"/>
  </p:notesMasterIdLst>
  <p:sldIdLst>
    <p:sldId id="797" r:id="rId8"/>
    <p:sldId id="868" r:id="rId9"/>
    <p:sldId id="885" r:id="rId10"/>
    <p:sldId id="886" r:id="rId11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4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11" autoAdjust="0"/>
    <p:restoredTop sz="94073" autoAdjust="0"/>
  </p:normalViewPr>
  <p:slideViewPr>
    <p:cSldViewPr>
      <p:cViewPr varScale="1">
        <p:scale>
          <a:sx n="72" d="100"/>
          <a:sy n="72" d="100"/>
        </p:scale>
        <p:origin x="62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C4DEF144-5ECF-45B4-A1D1-07A6D592F231}"/>
    <pc:docChg chg="custSel delSld modSld sldOrd">
      <pc:chgData name="Siegbert Rudolph" userId="2af4d44886c067cc" providerId="LiveId" clId="{C4DEF144-5ECF-45B4-A1D1-07A6D592F231}" dt="2021-09-12T08:09:17.926" v="33"/>
      <pc:docMkLst>
        <pc:docMk/>
      </pc:docMkLst>
      <pc:sldChg chg="del">
        <pc:chgData name="Siegbert Rudolph" userId="2af4d44886c067cc" providerId="LiveId" clId="{C4DEF144-5ECF-45B4-A1D1-07A6D592F231}" dt="2021-09-01T07:22:10.250" v="2" actId="47"/>
        <pc:sldMkLst>
          <pc:docMk/>
          <pc:sldMk cId="0" sldId="696"/>
        </pc:sldMkLst>
      </pc:sldChg>
      <pc:sldChg chg="modSp mod ord">
        <pc:chgData name="Siegbert Rudolph" userId="2af4d44886c067cc" providerId="LiveId" clId="{C4DEF144-5ECF-45B4-A1D1-07A6D592F231}" dt="2021-09-01T07:26:57.998" v="17" actId="1076"/>
        <pc:sldMkLst>
          <pc:docMk/>
          <pc:sldMk cId="555502012" sldId="797"/>
        </pc:sldMkLst>
        <pc:spChg chg="mod">
          <ac:chgData name="Siegbert Rudolph" userId="2af4d44886c067cc" providerId="LiveId" clId="{C4DEF144-5ECF-45B4-A1D1-07A6D592F231}" dt="2021-09-01T07:26:57.998" v="17" actId="1076"/>
          <ac:spMkLst>
            <pc:docMk/>
            <pc:sldMk cId="555502012" sldId="797"/>
            <ac:spMk id="2" creationId="{FECE0F89-005E-4761-B4CA-16EA65FD6084}"/>
          </ac:spMkLst>
        </pc:spChg>
        <pc:spChg chg="mod">
          <ac:chgData name="Siegbert Rudolph" userId="2af4d44886c067cc" providerId="LiveId" clId="{C4DEF144-5ECF-45B4-A1D1-07A6D592F231}" dt="2021-09-01T07:22:16.546" v="5" actId="20577"/>
          <ac:spMkLst>
            <pc:docMk/>
            <pc:sldMk cId="555502012" sldId="797"/>
            <ac:spMk id="4" creationId="{004C5FC2-4175-4F7B-9B32-EDAD6EB47DA6}"/>
          </ac:spMkLst>
        </pc:spChg>
      </pc:sldChg>
      <pc:sldChg chg="del">
        <pc:chgData name="Siegbert Rudolph" userId="2af4d44886c067cc" providerId="LiveId" clId="{C4DEF144-5ECF-45B4-A1D1-07A6D592F231}" dt="2021-09-01T07:22:28.684" v="9" actId="47"/>
        <pc:sldMkLst>
          <pc:docMk/>
          <pc:sldMk cId="401259772" sldId="821"/>
        </pc:sldMkLst>
      </pc:sldChg>
      <pc:sldChg chg="addSp modSp mod">
        <pc:chgData name="Siegbert Rudolph" userId="2af4d44886c067cc" providerId="LiveId" clId="{C4DEF144-5ECF-45B4-A1D1-07A6D592F231}" dt="2021-09-01T07:26:57.998" v="22" actId="1076"/>
        <pc:sldMkLst>
          <pc:docMk/>
          <pc:sldMk cId="1301332642" sldId="868"/>
        </pc:sldMkLst>
        <pc:spChg chg="mod">
          <ac:chgData name="Siegbert Rudolph" userId="2af4d44886c067cc" providerId="LiveId" clId="{C4DEF144-5ECF-45B4-A1D1-07A6D592F231}" dt="2021-09-01T07:26:57.998" v="22" actId="1076"/>
          <ac:spMkLst>
            <pc:docMk/>
            <pc:sldMk cId="1301332642" sldId="868"/>
            <ac:spMk id="2" creationId="{322E2C8B-8DE6-4092-9338-A77588F608D9}"/>
          </ac:spMkLst>
        </pc:spChg>
        <pc:spChg chg="add mod">
          <ac:chgData name="Siegbert Rudolph" userId="2af4d44886c067cc" providerId="LiveId" clId="{C4DEF144-5ECF-45B4-A1D1-07A6D592F231}" dt="2021-09-01T07:22:45.133" v="10"/>
          <ac:spMkLst>
            <pc:docMk/>
            <pc:sldMk cId="1301332642" sldId="868"/>
            <ac:spMk id="13" creationId="{1F939CD6-99CE-424A-A2E0-10EF3E65E850}"/>
          </ac:spMkLst>
        </pc:spChg>
      </pc:sldChg>
      <pc:sldChg chg="del">
        <pc:chgData name="Siegbert Rudolph" userId="2af4d44886c067cc" providerId="LiveId" clId="{C4DEF144-5ECF-45B4-A1D1-07A6D592F231}" dt="2021-09-01T07:22:22.310" v="6" actId="47"/>
        <pc:sldMkLst>
          <pc:docMk/>
          <pc:sldMk cId="2489024015" sldId="878"/>
        </pc:sldMkLst>
      </pc:sldChg>
      <pc:sldChg chg="addSp modSp mod">
        <pc:chgData name="Siegbert Rudolph" userId="2af4d44886c067cc" providerId="LiveId" clId="{C4DEF144-5ECF-45B4-A1D1-07A6D592F231}" dt="2021-09-01T07:26:57.998" v="27" actId="1076"/>
        <pc:sldMkLst>
          <pc:docMk/>
          <pc:sldMk cId="4228763295" sldId="885"/>
        </pc:sldMkLst>
        <pc:spChg chg="mod">
          <ac:chgData name="Siegbert Rudolph" userId="2af4d44886c067cc" providerId="LiveId" clId="{C4DEF144-5ECF-45B4-A1D1-07A6D592F231}" dt="2021-09-01T07:26:57.998" v="27" actId="1076"/>
          <ac:spMkLst>
            <pc:docMk/>
            <pc:sldMk cId="4228763295" sldId="885"/>
            <ac:spMk id="4" creationId="{7AA5CB76-6217-4040-9A3B-AE55AC386C3C}"/>
          </ac:spMkLst>
        </pc:spChg>
        <pc:spChg chg="add mod">
          <ac:chgData name="Siegbert Rudolph" userId="2af4d44886c067cc" providerId="LiveId" clId="{C4DEF144-5ECF-45B4-A1D1-07A6D592F231}" dt="2021-09-01T07:22:47.304" v="11"/>
          <ac:spMkLst>
            <pc:docMk/>
            <pc:sldMk cId="4228763295" sldId="885"/>
            <ac:spMk id="24" creationId="{454D3EA2-B951-4FE6-88A2-35646DC71A5C}"/>
          </ac:spMkLst>
        </pc:spChg>
      </pc:sldChg>
      <pc:sldChg chg="addSp modSp mod">
        <pc:chgData name="Siegbert Rudolph" userId="2af4d44886c067cc" providerId="LiveId" clId="{C4DEF144-5ECF-45B4-A1D1-07A6D592F231}" dt="2021-09-12T08:09:17.926" v="33"/>
        <pc:sldMkLst>
          <pc:docMk/>
          <pc:sldMk cId="2653955263" sldId="886"/>
        </pc:sldMkLst>
        <pc:spChg chg="mod">
          <ac:chgData name="Siegbert Rudolph" userId="2af4d44886c067cc" providerId="LiveId" clId="{C4DEF144-5ECF-45B4-A1D1-07A6D592F231}" dt="2021-09-01T07:26:58.014" v="32" actId="1076"/>
          <ac:spMkLst>
            <pc:docMk/>
            <pc:sldMk cId="2653955263" sldId="886"/>
            <ac:spMk id="2" creationId="{11AA5845-758B-464F-AC89-6E881F2D4836}"/>
          </ac:spMkLst>
        </pc:spChg>
        <pc:spChg chg="add mod">
          <ac:chgData name="Siegbert Rudolph" userId="2af4d44886c067cc" providerId="LiveId" clId="{C4DEF144-5ECF-45B4-A1D1-07A6D592F231}" dt="2021-09-01T07:22:49.476" v="12"/>
          <ac:spMkLst>
            <pc:docMk/>
            <pc:sldMk cId="2653955263" sldId="886"/>
            <ac:spMk id="26" creationId="{CE74BBA1-7940-43A8-8D83-E7CD3CA7DF94}"/>
          </ac:spMkLst>
        </pc:spChg>
        <pc:spChg chg="mod">
          <ac:chgData name="Siegbert Rudolph" userId="2af4d44886c067cc" providerId="LiveId" clId="{C4DEF144-5ECF-45B4-A1D1-07A6D592F231}" dt="2021-09-12T08:09:17.926" v="33"/>
          <ac:spMkLst>
            <pc:docMk/>
            <pc:sldMk cId="2653955263" sldId="886"/>
            <ac:spMk id="39" creationId="{2E78CB54-1F2B-43A7-B1C9-9D4458AED518}"/>
          </ac:spMkLst>
        </pc:spChg>
      </pc:sldChg>
      <pc:sldChg chg="del">
        <pc:chgData name="Siegbert Rudolph" userId="2af4d44886c067cc" providerId="LiveId" clId="{C4DEF144-5ECF-45B4-A1D1-07A6D592F231}" dt="2021-09-01T07:22:26.622" v="8" actId="47"/>
        <pc:sldMkLst>
          <pc:docMk/>
          <pc:sldMk cId="2997229942" sldId="887"/>
        </pc:sldMkLst>
      </pc:sldChg>
      <pc:sldChg chg="del">
        <pc:chgData name="Siegbert Rudolph" userId="2af4d44886c067cc" providerId="LiveId" clId="{C4DEF144-5ECF-45B4-A1D1-07A6D592F231}" dt="2021-09-01T07:22:23.935" v="7" actId="47"/>
        <pc:sldMkLst>
          <pc:docMk/>
          <pc:sldMk cId="3143126407" sldId="88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099172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8749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F261D31-D41E-4D5E-85A8-04A1FDF90B04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3831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12.09.2021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audio" Target="../media/media4.MP3"/><Relationship Id="rId13" Type="http://schemas.microsoft.com/office/2007/relationships/media" Target="../media/media7.MP3"/><Relationship Id="rId18" Type="http://schemas.openxmlformats.org/officeDocument/2006/relationships/audio" Target="../media/media9.MP3"/><Relationship Id="rId26" Type="http://schemas.openxmlformats.org/officeDocument/2006/relationships/image" Target="../media/image6.png"/><Relationship Id="rId3" Type="http://schemas.microsoft.com/office/2007/relationships/media" Target="../media/media2.MP3"/><Relationship Id="rId21" Type="http://schemas.microsoft.com/office/2007/relationships/media" Target="../media/media11.MP3"/><Relationship Id="rId7" Type="http://schemas.microsoft.com/office/2007/relationships/media" Target="../media/media4.MP3"/><Relationship Id="rId12" Type="http://schemas.openxmlformats.org/officeDocument/2006/relationships/audio" Target="../media/media6.MP3"/><Relationship Id="rId17" Type="http://schemas.microsoft.com/office/2007/relationships/media" Target="../media/media9.MP3"/><Relationship Id="rId25" Type="http://schemas.openxmlformats.org/officeDocument/2006/relationships/image" Target="../media/image5.png"/><Relationship Id="rId2" Type="http://schemas.openxmlformats.org/officeDocument/2006/relationships/audio" Target="../media/media1.MP3"/><Relationship Id="rId16" Type="http://schemas.openxmlformats.org/officeDocument/2006/relationships/audio" Target="../media/media8.MP3"/><Relationship Id="rId20" Type="http://schemas.openxmlformats.org/officeDocument/2006/relationships/audio" Target="../media/media10.MP3"/><Relationship Id="rId1" Type="http://schemas.microsoft.com/office/2007/relationships/media" Target="../media/media1.MP3"/><Relationship Id="rId6" Type="http://schemas.openxmlformats.org/officeDocument/2006/relationships/audio" Target="../media/media3.MP3"/><Relationship Id="rId11" Type="http://schemas.microsoft.com/office/2007/relationships/media" Target="../media/media6.MP3"/><Relationship Id="rId24" Type="http://schemas.openxmlformats.org/officeDocument/2006/relationships/notesSlide" Target="../notesSlides/notesSlide2.xml"/><Relationship Id="rId5" Type="http://schemas.microsoft.com/office/2007/relationships/media" Target="../media/media3.MP3"/><Relationship Id="rId15" Type="http://schemas.microsoft.com/office/2007/relationships/media" Target="../media/media8.MP3"/><Relationship Id="rId23" Type="http://schemas.openxmlformats.org/officeDocument/2006/relationships/slideLayout" Target="../slideLayouts/slideLayout2.xml"/><Relationship Id="rId10" Type="http://schemas.openxmlformats.org/officeDocument/2006/relationships/audio" Target="../media/media5.MP3"/><Relationship Id="rId19" Type="http://schemas.microsoft.com/office/2007/relationships/media" Target="../media/media10.MP3"/><Relationship Id="rId4" Type="http://schemas.openxmlformats.org/officeDocument/2006/relationships/audio" Target="../media/media2.MP3"/><Relationship Id="rId9" Type="http://schemas.microsoft.com/office/2007/relationships/media" Target="../media/media5.MP3"/><Relationship Id="rId14" Type="http://schemas.openxmlformats.org/officeDocument/2006/relationships/audio" Target="../media/media7.MP3"/><Relationship Id="rId22" Type="http://schemas.openxmlformats.org/officeDocument/2006/relationships/audio" Target="../media/media11.MP3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88664C8-88EF-4E1C-A292-989A2BF1F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1</a:t>
            </a:fld>
            <a:endParaRPr lang="de-DE" dirty="0"/>
          </a:p>
        </p:txBody>
      </p:sp>
      <p:sp>
        <p:nvSpPr>
          <p:cNvPr id="4" name="Titel 1">
            <a:extLst>
              <a:ext uri="{FF2B5EF4-FFF2-40B4-BE49-F238E27FC236}">
                <a16:creationId xmlns:a16="http://schemas.microsoft.com/office/drawing/2014/main" id="{004C5FC2-4175-4F7B-9B32-EDAD6EB47D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09" y="92733"/>
            <a:ext cx="10515600" cy="434312"/>
          </a:xfrm>
        </p:spPr>
        <p:txBody>
          <a:bodyPr/>
          <a:lstStyle/>
          <a:p>
            <a:br>
              <a:rPr lang="de-DE" dirty="0"/>
            </a:br>
            <a:r>
              <a:rPr lang="de-DE" b="1" dirty="0" err="1"/>
              <a:t>sp</a:t>
            </a:r>
            <a:r>
              <a:rPr lang="de-DE" b="1" dirty="0"/>
              <a:t> oder </a:t>
            </a:r>
            <a:r>
              <a:rPr lang="de-DE" b="1" dirty="0" err="1"/>
              <a:t>st</a:t>
            </a:r>
            <a:r>
              <a:rPr lang="de-DE" b="1" dirty="0"/>
              <a:t>  </a:t>
            </a:r>
            <a:br>
              <a:rPr lang="de-DE" b="1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br>
              <a:rPr lang="de-DE" dirty="0"/>
            </a:br>
            <a:r>
              <a:rPr lang="de-DE" dirty="0"/>
              <a:t>Name: _______________________</a:t>
            </a:r>
            <a:br>
              <a:rPr lang="de-DE" dirty="0"/>
            </a:br>
            <a:br>
              <a:rPr lang="de-DE" dirty="0"/>
            </a:br>
            <a:r>
              <a:rPr lang="de-DE" dirty="0"/>
              <a:t>Klasse: ______</a:t>
            </a:r>
            <a:br>
              <a:rPr lang="de-DE" dirty="0"/>
            </a:br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D22D77BC-3FD3-4075-80F1-D136A90BCCE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ECE0F89-005E-4761-B4CA-16EA65FD6084}"/>
              </a:ext>
            </a:extLst>
          </p:cNvPr>
          <p:cNvSpPr txBox="1"/>
          <p:nvPr/>
        </p:nvSpPr>
        <p:spPr>
          <a:xfrm>
            <a:off x="190500" y="6724134"/>
            <a:ext cx="45592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 - Arbeitsblätter.pptx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555502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feld 8">
            <a:extLst>
              <a:ext uri="{FF2B5EF4-FFF2-40B4-BE49-F238E27FC236}">
                <a16:creationId xmlns:a16="http://schemas.microsoft.com/office/drawing/2014/main" id="{9B20EE5A-496A-41EB-9B5D-0262F369B8B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3624669"/>
            <a:ext cx="7891904" cy="201536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Kennzeichne, wie der Laut geschrieben wird!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de-DE" sz="8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Höre ich </a:t>
            </a:r>
            <a:r>
              <a:rPr lang="de-DE" sz="2200" kern="0" dirty="0" err="1"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bei         </a:t>
            </a:r>
            <a:r>
              <a:rPr lang="de-DE" sz="2200" kern="0" dirty="0">
                <a:latin typeface="Trebuchet MS" pitchFamily="34" charset="0"/>
              </a:rPr>
              <a:t>Schall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schreibe ich …	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Höre ich </a:t>
            </a:r>
            <a:r>
              <a:rPr lang="de-DE" sz="2200" kern="0" dirty="0" err="1">
                <a:latin typeface="Trebuchet MS" pitchFamily="34" charset="0"/>
              </a:rPr>
              <a:t>schp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bei       </a:t>
            </a:r>
            <a:r>
              <a:rPr lang="de-DE" sz="2200" kern="0" dirty="0">
                <a:latin typeface="Trebuchet MS" pitchFamily="34" charset="0"/>
              </a:rPr>
              <a:t>Sport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schreibe ich …	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endParaRPr lang="de-DE" sz="2200" kern="0" dirty="0">
              <a:solidFill>
                <a:srgbClr val="1F497D">
                  <a:lumMod val="60000"/>
                  <a:lumOff val="40000"/>
                </a:srgbClr>
              </a:solidFill>
              <a:latin typeface="Trebuchet MS" pitchFamily="34" charset="0"/>
            </a:endParaRPr>
          </a:p>
          <a:p>
            <a:pPr lvl="0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Höre ich </a:t>
            </a:r>
            <a:r>
              <a:rPr lang="de-DE" sz="2200" kern="0" dirty="0" err="1">
                <a:latin typeface="Trebuchet MS" pitchFamily="34" charset="0"/>
              </a:rPr>
              <a:t>scht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wie bei        </a:t>
            </a:r>
            <a:r>
              <a:rPr lang="de-DE" sz="2200" kern="0" dirty="0">
                <a:latin typeface="Trebuchet MS" pitchFamily="34" charset="0"/>
              </a:rPr>
              <a:t>Stein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, schreibe ich …	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sch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sp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st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F6CDB41F-0C62-40EC-AD1D-7A4D1F2D52FA}"/>
              </a:ext>
            </a:extLst>
          </p:cNvPr>
          <p:cNvSpPr txBox="1"/>
          <p:nvPr/>
        </p:nvSpPr>
        <p:spPr>
          <a:xfrm>
            <a:off x="191344" y="1124744"/>
            <a:ext cx="701769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Manche Menschen stoßen an einen spitzen Stein.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DFF1B36C-CDEE-4889-B96F-B92D9F14B5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1700808"/>
            <a:ext cx="8226932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Der gesprochene Text klingt meist anders als der geschriebene.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E8708CA4-A645-4356-A846-BCB6A0B1F174}"/>
              </a:ext>
            </a:extLst>
          </p:cNvPr>
          <p:cNvSpPr/>
          <p:nvPr/>
        </p:nvSpPr>
        <p:spPr>
          <a:xfrm>
            <a:off x="5695517" y="4329632"/>
            <a:ext cx="1224136" cy="39172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22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6C62D5FE-10AD-45BD-8973-5C3E0B56AB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44" y="2276872"/>
            <a:ext cx="7031092" cy="1107996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Im Norden spricht man so, wie es geschrieben wird, 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bei uns im Süden hört man einen „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ch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pitzen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S</a:t>
            </a:r>
            <a:r>
              <a:rPr lang="de-DE" sz="2200" kern="0" dirty="0" err="1">
                <a:solidFill>
                  <a:srgbClr val="FF0000"/>
                </a:solidFill>
                <a:latin typeface="Trebuchet MS" pitchFamily="34" charset="0"/>
              </a:rPr>
              <a:t>ch</a:t>
            </a:r>
            <a:r>
              <a:rPr lang="de-DE" sz="2200" kern="0" dirty="0" err="1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tein</a:t>
            </a: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“.</a:t>
            </a:r>
          </a:p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Wir müssen beim Schreiben also aufpassen.</a:t>
            </a:r>
            <a:endParaRPr lang="de-DE" sz="2200" kern="0" dirty="0">
              <a:solidFill>
                <a:srgbClr val="FF0000"/>
              </a:solidFill>
              <a:latin typeface="Trebuchet MS" pitchFamily="34" charset="0"/>
            </a:endParaRPr>
          </a:p>
        </p:txBody>
      </p:sp>
      <p:sp>
        <p:nvSpPr>
          <p:cNvPr id="11" name="Textfeld 36">
            <a:extLst>
              <a:ext uri="{FF2B5EF4-FFF2-40B4-BE49-F238E27FC236}">
                <a16:creationId xmlns:a16="http://schemas.microsoft.com/office/drawing/2014/main" id="{E98B0E3E-DB0D-4169-A12D-867CF37468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Einführung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3EE456B2-E56B-492C-B1B5-00C03A1B6EE1}"/>
              </a:ext>
            </a:extLst>
          </p:cNvPr>
          <p:cNvSpPr txBox="1"/>
          <p:nvPr/>
        </p:nvSpPr>
        <p:spPr>
          <a:xfrm>
            <a:off x="260108" y="425423"/>
            <a:ext cx="727605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b="1" kern="0" dirty="0">
                <a:solidFill>
                  <a:srgbClr val="FF0000"/>
                </a:solidFill>
                <a:latin typeface="Trebuchet MS" pitchFamily="34" charset="0"/>
              </a:rPr>
              <a:t>Streiche den falschen Text durch und fülle die Lücken!</a:t>
            </a:r>
            <a:endParaRPr kumimoji="0" lang="de-DE" altLang="de-DE" sz="1800" b="1" i="0" u="none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1F939CD6-99CE-424A-A2E0-10EF3E65E850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322E2C8B-8DE6-4092-9338-A77588F608D9}"/>
              </a:ext>
            </a:extLst>
          </p:cNvPr>
          <p:cNvSpPr txBox="1"/>
          <p:nvPr/>
        </p:nvSpPr>
        <p:spPr>
          <a:xfrm>
            <a:off x="190500" y="6724134"/>
            <a:ext cx="45592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1301332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15" name="Textfeld 36">
            <a:extLst>
              <a:ext uri="{FF2B5EF4-FFF2-40B4-BE49-F238E27FC236}">
                <a16:creationId xmlns:a16="http://schemas.microsoft.com/office/drawing/2014/main" id="{FBB76067-3D58-4875-A9FF-09FD003016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512" y="72680"/>
            <a:ext cx="917977" cy="338554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6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</a:rPr>
              <a:t>Silben        </a:t>
            </a:r>
            <a:endParaRPr kumimoji="0" lang="de-DE" altLang="de-DE" sz="1400" b="1" i="0" u="none" strike="noStrike" kern="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16" name="811_6450">
            <a:hlinkClick r:id="" action="ppaction://media"/>
            <a:extLst>
              <a:ext uri="{FF2B5EF4-FFF2-40B4-BE49-F238E27FC236}">
                <a16:creationId xmlns:a16="http://schemas.microsoft.com/office/drawing/2014/main" id="{E9BD80F4-F7D7-4EF3-9F50-779D8F2B590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408061" y="85240"/>
            <a:ext cx="293776" cy="293776"/>
          </a:xfrm>
          <a:prstGeom prst="rect">
            <a:avLst/>
          </a:prstGeom>
        </p:spPr>
      </p:pic>
      <p:pic>
        <p:nvPicPr>
          <p:cNvPr id="27" name="811_6454">
            <a:hlinkClick r:id="" action="ppaction://media"/>
            <a:extLst>
              <a:ext uri="{FF2B5EF4-FFF2-40B4-BE49-F238E27FC236}">
                <a16:creationId xmlns:a16="http://schemas.microsoft.com/office/drawing/2014/main" id="{CC498909-8E29-452C-B0B8-EB499A597A99}"/>
              </a:ext>
            </a:extLst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330246" y="173546"/>
            <a:ext cx="203497" cy="203497"/>
          </a:xfrm>
          <a:prstGeom prst="rect">
            <a:avLst/>
          </a:prstGeom>
        </p:spPr>
      </p:pic>
      <p:pic>
        <p:nvPicPr>
          <p:cNvPr id="28" name="811_6455">
            <a:hlinkClick r:id="" action="ppaction://media"/>
            <a:extLst>
              <a:ext uri="{FF2B5EF4-FFF2-40B4-BE49-F238E27FC236}">
                <a16:creationId xmlns:a16="http://schemas.microsoft.com/office/drawing/2014/main" id="{1A21449B-A546-45A1-8966-CF6EA5BAD1B9}"/>
              </a:ext>
            </a:extLst>
          </p:cNvPr>
          <p:cNvPicPr>
            <a:picLocks noChangeAspect="1"/>
          </p:cNvPicPr>
          <p:nvPr>
            <a:audi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761328" y="85240"/>
            <a:ext cx="293776" cy="293776"/>
          </a:xfrm>
          <a:prstGeom prst="rect">
            <a:avLst/>
          </a:prstGeom>
        </p:spPr>
      </p:pic>
      <p:pic>
        <p:nvPicPr>
          <p:cNvPr id="29" name="811_6456">
            <a:hlinkClick r:id="" action="ppaction://media"/>
            <a:extLst>
              <a:ext uri="{FF2B5EF4-FFF2-40B4-BE49-F238E27FC236}">
                <a16:creationId xmlns:a16="http://schemas.microsoft.com/office/drawing/2014/main" id="{81F0A815-6D60-4FFB-BA05-CF89224C2961}"/>
              </a:ext>
            </a:extLst>
          </p:cNvPr>
          <p:cNvPicPr>
            <a:picLocks noChangeAspect="1"/>
          </p:cNvPicPr>
          <p:nvPr>
            <a:audioFile r:link="rId8"/>
            <p:extLst>
              <p:ext uri="{DAA4B4D4-6D71-4841-9C94-3DE7FCFB9230}">
                <p14:media xmlns:p14="http://schemas.microsoft.com/office/powerpoint/2010/main" r:embed="rId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453658" y="85240"/>
            <a:ext cx="293776" cy="293776"/>
          </a:xfrm>
          <a:prstGeom prst="rect">
            <a:avLst/>
          </a:prstGeom>
        </p:spPr>
      </p:pic>
      <p:sp>
        <p:nvSpPr>
          <p:cNvPr id="30" name="Textfeld 29">
            <a:extLst>
              <a:ext uri="{FF2B5EF4-FFF2-40B4-BE49-F238E27FC236}">
                <a16:creationId xmlns:a16="http://schemas.microsoft.com/office/drawing/2014/main" id="{C8ABD0A6-688A-46CA-9E5B-7279383DEC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0255" y="1831167"/>
            <a:ext cx="5379999" cy="42621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Noch ein paar Beispiele!</a:t>
            </a:r>
          </a:p>
          <a:p>
            <a:pPr lvl="0" fontAlgn="auto"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solidFill>
                  <a:srgbClr val="FF0000"/>
                </a:solidFill>
                <a:latin typeface="Trebuchet MS" panose="020B0603020202020204" pitchFamily="34" charset="0"/>
              </a:rPr>
              <a:t> 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Schpaziergang</a:t>
            </a:r>
            <a:r>
              <a:rPr lang="de-DE" altLang="de-DE" sz="2200" kern="0" dirty="0">
                <a:latin typeface="Trebuchet MS" panose="020B0603020202020204" pitchFamily="34" charset="0"/>
              </a:rPr>
              <a:t> 	Spaziergang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Streit		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Schtreit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Stuhl		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Schtuhl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Schpaß</a:t>
            </a:r>
            <a:r>
              <a:rPr lang="de-DE" altLang="de-DE" sz="2200" kern="0" dirty="0">
                <a:latin typeface="Trebuchet MS" panose="020B0603020202020204" pitchFamily="34" charset="0"/>
              </a:rPr>
              <a:t>			Spaß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Spiegel		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Schpiegel</a:t>
            </a:r>
            <a:endParaRPr lang="de-DE" altLang="de-DE" sz="2200" kern="0" dirty="0">
              <a:latin typeface="Trebuchet MS" panose="020B0603020202020204" pitchFamily="34" charset="0"/>
            </a:endParaRP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Schtadt</a:t>
            </a:r>
            <a:r>
              <a:rPr lang="de-DE" altLang="de-DE" sz="2200" kern="0" dirty="0">
                <a:latin typeface="Trebuchet MS" panose="020B0603020202020204" pitchFamily="34" charset="0"/>
              </a:rPr>
              <a:t>		Stadt</a:t>
            </a:r>
          </a:p>
          <a:p>
            <a:pPr lvl="0" fontAlgn="auto">
              <a:lnSpc>
                <a:spcPct val="150000"/>
              </a:lnSpc>
              <a:spcBef>
                <a:spcPct val="0"/>
              </a:spcBef>
              <a:spcAft>
                <a:spcPts val="0"/>
              </a:spcAft>
              <a:buNone/>
              <a:defRPr/>
            </a:pPr>
            <a:r>
              <a:rPr lang="de-DE" altLang="de-DE" sz="2200" kern="0" dirty="0">
                <a:latin typeface="Trebuchet MS" panose="020B0603020202020204" pitchFamily="34" charset="0"/>
              </a:rPr>
              <a:t>	</a:t>
            </a:r>
            <a:r>
              <a:rPr lang="de-DE" altLang="de-DE" sz="2200" kern="0" dirty="0" err="1">
                <a:latin typeface="Trebuchet MS" panose="020B0603020202020204" pitchFamily="34" charset="0"/>
              </a:rPr>
              <a:t>Schtift</a:t>
            </a:r>
            <a:r>
              <a:rPr lang="de-DE" altLang="de-DE" sz="2200" kern="0" dirty="0">
                <a:latin typeface="Trebuchet MS" panose="020B0603020202020204" pitchFamily="34" charset="0"/>
              </a:rPr>
              <a:t>			Stift</a:t>
            </a:r>
            <a:endParaRPr kumimoji="0" lang="de-DE" sz="22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45" name="Grafik 44" descr="Männchen mit Ausrufezeichen.png">
            <a:extLst>
              <a:ext uri="{FF2B5EF4-FFF2-40B4-BE49-F238E27FC236}">
                <a16:creationId xmlns:a16="http://schemas.microsoft.com/office/drawing/2014/main" id="{6D8EB0C5-7F5B-4E62-8D89-AD624A659FF4}"/>
              </a:ext>
            </a:extLst>
          </p:cNvPr>
          <p:cNvPicPr>
            <a:picLocks noChangeAspect="1"/>
          </p:cNvPicPr>
          <p:nvPr/>
        </p:nvPicPr>
        <p:blipFill>
          <a:blip r:embed="rId26" cstate="print"/>
          <a:stretch>
            <a:fillRect/>
          </a:stretch>
        </p:blipFill>
        <p:spPr>
          <a:xfrm>
            <a:off x="10586452" y="3938838"/>
            <a:ext cx="1512168" cy="2274943"/>
          </a:xfrm>
          <a:prstGeom prst="rect">
            <a:avLst/>
          </a:prstGeom>
        </p:spPr>
      </p:pic>
      <p:sp>
        <p:nvSpPr>
          <p:cNvPr id="47" name="Textfeld 46">
            <a:extLst>
              <a:ext uri="{FF2B5EF4-FFF2-40B4-BE49-F238E27FC236}">
                <a16:creationId xmlns:a16="http://schemas.microsoft.com/office/drawing/2014/main" id="{70183891-50B6-4024-AAE3-C8ECED47E030}"/>
              </a:ext>
            </a:extLst>
          </p:cNvPr>
          <p:cNvSpPr txBox="1"/>
          <p:nvPr/>
        </p:nvSpPr>
        <p:spPr>
          <a:xfrm>
            <a:off x="7607156" y="1156837"/>
            <a:ext cx="338538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Ob jemand </a:t>
            </a:r>
            <a:r>
              <a:rPr lang="de-DE" sz="2200" b="1" kern="0" dirty="0">
                <a:latin typeface="Trebuchet MS" pitchFamily="34" charset="0"/>
              </a:rPr>
              <a:t>Star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oder      </a:t>
            </a:r>
            <a:r>
              <a:rPr lang="de-DE" sz="2200" b="1" kern="0" dirty="0" err="1">
                <a:latin typeface="Trebuchet MS" pitchFamily="34" charset="0"/>
              </a:rPr>
              <a:t>Schtar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 spricht, du schreibst immer … </a:t>
            </a:r>
            <a:r>
              <a:rPr lang="de-DE" sz="2200" kern="0" dirty="0">
                <a:solidFill>
                  <a:srgbClr val="FF0000"/>
                </a:solidFill>
                <a:latin typeface="Trebuchet MS" pitchFamily="34" charset="0"/>
              </a:rPr>
              <a:t>Kennzeichne </a:t>
            </a:r>
            <a:r>
              <a:rPr lang="de-DE" sz="2200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die Lösung!</a:t>
            </a:r>
            <a:endParaRPr kumimoji="0" lang="de-DE" sz="220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pic>
        <p:nvPicPr>
          <p:cNvPr id="50" name="811_6463">
            <a:hlinkClick r:id="" action="ppaction://media"/>
            <a:extLst>
              <a:ext uri="{FF2B5EF4-FFF2-40B4-BE49-F238E27FC236}">
                <a16:creationId xmlns:a16="http://schemas.microsoft.com/office/drawing/2014/main" id="{E2753352-9D0C-4168-B1A9-E40A4B3081CC}"/>
              </a:ext>
            </a:extLst>
          </p:cNvPr>
          <p:cNvPicPr>
            <a:picLocks noChangeAspect="1"/>
          </p:cNvPicPr>
          <p:nvPr>
            <a:audioFile r:link="rId10"/>
            <p:extLst>
              <p:ext uri="{DAA4B4D4-6D71-4841-9C94-3DE7FCFB9230}">
                <p14:media xmlns:p14="http://schemas.microsoft.com/office/powerpoint/2010/main" r:embed="rId9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893725" y="85240"/>
            <a:ext cx="293776" cy="293776"/>
          </a:xfrm>
          <a:prstGeom prst="rect">
            <a:avLst/>
          </a:prstGeom>
        </p:spPr>
      </p:pic>
      <p:pic>
        <p:nvPicPr>
          <p:cNvPr id="51" name="811_6465">
            <a:hlinkClick r:id="" action="ppaction://media"/>
            <a:extLst>
              <a:ext uri="{FF2B5EF4-FFF2-40B4-BE49-F238E27FC236}">
                <a16:creationId xmlns:a16="http://schemas.microsoft.com/office/drawing/2014/main" id="{09E85848-38BA-48A0-8928-CF1E05825AD0}"/>
              </a:ext>
            </a:extLst>
          </p:cNvPr>
          <p:cNvPicPr>
            <a:picLocks noChangeAspect="1"/>
          </p:cNvPicPr>
          <p:nvPr>
            <a:audioFile r:link="rId12"/>
            <p:extLst>
              <p:ext uri="{DAA4B4D4-6D71-4841-9C94-3DE7FCFB9230}">
                <p14:media xmlns:p14="http://schemas.microsoft.com/office/powerpoint/2010/main" r:embed="rId1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611723" y="85240"/>
            <a:ext cx="293776" cy="293776"/>
          </a:xfrm>
          <a:prstGeom prst="rect">
            <a:avLst/>
          </a:prstGeom>
        </p:spPr>
      </p:pic>
      <p:pic>
        <p:nvPicPr>
          <p:cNvPr id="52" name="811_6467">
            <a:hlinkClick r:id="" action="ppaction://media"/>
            <a:extLst>
              <a:ext uri="{FF2B5EF4-FFF2-40B4-BE49-F238E27FC236}">
                <a16:creationId xmlns:a16="http://schemas.microsoft.com/office/drawing/2014/main" id="{9AE23314-DAD4-4AEA-9448-3615E5B45E00}"/>
              </a:ext>
            </a:extLst>
          </p:cNvPr>
          <p:cNvPicPr>
            <a:picLocks noChangeAspect="1"/>
          </p:cNvPicPr>
          <p:nvPr>
            <a:audioFile r:link="rId14"/>
            <p:extLst>
              <p:ext uri="{DAA4B4D4-6D71-4841-9C94-3DE7FCFB9230}">
                <p14:media xmlns:p14="http://schemas.microsoft.com/office/powerpoint/2010/main" r:embed="rId13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3497968" y="85240"/>
            <a:ext cx="293776" cy="293776"/>
          </a:xfrm>
          <a:prstGeom prst="rect">
            <a:avLst/>
          </a:prstGeom>
        </p:spPr>
      </p:pic>
      <p:pic>
        <p:nvPicPr>
          <p:cNvPr id="53" name="811_6461">
            <a:hlinkClick r:id="" action="ppaction://media"/>
            <a:extLst>
              <a:ext uri="{FF2B5EF4-FFF2-40B4-BE49-F238E27FC236}">
                <a16:creationId xmlns:a16="http://schemas.microsoft.com/office/drawing/2014/main" id="{96324089-2B89-4AB3-A3A6-239468AB6A38}"/>
              </a:ext>
            </a:extLst>
          </p:cNvPr>
          <p:cNvPicPr>
            <a:picLocks noChangeAspect="1"/>
          </p:cNvPicPr>
          <p:nvPr>
            <a:audioFile r:link="rId16"/>
            <p:extLst>
              <p:ext uri="{DAA4B4D4-6D71-4841-9C94-3DE7FCFB9230}">
                <p14:media xmlns:p14="http://schemas.microsoft.com/office/powerpoint/2010/main" r:embed="rId15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110012" y="85240"/>
            <a:ext cx="293776" cy="293776"/>
          </a:xfrm>
          <a:prstGeom prst="rect">
            <a:avLst/>
          </a:prstGeom>
        </p:spPr>
      </p:pic>
      <p:pic>
        <p:nvPicPr>
          <p:cNvPr id="54" name="811_6462">
            <a:hlinkClick r:id="" action="ppaction://media"/>
            <a:extLst>
              <a:ext uri="{FF2B5EF4-FFF2-40B4-BE49-F238E27FC236}">
                <a16:creationId xmlns:a16="http://schemas.microsoft.com/office/drawing/2014/main" id="{5E29C502-B507-4F67-A220-C5232A09FA5C}"/>
              </a:ext>
            </a:extLst>
          </p:cNvPr>
          <p:cNvPicPr>
            <a:picLocks noChangeAspect="1"/>
          </p:cNvPicPr>
          <p:nvPr>
            <a:audioFile r:link="rId18"/>
            <p:extLst>
              <p:ext uri="{DAA4B4D4-6D71-4841-9C94-3DE7FCFB9230}">
                <p14:media xmlns:p14="http://schemas.microsoft.com/office/powerpoint/2010/main" r:embed="rId17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1521765" y="85240"/>
            <a:ext cx="293776" cy="293776"/>
          </a:xfrm>
          <a:prstGeom prst="rect">
            <a:avLst/>
          </a:prstGeom>
        </p:spPr>
      </p:pic>
      <p:pic>
        <p:nvPicPr>
          <p:cNvPr id="55" name="811_6469">
            <a:hlinkClick r:id="" action="ppaction://media"/>
            <a:extLst>
              <a:ext uri="{FF2B5EF4-FFF2-40B4-BE49-F238E27FC236}">
                <a16:creationId xmlns:a16="http://schemas.microsoft.com/office/drawing/2014/main" id="{685F65EE-6003-478B-86DB-EFB82C593984}"/>
              </a:ext>
            </a:extLst>
          </p:cNvPr>
          <p:cNvPicPr>
            <a:picLocks noChangeAspect="1"/>
          </p:cNvPicPr>
          <p:nvPr>
            <a:audioFile r:link="rId20"/>
            <p:extLst>
              <p:ext uri="{DAA4B4D4-6D71-4841-9C94-3DE7FCFB9230}">
                <p14:media xmlns:p14="http://schemas.microsoft.com/office/powerpoint/2010/main" r:embed="rId19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2253429" y="85240"/>
            <a:ext cx="293776" cy="293776"/>
          </a:xfrm>
          <a:prstGeom prst="rect">
            <a:avLst/>
          </a:prstGeom>
        </p:spPr>
      </p:pic>
      <p:pic>
        <p:nvPicPr>
          <p:cNvPr id="56" name="811_6470">
            <a:hlinkClick r:id="" action="ppaction://media"/>
            <a:extLst>
              <a:ext uri="{FF2B5EF4-FFF2-40B4-BE49-F238E27FC236}">
                <a16:creationId xmlns:a16="http://schemas.microsoft.com/office/drawing/2014/main" id="{4DC03314-C96D-4744-AB99-09A5721BEB50}"/>
              </a:ext>
            </a:extLst>
          </p:cNvPr>
          <p:cNvPicPr>
            <a:picLocks noChangeAspect="1"/>
          </p:cNvPicPr>
          <p:nvPr>
            <a:audioFile r:link="rId22"/>
            <p:extLst>
              <p:ext uri="{DAA4B4D4-6D71-4841-9C94-3DE7FCFB9230}">
                <p14:media xmlns:p14="http://schemas.microsoft.com/office/powerpoint/2010/main" r:embed="rId21"/>
              </p:ext>
            </p:extLst>
          </p:nvPr>
        </p:nvPicPr>
        <p:blipFill>
          <a:blip r:embed="rId25"/>
          <a:stretch>
            <a:fillRect/>
          </a:stretch>
        </p:blipFill>
        <p:spPr>
          <a:xfrm>
            <a:off x="3046485" y="85240"/>
            <a:ext cx="293776" cy="293776"/>
          </a:xfrm>
          <a:prstGeom prst="rect">
            <a:avLst/>
          </a:prstGeom>
        </p:spPr>
      </p:pic>
      <p:sp>
        <p:nvSpPr>
          <p:cNvPr id="81" name="Textfeld 80">
            <a:extLst>
              <a:ext uri="{FF2B5EF4-FFF2-40B4-BE49-F238E27FC236}">
                <a16:creationId xmlns:a16="http://schemas.microsoft.com/office/drawing/2014/main" id="{90B74D05-5E86-4298-95E2-E328BC5529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62404" y="1124931"/>
            <a:ext cx="3459601" cy="43088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200" kern="0" dirty="0" err="1">
                <a:latin typeface="Trebuchet MS" pitchFamily="34" charset="0"/>
              </a:rPr>
              <a:t>Schtar</a:t>
            </a:r>
            <a:r>
              <a:rPr lang="de-DE" sz="2200" kern="0" dirty="0">
                <a:latin typeface="Trebuchet MS" pitchFamily="34" charset="0"/>
              </a:rPr>
              <a:t>   		Star</a:t>
            </a:r>
          </a:p>
        </p:txBody>
      </p:sp>
      <p:sp>
        <p:nvSpPr>
          <p:cNvPr id="2" name="Sprechblase: rechteckig mit abgerundeten Ecken 1">
            <a:extLst>
              <a:ext uri="{FF2B5EF4-FFF2-40B4-BE49-F238E27FC236}">
                <a16:creationId xmlns:a16="http://schemas.microsoft.com/office/drawing/2014/main" id="{966E2356-7D8E-4092-84A6-90BCC113B2C8}"/>
              </a:ext>
            </a:extLst>
          </p:cNvPr>
          <p:cNvSpPr/>
          <p:nvPr/>
        </p:nvSpPr>
        <p:spPr>
          <a:xfrm>
            <a:off x="7709442" y="1118187"/>
            <a:ext cx="3153998" cy="1628085"/>
          </a:xfrm>
          <a:prstGeom prst="wedgeRoundRectCallout">
            <a:avLst>
              <a:gd name="adj1" fmla="val 42613"/>
              <a:gd name="adj2" fmla="val 148781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2" name="Textfeld 36">
            <a:extLst>
              <a:ext uri="{FF2B5EF4-FFF2-40B4-BE49-F238E27FC236}">
                <a16:creationId xmlns:a16="http://schemas.microsoft.com/office/drawing/2014/main" id="{4CD6CD7F-7F6F-4564-B30A-6AFE63F9DA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02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Einführung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DD4A4B55-0D04-4073-AB7E-C6AF9639F415}"/>
              </a:ext>
            </a:extLst>
          </p:cNvPr>
          <p:cNvSpPr txBox="1"/>
          <p:nvPr/>
        </p:nvSpPr>
        <p:spPr>
          <a:xfrm>
            <a:off x="260109" y="425423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Kennzeichne die richtige Schreibweise!</a:t>
            </a:r>
          </a:p>
        </p:txBody>
      </p:sp>
      <p:sp>
        <p:nvSpPr>
          <p:cNvPr id="24" name="Rechteck 23">
            <a:extLst>
              <a:ext uri="{FF2B5EF4-FFF2-40B4-BE49-F238E27FC236}">
                <a16:creationId xmlns:a16="http://schemas.microsoft.com/office/drawing/2014/main" id="{454D3EA2-B951-4FE6-88A2-35646DC71A5C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7AA5CB76-6217-4040-9A3B-AE55AC386C3C}"/>
              </a:ext>
            </a:extLst>
          </p:cNvPr>
          <p:cNvSpPr txBox="1"/>
          <p:nvPr/>
        </p:nvSpPr>
        <p:spPr>
          <a:xfrm>
            <a:off x="190500" y="6724134"/>
            <a:ext cx="45592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4228763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audio>
              <p:cMediaNode vol="80000">
                <p:cTn id="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  <p:audio>
              <p:cMediaNode vol="80000">
                <p:cTn id="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"/>
                </p:tgtEl>
              </p:cMediaNode>
            </p:audio>
            <p:audio>
              <p:cMediaNode vol="80000">
                <p:cTn id="4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"/>
                </p:tgtEl>
              </p:cMediaNode>
            </p:audio>
            <p:audio>
              <p:cMediaNode vol="80000">
                <p:cTn id="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  <p:audio>
              <p:cMediaNode vol="80000">
                <p:cTn id="6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0"/>
                </p:tgtEl>
              </p:cMediaNode>
            </p:audio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1"/>
                </p:tgtEl>
              </p:cMediaNode>
            </p:audio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2"/>
                </p:tgtEl>
              </p:cMediaNode>
            </p:audio>
            <p:audio>
              <p:cMediaNode vol="80000">
                <p:cTn id="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3"/>
                </p:tgtEl>
              </p:cMediaNode>
            </p:audio>
            <p:audio>
              <p:cMediaNode vol="80000">
                <p:cTn id="10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4"/>
                </p:tgtEl>
              </p:cMediaNode>
            </p:audio>
            <p:audio>
              <p:cMediaNode vol="80000">
                <p:cTn id="1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5"/>
                </p:tgtEl>
              </p:cMediaNode>
            </p:audio>
            <p:audio>
              <p:cMediaNode vol="8000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188704B5-6FF4-4A2C-A170-0B9080C0B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CD412D-C60F-4771-A1CB-FFD7B5773953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F8384B8A-CF75-4534-AF06-D91E1F4845DA}"/>
              </a:ext>
            </a:extLst>
          </p:cNvPr>
          <p:cNvSpPr/>
          <p:nvPr/>
        </p:nvSpPr>
        <p:spPr>
          <a:xfrm>
            <a:off x="763187" y="1227595"/>
            <a:ext cx="323518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Die Tiere wohnen darin:</a:t>
            </a:r>
            <a:endParaRPr lang="de-DE" sz="2200" dirty="0"/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94A2924A-84C3-46B9-8B40-2AC920DCEAEE}"/>
              </a:ext>
            </a:extLst>
          </p:cNvPr>
          <p:cNvSpPr/>
          <p:nvPr/>
        </p:nvSpPr>
        <p:spPr>
          <a:xfrm>
            <a:off x="763156" y="1667077"/>
            <a:ext cx="3417923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Anderes Wort für zanken:</a:t>
            </a:r>
            <a:endParaRPr lang="de-DE" sz="2200" dirty="0"/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42DBBDEC-3A14-4B74-BA2C-0F2A9D2200DB}"/>
              </a:ext>
            </a:extLst>
          </p:cNvPr>
          <p:cNvSpPr/>
          <p:nvPr/>
        </p:nvSpPr>
        <p:spPr>
          <a:xfrm>
            <a:off x="763187" y="2198537"/>
            <a:ext cx="241123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Weibliches Pferd:</a:t>
            </a:r>
            <a:endParaRPr lang="de-DE" sz="2200" dirty="0"/>
          </a:p>
        </p:txBody>
      </p:sp>
      <p:sp>
        <p:nvSpPr>
          <p:cNvPr id="57" name="Rechteck 56">
            <a:extLst>
              <a:ext uri="{FF2B5EF4-FFF2-40B4-BE49-F238E27FC236}">
                <a16:creationId xmlns:a16="http://schemas.microsoft.com/office/drawing/2014/main" id="{276ACD03-C17A-4592-B751-FBDF1AF0412F}"/>
              </a:ext>
            </a:extLst>
          </p:cNvPr>
          <p:cNvSpPr/>
          <p:nvPr/>
        </p:nvSpPr>
        <p:spPr>
          <a:xfrm>
            <a:off x="763187" y="2675269"/>
            <a:ext cx="17748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Hält gesund:</a:t>
            </a:r>
            <a:endParaRPr lang="de-DE" sz="2200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7FE68B2A-F0FC-4979-A3EF-6E3CB3E61A57}"/>
              </a:ext>
            </a:extLst>
          </p:cNvPr>
          <p:cNvSpPr/>
          <p:nvPr/>
        </p:nvSpPr>
        <p:spPr>
          <a:xfrm>
            <a:off x="763187" y="3149532"/>
            <a:ext cx="444544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Jeder will ihn haben (mit Eszett):</a:t>
            </a:r>
            <a:endParaRPr lang="de-DE" sz="2200" dirty="0"/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F4CA4EE4-62E5-4208-BF8D-638817A0310F}"/>
              </a:ext>
            </a:extLst>
          </p:cNvPr>
          <p:cNvSpPr/>
          <p:nvPr/>
        </p:nvSpPr>
        <p:spPr>
          <a:xfrm>
            <a:off x="763187" y="3637881"/>
            <a:ext cx="347242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Luft, die es sehr eilig hat:</a:t>
            </a:r>
            <a:endParaRPr lang="de-DE" sz="2200" dirty="0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65FD45B4-DD27-48AA-861A-6527ACBD08DD}"/>
              </a:ext>
            </a:extLst>
          </p:cNvPr>
          <p:cNvSpPr/>
          <p:nvPr/>
        </p:nvSpPr>
        <p:spPr>
          <a:xfrm>
            <a:off x="763010" y="5514100"/>
            <a:ext cx="285687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Tun alle Kinder gern:</a:t>
            </a:r>
            <a:endParaRPr lang="de-DE" sz="2200" dirty="0"/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222C4176-497C-4A2B-80C7-B4651A4E9131}"/>
              </a:ext>
            </a:extLst>
          </p:cNvPr>
          <p:cNvSpPr/>
          <p:nvPr/>
        </p:nvSpPr>
        <p:spPr>
          <a:xfrm>
            <a:off x="757875" y="4108138"/>
            <a:ext cx="6519734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hineinschaut, schaut man auch heraus:</a:t>
            </a:r>
            <a:endParaRPr lang="de-DE" sz="2200" dirty="0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47EA37B8-C689-44A2-B2FF-4F0C95D362F0}"/>
              </a:ext>
            </a:extLst>
          </p:cNvPr>
          <p:cNvSpPr/>
          <p:nvPr/>
        </p:nvSpPr>
        <p:spPr>
          <a:xfrm>
            <a:off x="755576" y="4583751"/>
            <a:ext cx="444224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Gehört zur Anschrift (mit Eszett):</a:t>
            </a:r>
            <a:endParaRPr lang="de-DE" sz="2200" dirty="0"/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8330ABF7-C8DD-4EF0-95FF-E739EBB0574F}"/>
              </a:ext>
            </a:extLst>
          </p:cNvPr>
          <p:cNvSpPr/>
          <p:nvPr/>
        </p:nvSpPr>
        <p:spPr>
          <a:xfrm>
            <a:off x="323528" y="126756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9C1879EC-92CE-44E0-8E91-67A11E26D7B5}"/>
              </a:ext>
            </a:extLst>
          </p:cNvPr>
          <p:cNvSpPr/>
          <p:nvPr/>
        </p:nvSpPr>
        <p:spPr>
          <a:xfrm>
            <a:off x="323528" y="174954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0" name="Rechteck 69">
            <a:extLst>
              <a:ext uri="{FF2B5EF4-FFF2-40B4-BE49-F238E27FC236}">
                <a16:creationId xmlns:a16="http://schemas.microsoft.com/office/drawing/2014/main" id="{4CCF381C-8FB7-4C23-85B5-F8A7E3057276}"/>
              </a:ext>
            </a:extLst>
          </p:cNvPr>
          <p:cNvSpPr/>
          <p:nvPr/>
        </p:nvSpPr>
        <p:spPr>
          <a:xfrm>
            <a:off x="323528" y="223153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3DD3DFD6-B447-4325-9945-0E691BAC9503}"/>
              </a:ext>
            </a:extLst>
          </p:cNvPr>
          <p:cNvSpPr/>
          <p:nvPr/>
        </p:nvSpPr>
        <p:spPr>
          <a:xfrm>
            <a:off x="323528" y="2713524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472E3A2B-8002-45E9-9206-36376A60D64B}"/>
              </a:ext>
            </a:extLst>
          </p:cNvPr>
          <p:cNvSpPr/>
          <p:nvPr/>
        </p:nvSpPr>
        <p:spPr>
          <a:xfrm>
            <a:off x="323528" y="319551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F25638F7-5743-4799-A841-E575AD0E553B}"/>
              </a:ext>
            </a:extLst>
          </p:cNvPr>
          <p:cNvSpPr/>
          <p:nvPr/>
        </p:nvSpPr>
        <p:spPr>
          <a:xfrm>
            <a:off x="323528" y="3677500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3496655A-2DE5-4232-87BD-E84FF58F9906}"/>
              </a:ext>
            </a:extLst>
          </p:cNvPr>
          <p:cNvSpPr/>
          <p:nvPr/>
        </p:nvSpPr>
        <p:spPr>
          <a:xfrm>
            <a:off x="323528" y="41594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78D4824E-CC01-4A44-B66B-9BF3D52D8341}"/>
              </a:ext>
            </a:extLst>
          </p:cNvPr>
          <p:cNvSpPr/>
          <p:nvPr/>
        </p:nvSpPr>
        <p:spPr>
          <a:xfrm>
            <a:off x="323528" y="4641476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86D8C072-915F-4CEA-B33C-F74D58DEB9FB}"/>
              </a:ext>
            </a:extLst>
          </p:cNvPr>
          <p:cNvSpPr/>
          <p:nvPr/>
        </p:nvSpPr>
        <p:spPr>
          <a:xfrm>
            <a:off x="323528" y="5557188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ED330B73-3393-456E-AE26-F840E31B09B7}"/>
              </a:ext>
            </a:extLst>
          </p:cNvPr>
          <p:cNvSpPr/>
          <p:nvPr/>
        </p:nvSpPr>
        <p:spPr>
          <a:xfrm>
            <a:off x="755576" y="5041407"/>
            <a:ext cx="3592650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de-DE" sz="2200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Elektroautos fahren damit:</a:t>
            </a:r>
            <a:endParaRPr lang="de-DE" sz="2200" dirty="0">
              <a:solidFill>
                <a:prstClr val="black"/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ECB5A25B-A44B-471B-B487-EE98D7DF6D1B}"/>
              </a:ext>
            </a:extLst>
          </p:cNvPr>
          <p:cNvSpPr/>
          <p:nvPr/>
        </p:nvSpPr>
        <p:spPr>
          <a:xfrm>
            <a:off x="323528" y="5099132"/>
            <a:ext cx="216024" cy="245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11" name="Grafik 110">
            <a:extLst>
              <a:ext uri="{FF2B5EF4-FFF2-40B4-BE49-F238E27FC236}">
                <a16:creationId xmlns:a16="http://schemas.microsoft.com/office/drawing/2014/main" id="{8AEF9B7C-88F6-4FF2-83E7-B72B2EF993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175"/>
          <a:stretch/>
        </p:blipFill>
        <p:spPr>
          <a:xfrm>
            <a:off x="7232252" y="1207055"/>
            <a:ext cx="2536156" cy="4861651"/>
          </a:xfrm>
          <a:prstGeom prst="rect">
            <a:avLst/>
          </a:prstGeom>
        </p:spPr>
      </p:pic>
      <p:sp>
        <p:nvSpPr>
          <p:cNvPr id="38" name="Textfeld 36">
            <a:extLst>
              <a:ext uri="{FF2B5EF4-FFF2-40B4-BE49-F238E27FC236}">
                <a16:creationId xmlns:a16="http://schemas.microsoft.com/office/drawing/2014/main" id="{BE2EE5F8-50A5-4CAC-9332-8246EDD57D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03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01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   	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                    Name: ___________ Klasse: ____ </a:t>
            </a: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2E78CB54-1F2B-43A7-B1C9-9D4458AED518}"/>
              </a:ext>
            </a:extLst>
          </p:cNvPr>
          <p:cNvSpPr txBox="1"/>
          <p:nvPr/>
        </p:nvSpPr>
        <p:spPr>
          <a:xfrm>
            <a:off x="245098" y="438069"/>
            <a:ext cx="105314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Finde Worte mit </a:t>
            </a:r>
            <a:r>
              <a:rPr kumimoji="0" lang="de-DE" alt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sp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oder </a:t>
            </a:r>
            <a:r>
              <a:rPr kumimoji="0" lang="de-DE" alt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st</a:t>
            </a:r>
            <a:r>
              <a:rPr kumimoji="0" lang="de-DE" alt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 – </a:t>
            </a:r>
            <a:r>
              <a:rPr kumimoji="0" lang="de-DE" sz="1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Schreibe die Wörter!</a:t>
            </a:r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CE74BBA1-7940-43A8-8D83-E7CD3CA7DF94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1AA5845-758B-464F-AC89-6E881F2D4836}"/>
              </a:ext>
            </a:extLst>
          </p:cNvPr>
          <p:cNvSpPr txBox="1"/>
          <p:nvPr/>
        </p:nvSpPr>
        <p:spPr>
          <a:xfrm>
            <a:off x="190500" y="6724134"/>
            <a:ext cx="455926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01 Grundlage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2653955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444</Words>
  <Application>Microsoft Office PowerPoint</Application>
  <PresentationFormat>Breitbild</PresentationFormat>
  <Paragraphs>49</Paragraphs>
  <Slides>4</Slides>
  <Notes>3</Notes>
  <HiddenSlides>0</HiddenSlides>
  <MMClips>11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4</vt:i4>
      </vt:variant>
    </vt:vector>
  </HeadingPairs>
  <TitlesOfParts>
    <vt:vector size="14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 sp oder st        Name: _______________________  Klasse: ______ 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2545</cp:revision>
  <cp:lastPrinted>2021-08-10T15:00:49Z</cp:lastPrinted>
  <dcterms:created xsi:type="dcterms:W3CDTF">2012-08-26T07:44:46Z</dcterms:created>
  <dcterms:modified xsi:type="dcterms:W3CDTF">2021-09-12T08:09:20Z</dcterms:modified>
</cp:coreProperties>
</file>